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</p:sldIdLst>
  <p:sldSz cx="10287000" cy="24384000"/>
  <p:notesSz cx="6858000" cy="9144000"/>
  <p:defaultTextStyle>
    <a:defPPr>
      <a:defRPr lang="en-US"/>
    </a:defPPr>
    <a:lvl1pPr marL="0" algn="l" defTabSz="6858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6858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6858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6858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6858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6858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6858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6858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6858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7" d="100"/>
          <a:sy n="17" d="100"/>
        </p:scale>
        <p:origin x="17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876800" y="4159755"/>
            <a:ext cx="5416689" cy="17755740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6" y="1896535"/>
            <a:ext cx="6924052" cy="11108270"/>
          </a:xfrm>
        </p:spPr>
        <p:txBody>
          <a:bodyPr anchor="b">
            <a:normAutofit/>
          </a:bodyPr>
          <a:lstStyle>
            <a:lvl1pPr algn="l">
              <a:defRPr sz="495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075" y="13667086"/>
            <a:ext cx="5573531" cy="6803435"/>
          </a:xfrm>
        </p:spPr>
        <p:txBody>
          <a:bodyPr anchor="t">
            <a:normAutofit/>
          </a:bodyPr>
          <a:lstStyle>
            <a:lvl1pPr marL="0" indent="0" algn="l">
              <a:buNone/>
              <a:defRPr sz="2250">
                <a:solidFill>
                  <a:schemeClr val="bg2">
                    <a:lumMod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1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15985067"/>
            <a:ext cx="7374225" cy="54186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00075" y="1896533"/>
            <a:ext cx="9086850" cy="11108267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514350" indent="0">
              <a:buNone/>
              <a:defRPr sz="1800"/>
            </a:lvl2pPr>
            <a:lvl3pPr marL="1028700" indent="0">
              <a:buNone/>
              <a:defRPr sz="1800"/>
            </a:lvl3pPr>
            <a:lvl4pPr marL="1543050" indent="0">
              <a:buNone/>
              <a:defRPr sz="1800"/>
            </a:lvl4pPr>
            <a:lvl5pPr marL="2057400" indent="0">
              <a:buNone/>
              <a:defRPr sz="1800"/>
            </a:lvl5pPr>
            <a:lvl6pPr marL="2571750" indent="0">
              <a:buNone/>
              <a:defRPr sz="1800"/>
            </a:lvl6pPr>
            <a:lvl7pPr marL="3086100" indent="0">
              <a:buNone/>
              <a:defRPr sz="1800"/>
            </a:lvl7pPr>
            <a:lvl8pPr marL="3600450" indent="0">
              <a:buNone/>
              <a:defRPr sz="1800"/>
            </a:lvl8pPr>
            <a:lvl9pPr marL="411480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57252" y="13667083"/>
            <a:ext cx="8191499" cy="16256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800"/>
            </a:lvl1pPr>
            <a:lvl2pPr marL="514350" indent="0">
              <a:buFontTx/>
              <a:buNone/>
              <a:defRPr/>
            </a:lvl2pPr>
            <a:lvl3pPr marL="1028700" indent="0">
              <a:buFontTx/>
              <a:buNone/>
              <a:defRPr/>
            </a:lvl3pPr>
            <a:lvl4pPr marL="1543050" indent="0">
              <a:buFontTx/>
              <a:buNone/>
              <a:defRPr/>
            </a:lvl4pPr>
            <a:lvl5pPr marL="20574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0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1896533"/>
            <a:ext cx="9086850" cy="10295467"/>
          </a:xfrm>
        </p:spPr>
        <p:txBody>
          <a:bodyPr anchor="ctr">
            <a:normAutofit/>
          </a:bodyPr>
          <a:lstStyle>
            <a:lvl1pPr algn="l">
              <a:defRPr sz="315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" y="14630400"/>
            <a:ext cx="7181496" cy="6773333"/>
          </a:xfrm>
        </p:spPr>
        <p:txBody>
          <a:bodyPr anchor="ctr">
            <a:normAutofit/>
          </a:bodyPr>
          <a:lstStyle>
            <a:lvl1pPr marL="0" indent="0" algn="l">
              <a:buNone/>
              <a:defRPr sz="2025">
                <a:solidFill>
                  <a:schemeClr val="bg2">
                    <a:lumMod val="75000"/>
                  </a:schemeClr>
                </a:solidFill>
              </a:defRPr>
            </a:lvl1pPr>
            <a:lvl2pPr marL="51435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863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19" y="1896533"/>
            <a:ext cx="7717260" cy="10295467"/>
          </a:xfrm>
        </p:spPr>
        <p:txBody>
          <a:bodyPr anchor="ctr">
            <a:normAutofit/>
          </a:bodyPr>
          <a:lstStyle>
            <a:lvl1pPr algn="l">
              <a:defRPr sz="315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0151" y="12192000"/>
            <a:ext cx="7202775" cy="1715911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514350" indent="0">
              <a:buFontTx/>
              <a:buNone/>
              <a:defRPr/>
            </a:lvl2pPr>
            <a:lvl3pPr marL="1028700" indent="0">
              <a:buFontTx/>
              <a:buNone/>
              <a:defRPr/>
            </a:lvl3pPr>
            <a:lvl4pPr marL="1543050" indent="0">
              <a:buFontTx/>
              <a:buNone/>
              <a:defRPr/>
            </a:lvl4pPr>
            <a:lvl5pPr marL="20574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6" y="15292693"/>
            <a:ext cx="7180156" cy="6111040"/>
          </a:xfrm>
        </p:spPr>
        <p:txBody>
          <a:bodyPr anchor="ctr">
            <a:normAutofit/>
          </a:bodyPr>
          <a:lstStyle>
            <a:lvl1pPr marL="0" indent="0" algn="l">
              <a:buNone/>
              <a:defRPr sz="2250">
                <a:solidFill>
                  <a:schemeClr val="bg2">
                    <a:lumMod val="75000"/>
                  </a:schemeClr>
                </a:solidFill>
              </a:defRPr>
            </a:lvl1pPr>
            <a:lvl2pPr marL="51435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7176" y="2526663"/>
            <a:ext cx="514484" cy="2079204"/>
          </a:xfrm>
          <a:prstGeom prst="rect">
            <a:avLst/>
          </a:prstGeom>
        </p:spPr>
        <p:txBody>
          <a:bodyPr vert="horz" lIns="102870" tIns="51435" rIns="102870" bIns="51435" rtlCol="0" anchor="ctr">
            <a:noAutofit/>
          </a:bodyPr>
          <a:lstStyle/>
          <a:p>
            <a:pPr lvl="0"/>
            <a:r>
              <a:rPr lang="en-US" sz="9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58226" y="9843914"/>
            <a:ext cx="514484" cy="2079204"/>
          </a:xfrm>
          <a:prstGeom prst="rect">
            <a:avLst/>
          </a:prstGeom>
        </p:spPr>
        <p:txBody>
          <a:bodyPr vert="horz" lIns="102870" tIns="51435" rIns="102870" bIns="51435" rtlCol="0" anchor="ctr">
            <a:noAutofit/>
          </a:bodyPr>
          <a:lstStyle/>
          <a:p>
            <a:pPr lvl="0" algn="r"/>
            <a:r>
              <a:rPr lang="en-US" sz="9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5562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12192000"/>
            <a:ext cx="7180156" cy="6035200"/>
          </a:xfrm>
        </p:spPr>
        <p:txBody>
          <a:bodyPr anchor="b">
            <a:normAutofit/>
          </a:bodyPr>
          <a:lstStyle>
            <a:lvl1pPr algn="l">
              <a:defRPr sz="315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" y="18250597"/>
            <a:ext cx="7181496" cy="3153134"/>
          </a:xfrm>
        </p:spPr>
        <p:txBody>
          <a:bodyPr anchor="t">
            <a:normAutofit/>
          </a:bodyPr>
          <a:lstStyle>
            <a:lvl1pPr marL="0" indent="0" algn="l">
              <a:buNone/>
              <a:defRPr sz="2025">
                <a:solidFill>
                  <a:schemeClr val="bg2">
                    <a:lumMod val="75000"/>
                  </a:schemeClr>
                </a:solidFill>
              </a:defRPr>
            </a:lvl1pPr>
            <a:lvl2pPr marL="51435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425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20" y="1896533"/>
            <a:ext cx="7717259" cy="10295467"/>
          </a:xfrm>
        </p:spPr>
        <p:txBody>
          <a:bodyPr anchor="ctr">
            <a:normAutofit/>
          </a:bodyPr>
          <a:lstStyle>
            <a:lvl1pPr algn="l">
              <a:defRPr sz="315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0076" y="13817600"/>
            <a:ext cx="7180156" cy="3732857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25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" y="17610667"/>
            <a:ext cx="7180155" cy="3793067"/>
          </a:xfrm>
        </p:spPr>
        <p:txBody>
          <a:bodyPr anchor="t">
            <a:normAutofit/>
          </a:bodyPr>
          <a:lstStyle>
            <a:lvl1pPr marL="0" indent="0" algn="l">
              <a:buNone/>
              <a:defRPr sz="2025">
                <a:solidFill>
                  <a:schemeClr val="bg2">
                    <a:lumMod val="75000"/>
                  </a:schemeClr>
                </a:solidFill>
              </a:defRPr>
            </a:lvl1pPr>
            <a:lvl2pPr marL="51435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7176" y="2526663"/>
            <a:ext cx="514484" cy="2079204"/>
          </a:xfrm>
          <a:prstGeom prst="rect">
            <a:avLst/>
          </a:prstGeom>
        </p:spPr>
        <p:txBody>
          <a:bodyPr vert="horz" lIns="102870" tIns="51435" rIns="102870" bIns="51435" rtlCol="0" anchor="ctr">
            <a:noAutofit/>
          </a:bodyPr>
          <a:lstStyle/>
          <a:p>
            <a:pPr lvl="0"/>
            <a:r>
              <a:rPr lang="en-US" sz="9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58226" y="9843914"/>
            <a:ext cx="514484" cy="2079204"/>
          </a:xfrm>
          <a:prstGeom prst="rect">
            <a:avLst/>
          </a:prstGeom>
        </p:spPr>
        <p:txBody>
          <a:bodyPr vert="horz" lIns="102870" tIns="51435" rIns="102870" bIns="51435" rtlCol="0" anchor="ctr">
            <a:noAutofit/>
          </a:bodyPr>
          <a:lstStyle/>
          <a:p>
            <a:pPr lvl="0" algn="r"/>
            <a:r>
              <a:rPr lang="en-US" sz="9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3607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1896533"/>
            <a:ext cx="8466365" cy="10295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15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0076" y="13968121"/>
            <a:ext cx="7180156" cy="2980267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25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" y="16948393"/>
            <a:ext cx="7180155" cy="4455342"/>
          </a:xfrm>
        </p:spPr>
        <p:txBody>
          <a:bodyPr anchor="t">
            <a:normAutofit/>
          </a:bodyPr>
          <a:lstStyle>
            <a:lvl1pPr marL="0" indent="0" algn="l">
              <a:buNone/>
              <a:defRPr sz="2025">
                <a:solidFill>
                  <a:schemeClr val="bg2">
                    <a:lumMod val="75000"/>
                  </a:schemeClr>
                </a:solidFill>
              </a:defRPr>
            </a:lvl1pPr>
            <a:lvl2pPr marL="51435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91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15985067"/>
            <a:ext cx="7374225" cy="5418667"/>
          </a:xfrm>
        </p:spPr>
        <p:txBody>
          <a:bodyPr>
            <a:normAutofit/>
          </a:bodyPr>
          <a:lstStyle>
            <a:lvl1pPr algn="l">
              <a:defRPr sz="31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6" y="1896537"/>
            <a:ext cx="7374225" cy="1339616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24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87207" y="1896534"/>
            <a:ext cx="2299718" cy="15714133"/>
          </a:xfrm>
        </p:spPr>
        <p:txBody>
          <a:bodyPr vert="eaVert">
            <a:normAutofit/>
          </a:bodyPr>
          <a:lstStyle>
            <a:lvl1pPr>
              <a:defRPr sz="31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5" y="1896533"/>
            <a:ext cx="6581264" cy="195072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525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15985067"/>
            <a:ext cx="7374225" cy="54186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6" y="1896533"/>
            <a:ext cx="7374225" cy="1339616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7044265"/>
            <a:ext cx="7202777" cy="8248416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6" y="15954963"/>
            <a:ext cx="7202775" cy="5448772"/>
          </a:xfrm>
        </p:spPr>
        <p:txBody>
          <a:bodyPr anchor="t">
            <a:normAutofit/>
          </a:bodyPr>
          <a:lstStyle>
            <a:lvl1pPr marL="0" indent="0" algn="l">
              <a:buNone/>
              <a:defRPr sz="2025">
                <a:solidFill>
                  <a:schemeClr val="bg2">
                    <a:lumMod val="75000"/>
                  </a:schemeClr>
                </a:solidFill>
              </a:defRPr>
            </a:lvl1pPr>
            <a:lvl2pPr marL="51435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24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15985067"/>
            <a:ext cx="7374225" cy="541866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600076" y="1896535"/>
            <a:ext cx="4443713" cy="13396149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5245157" y="1896534"/>
            <a:ext cx="4441768" cy="13366044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53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15985067"/>
            <a:ext cx="7374225" cy="541866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896533"/>
            <a:ext cx="4181474" cy="2167467"/>
          </a:xfrm>
        </p:spPr>
        <p:txBody>
          <a:bodyPr anchor="b">
            <a:noAutofit/>
          </a:bodyPr>
          <a:lstStyle>
            <a:lvl1pPr marL="0" indent="0">
              <a:buNone/>
              <a:defRPr sz="2700" b="0" cap="all">
                <a:solidFill>
                  <a:schemeClr val="tx1"/>
                </a:solidFill>
              </a:defRPr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075" y="4064002"/>
            <a:ext cx="4438650" cy="1122868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1894" y="2015068"/>
            <a:ext cx="4234557" cy="2048932"/>
          </a:xfrm>
        </p:spPr>
        <p:txBody>
          <a:bodyPr anchor="b">
            <a:noAutofit/>
          </a:bodyPr>
          <a:lstStyle>
            <a:lvl1pPr marL="0" indent="0">
              <a:buNone/>
              <a:defRPr sz="2700" b="0" cap="all">
                <a:solidFill>
                  <a:schemeClr val="tx1"/>
                </a:solidFill>
              </a:defRPr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5158" y="4064000"/>
            <a:ext cx="4451293" cy="1119857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43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15985067"/>
            <a:ext cx="7374225" cy="541866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7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1896533"/>
            <a:ext cx="3600450" cy="5418667"/>
          </a:xfrm>
        </p:spPr>
        <p:txBody>
          <a:bodyPr anchor="b">
            <a:normAutofit/>
          </a:bodyPr>
          <a:lstStyle>
            <a:lvl1pPr algn="l">
              <a:defRPr sz="225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896533"/>
            <a:ext cx="4993599" cy="19507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7857076"/>
            <a:ext cx="3600450" cy="7435616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514350" indent="0">
              <a:buNone/>
              <a:defRPr sz="1350"/>
            </a:lvl2pPr>
            <a:lvl3pPr marL="1028700" indent="0">
              <a:buNone/>
              <a:defRPr sz="1125"/>
            </a:lvl3pPr>
            <a:lvl4pPr marL="1543050" indent="0">
              <a:buNone/>
              <a:defRPr sz="1013"/>
            </a:lvl4pPr>
            <a:lvl5pPr marL="2057400" indent="0">
              <a:buNone/>
              <a:defRPr sz="1013"/>
            </a:lvl5pPr>
            <a:lvl6pPr marL="2571750" indent="0">
              <a:buNone/>
              <a:defRPr sz="1013"/>
            </a:lvl6pPr>
            <a:lvl7pPr marL="3086100" indent="0">
              <a:buNone/>
              <a:defRPr sz="1013"/>
            </a:lvl7pPr>
            <a:lvl8pPr marL="3600450" indent="0">
              <a:buNone/>
              <a:defRPr sz="1013"/>
            </a:lvl8pPr>
            <a:lvl9pPr marL="4114800" indent="0">
              <a:buNone/>
              <a:defRPr sz="101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3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7775" y="5147733"/>
            <a:ext cx="4008665" cy="4064000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857250" y="3251200"/>
            <a:ext cx="3691096" cy="170688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514350" indent="0">
              <a:buNone/>
              <a:defRPr sz="1800"/>
            </a:lvl2pPr>
            <a:lvl3pPr marL="1028700" indent="0">
              <a:buNone/>
              <a:defRPr sz="1800"/>
            </a:lvl3pPr>
            <a:lvl4pPr marL="1543050" indent="0">
              <a:buNone/>
              <a:defRPr sz="1800"/>
            </a:lvl4pPr>
            <a:lvl5pPr marL="2057400" indent="0">
              <a:buNone/>
              <a:defRPr sz="1800"/>
            </a:lvl5pPr>
            <a:lvl6pPr marL="2571750" indent="0">
              <a:buNone/>
              <a:defRPr sz="1800"/>
            </a:lvl6pPr>
            <a:lvl7pPr marL="3086100" indent="0">
              <a:buNone/>
              <a:defRPr sz="1800"/>
            </a:lvl7pPr>
            <a:lvl8pPr marL="3600450" indent="0">
              <a:buNone/>
              <a:defRPr sz="1800"/>
            </a:lvl8pPr>
            <a:lvl9pPr marL="411480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8031" y="9753600"/>
            <a:ext cx="4009751" cy="7405511"/>
          </a:xfrm>
        </p:spPr>
        <p:txBody>
          <a:bodyPr anchor="t">
            <a:normAutofit/>
          </a:bodyPr>
          <a:lstStyle>
            <a:lvl1pPr marL="0" indent="0">
              <a:buNone/>
              <a:defRPr sz="2025"/>
            </a:lvl1pPr>
            <a:lvl2pPr marL="514350" indent="0">
              <a:buNone/>
              <a:defRPr sz="1350"/>
            </a:lvl2pPr>
            <a:lvl3pPr marL="1028700" indent="0">
              <a:buNone/>
              <a:defRPr sz="1125"/>
            </a:lvl3pPr>
            <a:lvl4pPr marL="1543050" indent="0">
              <a:buNone/>
              <a:defRPr sz="1013"/>
            </a:lvl4pPr>
            <a:lvl5pPr marL="2057400" indent="0">
              <a:buNone/>
              <a:defRPr sz="1013"/>
            </a:lvl5pPr>
            <a:lvl6pPr marL="2571750" indent="0">
              <a:buNone/>
              <a:defRPr sz="1013"/>
            </a:lvl6pPr>
            <a:lvl7pPr marL="3086100" indent="0">
              <a:buNone/>
              <a:defRPr sz="1013"/>
            </a:lvl7pPr>
            <a:lvl8pPr marL="3600450" indent="0">
              <a:buNone/>
              <a:defRPr sz="1013"/>
            </a:lvl8pPr>
            <a:lvl9pPr marL="4114800" indent="0">
              <a:buNone/>
              <a:defRPr sz="101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0075" y="21945602"/>
            <a:ext cx="6538190" cy="129822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5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504509" y="13847707"/>
            <a:ext cx="2779263" cy="9452562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0076" y="15985067"/>
            <a:ext cx="7374225" cy="54186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6" y="1896537"/>
            <a:ext cx="7374225" cy="13396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59026" y="21945613"/>
            <a:ext cx="1350521" cy="129822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2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075" y="21945602"/>
            <a:ext cx="6538190" cy="129822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2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6230" y="19834590"/>
            <a:ext cx="964020" cy="23819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1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409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51435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21469" indent="-321469" algn="l" defTabSz="514350" rtl="0" eaLnBrk="1" latinLnBrk="0" hangingPunct="1">
        <a:spcBef>
          <a:spcPct val="20000"/>
        </a:spcBef>
        <a:spcAft>
          <a:spcPts val="67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835819" indent="-321469" algn="l" defTabSz="514350" rtl="0" eaLnBrk="1" latinLnBrk="0" hangingPunct="1">
        <a:spcBef>
          <a:spcPct val="20000"/>
        </a:spcBef>
        <a:spcAft>
          <a:spcPts val="67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2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350169" indent="-321469" algn="l" defTabSz="514350" rtl="0" eaLnBrk="1" latinLnBrk="0" hangingPunct="1">
        <a:spcBef>
          <a:spcPct val="20000"/>
        </a:spcBef>
        <a:spcAft>
          <a:spcPts val="67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735931" indent="-192881" algn="l" defTabSz="514350" rtl="0" eaLnBrk="1" latinLnBrk="0" hangingPunct="1">
        <a:spcBef>
          <a:spcPct val="20000"/>
        </a:spcBef>
        <a:spcAft>
          <a:spcPts val="67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7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250281" indent="-192881" algn="l" defTabSz="514350" rtl="0" eaLnBrk="1" latinLnBrk="0" hangingPunct="1">
        <a:spcBef>
          <a:spcPct val="20000"/>
        </a:spcBef>
        <a:spcAft>
          <a:spcPts val="67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7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828925" indent="-257175" algn="l" defTabSz="514350" rtl="0" eaLnBrk="1" latinLnBrk="0" hangingPunct="1">
        <a:spcBef>
          <a:spcPct val="20000"/>
        </a:spcBef>
        <a:spcAft>
          <a:spcPts val="67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7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3343275" indent="-257175" algn="l" defTabSz="514350" rtl="0" eaLnBrk="1" latinLnBrk="0" hangingPunct="1">
        <a:spcBef>
          <a:spcPct val="20000"/>
        </a:spcBef>
        <a:spcAft>
          <a:spcPts val="67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7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857625" indent="-257175" algn="l" defTabSz="514350" rtl="0" eaLnBrk="1" latinLnBrk="0" hangingPunct="1">
        <a:spcBef>
          <a:spcPct val="20000"/>
        </a:spcBef>
        <a:spcAft>
          <a:spcPts val="67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7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4371975" indent="-257175" algn="l" defTabSz="514350" rtl="0" eaLnBrk="1" latinLnBrk="0" hangingPunct="1">
        <a:spcBef>
          <a:spcPct val="20000"/>
        </a:spcBef>
        <a:spcAft>
          <a:spcPts val="67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7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51435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51435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51435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51435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51435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51435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51435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51435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7487" y="8447314"/>
            <a:ext cx="8445071" cy="11713030"/>
          </a:xfrm>
        </p:spPr>
        <p:txBody>
          <a:bodyPr>
            <a:normAutofit/>
          </a:bodyPr>
          <a:lstStyle/>
          <a:p>
            <a:pPr lvl="0" algn="ctr"/>
            <a:r>
              <a:rPr lang="lv-LV" sz="8000" dirty="0"/>
              <a:t>Jūsu Ekselence un Latvijas delegācijas pārstāvji, laipni lūdzam jūs Microsoft korporācijā! </a:t>
            </a:r>
            <a:endParaRPr lang="en-US" sz="8000" dirty="0"/>
          </a:p>
          <a:p>
            <a:r>
              <a:rPr lang="sr-Cyrl-RS" sz="8000" dirty="0"/>
              <a:t> </a:t>
            </a:r>
            <a:endParaRPr lang="en-US" sz="8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843" y="5081694"/>
            <a:ext cx="6194361" cy="201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5986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6B5969AA1BC49BB3A960EF97BEDD6" ma:contentTypeVersion="9" ma:contentTypeDescription="Create a new document." ma:contentTypeScope="" ma:versionID="bb87a6a81829f858ad895440b91f2761">
  <xsd:schema xmlns:xsd="http://www.w3.org/2001/XMLSchema" xmlns:xs="http://www.w3.org/2001/XMLSchema" xmlns:p="http://schemas.microsoft.com/office/2006/metadata/properties" xmlns:ns1="http://schemas.microsoft.com/sharepoint/v3" xmlns:ns2="74a38b85-65de-41c6-8591-8959fc75330f" xmlns:ns3="7232daf2-f1a8-49b0-8b66-f47c7c5807d1" targetNamespace="http://schemas.microsoft.com/office/2006/metadata/properties" ma:root="true" ma:fieldsID="19b6d44d9f60ceccbd8dd9243c07b629" ns1:_="" ns2:_="" ns3:_="">
    <xsd:import namespace="http://schemas.microsoft.com/sharepoint/v3"/>
    <xsd:import namespace="74a38b85-65de-41c6-8591-8959fc75330f"/>
    <xsd:import namespace="7232daf2-f1a8-49b0-8b66-f47c7c5807d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a38b85-65de-41c6-8591-8959fc75330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Sharing Hint Hash" ma:internalName="SharingHintHash" ma:readOnly="true">
      <xsd:simpleType>
        <xsd:restriction base="dms:Text"/>
      </xsd:simple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2daf2-f1a8-49b0-8b66-f47c7c58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3C40749-A712-4E52-8978-8670455A2A96}"/>
</file>

<file path=customXml/itemProps2.xml><?xml version="1.0" encoding="utf-8"?>
<ds:datastoreItem xmlns:ds="http://schemas.openxmlformats.org/officeDocument/2006/customXml" ds:itemID="{99551DC8-F138-4FFB-AE7F-7DE629597D15}"/>
</file>

<file path=customXml/itemProps3.xml><?xml version="1.0" encoding="utf-8"?>
<ds:datastoreItem xmlns:ds="http://schemas.openxmlformats.org/officeDocument/2006/customXml" ds:itemID="{1EA24134-B35B-4528-B328-932E313BC08F}"/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</TotalTime>
  <Words>14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Slice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Slavisa Ilic</dc:creator>
  <cp:lastModifiedBy>Robin Nichol (Hitachi Consulting)</cp:lastModifiedBy>
  <cp:revision>5</cp:revision>
  <dcterms:created xsi:type="dcterms:W3CDTF">2013-05-09T15:36:56Z</dcterms:created>
  <dcterms:modified xsi:type="dcterms:W3CDTF">2013-09-22T19:25:40Z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0x010100CF56B5969AA1BC49BB3A960EF97BEDD6</vt:lpwstr>
  </property>
</Properties>
</file>