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11430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0"/>
    <a:srgbClr val="0072C6"/>
    <a:srgbClr val="EEEFF3"/>
    <a:srgbClr val="9EAEC7"/>
    <a:srgbClr val="9CADC7"/>
    <a:srgbClr val="F2F3F7"/>
    <a:srgbClr val="EFF0F4"/>
    <a:srgbClr val="CFD5E1"/>
    <a:srgbClr val="91A5C0"/>
    <a:srgbClr val="E9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015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805908"/>
            <a:ext cx="9715500" cy="5969000"/>
          </a:xfrm>
        </p:spPr>
        <p:txBody>
          <a:bodyPr anchor="b"/>
          <a:lstStyle>
            <a:lvl1pPr algn="ctr">
              <a:defRPr sz="7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9005095"/>
            <a:ext cx="8572500" cy="4139405"/>
          </a:xfrm>
        </p:spPr>
        <p:txBody>
          <a:bodyPr/>
          <a:lstStyle>
            <a:lvl1pPr marL="0" indent="0" algn="ctr">
              <a:buNone/>
              <a:defRPr sz="3000"/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1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912813"/>
            <a:ext cx="2464594" cy="145295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912813"/>
            <a:ext cx="7250906" cy="145295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2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4274349"/>
            <a:ext cx="9858375" cy="7131843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11473661"/>
            <a:ext cx="9858375" cy="3750468"/>
          </a:xfr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5715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4300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714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7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0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2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4564063"/>
            <a:ext cx="485775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4564063"/>
            <a:ext cx="485775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912816"/>
            <a:ext cx="9858375" cy="33139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4202908"/>
            <a:ext cx="4835425" cy="205978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6262688"/>
            <a:ext cx="4835425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4202908"/>
            <a:ext cx="4859239" cy="205978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6262688"/>
            <a:ext cx="4859239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5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2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143000"/>
            <a:ext cx="3686473" cy="40005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2468566"/>
            <a:ext cx="5786438" cy="1218406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5143500"/>
            <a:ext cx="3686473" cy="9528970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143000"/>
            <a:ext cx="3686473" cy="40005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2468566"/>
            <a:ext cx="5786438" cy="12184063"/>
          </a:xfrm>
        </p:spPr>
        <p:txBody>
          <a:bodyPr anchor="t"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5143500"/>
            <a:ext cx="3686473" cy="9528970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4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912816"/>
            <a:ext cx="9858375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4564063"/>
            <a:ext cx="9858375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15890879"/>
            <a:ext cx="25717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93F6-4B4A-41F1-9B8C-E61D0AF8312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15890879"/>
            <a:ext cx="3857625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15890879"/>
            <a:ext cx="25717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1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C00851-6FD6-44DA-B311-48BFA8E31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72" y="658368"/>
            <a:ext cx="6463523" cy="14380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62ACDF-C596-4919-9B57-032F147E0536}"/>
              </a:ext>
            </a:extLst>
          </p:cNvPr>
          <p:cNvSpPr txBox="1"/>
          <p:nvPr/>
        </p:nvSpPr>
        <p:spPr>
          <a:xfrm>
            <a:off x="658367" y="4480560"/>
            <a:ext cx="10136013" cy="121864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&lt;Engagement Title&gt; </a:t>
            </a:r>
          </a:p>
        </p:txBody>
      </p:sp>
    </p:spTree>
    <p:extLst>
      <p:ext uri="{BB962C8B-B14F-4D97-AF65-F5344CB8AC3E}">
        <p14:creationId xmlns:p14="http://schemas.microsoft.com/office/powerpoint/2010/main" val="131197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21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4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v-tygarr@microsoft.com</dc:creator>
  <cp:lastModifiedBy>Tyler Garris</cp:lastModifiedBy>
  <cp:revision>36</cp:revision>
  <dcterms:created xsi:type="dcterms:W3CDTF">2013-09-03T16:03:06Z</dcterms:created>
  <dcterms:modified xsi:type="dcterms:W3CDTF">2022-04-15T22:40:46Z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v-kahobs@microsoft.com</vt:lpwstr>
  </property>
  <property fmtid="{D5CDD505-2E9C-101B-9397-08002B2CF9AE}" pid="5" name="MSIP_Label_f42aa342-8706-4288-bd11-ebb85995028c_SetDate">
    <vt:lpwstr>2018-11-19T18:00:56.2713857Z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