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</p:sldIdLst>
  <p:sldSz cx="11430000" cy="17145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50"/>
    <a:srgbClr val="0072C6"/>
    <a:srgbClr val="EEEFF3"/>
    <a:srgbClr val="9EAEC7"/>
    <a:srgbClr val="9CADC7"/>
    <a:srgbClr val="F2F3F7"/>
    <a:srgbClr val="EFF0F4"/>
    <a:srgbClr val="CFD5E1"/>
    <a:srgbClr val="91A5C0"/>
    <a:srgbClr val="E9EB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46" d="100"/>
          <a:sy n="46" d="100"/>
        </p:scale>
        <p:origin x="3015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2805908"/>
            <a:ext cx="9715500" cy="5969000"/>
          </a:xfrm>
        </p:spPr>
        <p:txBody>
          <a:bodyPr anchor="b"/>
          <a:lstStyle>
            <a:lvl1pPr algn="ctr">
              <a:defRPr sz="7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50" y="9005095"/>
            <a:ext cx="8572500" cy="4139405"/>
          </a:xfrm>
        </p:spPr>
        <p:txBody>
          <a:bodyPr/>
          <a:lstStyle>
            <a:lvl1pPr marL="0" indent="0" algn="ctr">
              <a:buNone/>
              <a:defRPr sz="3000"/>
            </a:lvl1pPr>
            <a:lvl2pPr marL="571500" indent="0" algn="ctr">
              <a:buNone/>
              <a:defRPr sz="2500"/>
            </a:lvl2pPr>
            <a:lvl3pPr marL="1143000" indent="0" algn="ctr">
              <a:buNone/>
              <a:defRPr sz="2250"/>
            </a:lvl3pPr>
            <a:lvl4pPr marL="1714500" indent="0" algn="ctr">
              <a:buNone/>
              <a:defRPr sz="2000"/>
            </a:lvl4pPr>
            <a:lvl5pPr marL="2286000" indent="0" algn="ctr">
              <a:buNone/>
              <a:defRPr sz="2000"/>
            </a:lvl5pPr>
            <a:lvl6pPr marL="2857500" indent="0" algn="ctr">
              <a:buNone/>
              <a:defRPr sz="2000"/>
            </a:lvl6pPr>
            <a:lvl7pPr marL="3429000" indent="0" algn="ctr">
              <a:buNone/>
              <a:defRPr sz="2000"/>
            </a:lvl7pPr>
            <a:lvl8pPr marL="4000500" indent="0" algn="ctr">
              <a:buNone/>
              <a:defRPr sz="2000"/>
            </a:lvl8pPr>
            <a:lvl9pPr marL="45720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93F6-4B4A-41F1-9B8C-E61D0AF8312C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262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93F6-4B4A-41F1-9B8C-E61D0AF8312C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815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79594" y="912813"/>
            <a:ext cx="2464594" cy="145295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5813" y="912813"/>
            <a:ext cx="7250906" cy="145295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93F6-4B4A-41F1-9B8C-E61D0AF8312C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236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93F6-4B4A-41F1-9B8C-E61D0AF8312C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226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860" y="4274349"/>
            <a:ext cx="9858375" cy="7131843"/>
          </a:xfrm>
        </p:spPr>
        <p:txBody>
          <a:bodyPr anchor="b"/>
          <a:lstStyle>
            <a:lvl1pPr>
              <a:defRPr sz="7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860" y="11473661"/>
            <a:ext cx="9858375" cy="3750468"/>
          </a:xfrm>
        </p:spPr>
        <p:txBody>
          <a:bodyPr/>
          <a:lstStyle>
            <a:lvl1pPr marL="0" indent="0">
              <a:buNone/>
              <a:defRPr sz="3000">
                <a:solidFill>
                  <a:schemeClr val="tx1"/>
                </a:solidFill>
              </a:defRPr>
            </a:lvl1pPr>
            <a:lvl2pPr marL="57150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143000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3pPr>
            <a:lvl4pPr marL="17145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2860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28575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4290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0005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45720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93F6-4B4A-41F1-9B8C-E61D0AF8312C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50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5813" y="4564063"/>
            <a:ext cx="4857750" cy="10878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6438" y="4564063"/>
            <a:ext cx="4857750" cy="10878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93F6-4B4A-41F1-9B8C-E61D0AF8312C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092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912816"/>
            <a:ext cx="9858375" cy="33139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303" y="4202908"/>
            <a:ext cx="4835425" cy="2059780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500" indent="0">
              <a:buNone/>
              <a:defRPr sz="2500" b="1"/>
            </a:lvl2pPr>
            <a:lvl3pPr marL="1143000" indent="0">
              <a:buNone/>
              <a:defRPr sz="2250" b="1"/>
            </a:lvl3pPr>
            <a:lvl4pPr marL="1714500" indent="0">
              <a:buNone/>
              <a:defRPr sz="2000" b="1"/>
            </a:lvl4pPr>
            <a:lvl5pPr marL="2286000" indent="0">
              <a:buNone/>
              <a:defRPr sz="2000" b="1"/>
            </a:lvl5pPr>
            <a:lvl6pPr marL="2857500" indent="0">
              <a:buNone/>
              <a:defRPr sz="2000" b="1"/>
            </a:lvl6pPr>
            <a:lvl7pPr marL="3429000" indent="0">
              <a:buNone/>
              <a:defRPr sz="2000" b="1"/>
            </a:lvl7pPr>
            <a:lvl8pPr marL="4000500" indent="0">
              <a:buNone/>
              <a:defRPr sz="2000" b="1"/>
            </a:lvl8pPr>
            <a:lvl9pPr marL="4572000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7303" y="6262688"/>
            <a:ext cx="4835425" cy="9211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86438" y="4202908"/>
            <a:ext cx="4859239" cy="2059780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500" indent="0">
              <a:buNone/>
              <a:defRPr sz="2500" b="1"/>
            </a:lvl2pPr>
            <a:lvl3pPr marL="1143000" indent="0">
              <a:buNone/>
              <a:defRPr sz="2250" b="1"/>
            </a:lvl3pPr>
            <a:lvl4pPr marL="1714500" indent="0">
              <a:buNone/>
              <a:defRPr sz="2000" b="1"/>
            </a:lvl4pPr>
            <a:lvl5pPr marL="2286000" indent="0">
              <a:buNone/>
              <a:defRPr sz="2000" b="1"/>
            </a:lvl5pPr>
            <a:lvl6pPr marL="2857500" indent="0">
              <a:buNone/>
              <a:defRPr sz="2000" b="1"/>
            </a:lvl6pPr>
            <a:lvl7pPr marL="3429000" indent="0">
              <a:buNone/>
              <a:defRPr sz="2000" b="1"/>
            </a:lvl7pPr>
            <a:lvl8pPr marL="4000500" indent="0">
              <a:buNone/>
              <a:defRPr sz="2000" b="1"/>
            </a:lvl8pPr>
            <a:lvl9pPr marL="4572000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86438" y="6262688"/>
            <a:ext cx="4859239" cy="9211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93F6-4B4A-41F1-9B8C-E61D0AF8312C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8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93F6-4B4A-41F1-9B8C-E61D0AF8312C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553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93F6-4B4A-41F1-9B8C-E61D0AF8312C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123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1143000"/>
            <a:ext cx="3686473" cy="4000500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9238" y="2468566"/>
            <a:ext cx="5786438" cy="12184063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1" y="5143500"/>
            <a:ext cx="3686473" cy="9528970"/>
          </a:xfrm>
        </p:spPr>
        <p:txBody>
          <a:bodyPr/>
          <a:lstStyle>
            <a:lvl1pPr marL="0" indent="0">
              <a:buNone/>
              <a:defRPr sz="2000"/>
            </a:lvl1pPr>
            <a:lvl2pPr marL="571500" indent="0">
              <a:buNone/>
              <a:defRPr sz="1750"/>
            </a:lvl2pPr>
            <a:lvl3pPr marL="1143000" indent="0">
              <a:buNone/>
              <a:defRPr sz="1500"/>
            </a:lvl3pPr>
            <a:lvl4pPr marL="1714500" indent="0">
              <a:buNone/>
              <a:defRPr sz="1250"/>
            </a:lvl4pPr>
            <a:lvl5pPr marL="2286000" indent="0">
              <a:buNone/>
              <a:defRPr sz="1250"/>
            </a:lvl5pPr>
            <a:lvl6pPr marL="2857500" indent="0">
              <a:buNone/>
              <a:defRPr sz="1250"/>
            </a:lvl6pPr>
            <a:lvl7pPr marL="3429000" indent="0">
              <a:buNone/>
              <a:defRPr sz="1250"/>
            </a:lvl7pPr>
            <a:lvl8pPr marL="4000500" indent="0">
              <a:buNone/>
              <a:defRPr sz="1250"/>
            </a:lvl8pPr>
            <a:lvl9pPr marL="4572000" indent="0">
              <a:buNone/>
              <a:defRPr sz="1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93F6-4B4A-41F1-9B8C-E61D0AF8312C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215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1143000"/>
            <a:ext cx="3686473" cy="4000500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59238" y="2468566"/>
            <a:ext cx="5786438" cy="12184063"/>
          </a:xfrm>
        </p:spPr>
        <p:txBody>
          <a:bodyPr anchor="t"/>
          <a:lstStyle>
            <a:lvl1pPr marL="0" indent="0">
              <a:buNone/>
              <a:defRPr sz="4000"/>
            </a:lvl1pPr>
            <a:lvl2pPr marL="571500" indent="0">
              <a:buNone/>
              <a:defRPr sz="3500"/>
            </a:lvl2pPr>
            <a:lvl3pPr marL="1143000" indent="0">
              <a:buNone/>
              <a:defRPr sz="3000"/>
            </a:lvl3pPr>
            <a:lvl4pPr marL="1714500" indent="0">
              <a:buNone/>
              <a:defRPr sz="2500"/>
            </a:lvl4pPr>
            <a:lvl5pPr marL="2286000" indent="0">
              <a:buNone/>
              <a:defRPr sz="2500"/>
            </a:lvl5pPr>
            <a:lvl6pPr marL="2857500" indent="0">
              <a:buNone/>
              <a:defRPr sz="2500"/>
            </a:lvl6pPr>
            <a:lvl7pPr marL="3429000" indent="0">
              <a:buNone/>
              <a:defRPr sz="2500"/>
            </a:lvl7pPr>
            <a:lvl8pPr marL="4000500" indent="0">
              <a:buNone/>
              <a:defRPr sz="2500"/>
            </a:lvl8pPr>
            <a:lvl9pPr marL="4572000" indent="0">
              <a:buNone/>
              <a:defRPr sz="2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1" y="5143500"/>
            <a:ext cx="3686473" cy="9528970"/>
          </a:xfrm>
        </p:spPr>
        <p:txBody>
          <a:bodyPr/>
          <a:lstStyle>
            <a:lvl1pPr marL="0" indent="0">
              <a:buNone/>
              <a:defRPr sz="2000"/>
            </a:lvl1pPr>
            <a:lvl2pPr marL="571500" indent="0">
              <a:buNone/>
              <a:defRPr sz="1750"/>
            </a:lvl2pPr>
            <a:lvl3pPr marL="1143000" indent="0">
              <a:buNone/>
              <a:defRPr sz="1500"/>
            </a:lvl3pPr>
            <a:lvl4pPr marL="1714500" indent="0">
              <a:buNone/>
              <a:defRPr sz="1250"/>
            </a:lvl4pPr>
            <a:lvl5pPr marL="2286000" indent="0">
              <a:buNone/>
              <a:defRPr sz="1250"/>
            </a:lvl5pPr>
            <a:lvl6pPr marL="2857500" indent="0">
              <a:buNone/>
              <a:defRPr sz="1250"/>
            </a:lvl6pPr>
            <a:lvl7pPr marL="3429000" indent="0">
              <a:buNone/>
              <a:defRPr sz="1250"/>
            </a:lvl7pPr>
            <a:lvl8pPr marL="4000500" indent="0">
              <a:buNone/>
              <a:defRPr sz="1250"/>
            </a:lvl8pPr>
            <a:lvl9pPr marL="4572000" indent="0">
              <a:buNone/>
              <a:defRPr sz="1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93F6-4B4A-41F1-9B8C-E61D0AF8312C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248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912816"/>
            <a:ext cx="9858375" cy="33139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4564063"/>
            <a:ext cx="9858375" cy="10878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813" y="15890879"/>
            <a:ext cx="2571750" cy="91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B93F6-4B4A-41F1-9B8C-E61D0AF8312C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86188" y="15890879"/>
            <a:ext cx="3857625" cy="91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2438" y="15890879"/>
            <a:ext cx="2571750" cy="91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9537F-3865-4AA7-B05D-A8E8962D4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311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143000" rtl="0" eaLnBrk="1" latinLnBrk="0" hangingPunct="1">
        <a:lnSpc>
          <a:spcPct val="90000"/>
        </a:lnSpc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1143000" rtl="0" eaLnBrk="1" latinLnBrk="0" hangingPunct="1">
        <a:lnSpc>
          <a:spcPct val="90000"/>
        </a:lnSpc>
        <a:spcBef>
          <a:spcPts val="125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57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428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2000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4pPr>
      <a:lvl5pPr marL="2571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5pPr>
      <a:lvl6pPr marL="3143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6pPr>
      <a:lvl7pPr marL="3714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7pPr>
      <a:lvl8pPr marL="4286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8pPr>
      <a:lvl9pPr marL="4857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5pPr>
      <a:lvl6pPr marL="2857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6pPr>
      <a:lvl7pPr marL="3429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7pPr>
      <a:lvl8pPr marL="4000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8pPr>
      <a:lvl9pPr marL="4572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BC00851-6FD6-44DA-B311-48BFA8E31C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972" y="658368"/>
            <a:ext cx="6463523" cy="143806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B62ACDF-C596-4919-9B57-032F147E0536}"/>
              </a:ext>
            </a:extLst>
          </p:cNvPr>
          <p:cNvSpPr txBox="1"/>
          <p:nvPr/>
        </p:nvSpPr>
        <p:spPr>
          <a:xfrm>
            <a:off x="658367" y="4480560"/>
            <a:ext cx="10136013" cy="1218645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8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&lt;Engagement Title&gt; </a:t>
            </a:r>
          </a:p>
        </p:txBody>
      </p:sp>
    </p:spTree>
    <p:extLst>
      <p:ext uri="{BB962C8B-B14F-4D97-AF65-F5344CB8AC3E}">
        <p14:creationId xmlns:p14="http://schemas.microsoft.com/office/powerpoint/2010/main" val="1311977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9216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</TotalTime>
  <Words>4</Words>
  <Application>Microsoft Office PowerPoint</Application>
  <PresentationFormat>Custom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Segoe UI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v-tygarr@microsoft.com</dc:creator>
  <cp:lastModifiedBy>Tyler Garris</cp:lastModifiedBy>
  <cp:revision>36</cp:revision>
  <dcterms:created xsi:type="dcterms:W3CDTF">2013-09-03T16:03:06Z</dcterms:created>
  <dcterms:modified xsi:type="dcterms:W3CDTF">2022-04-15T22:40:46Z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v-kahobs@microsoft.com</vt:lpwstr>
  </property>
  <property fmtid="{D5CDD505-2E9C-101B-9397-08002B2CF9AE}" pid="5" name="MSIP_Label_f42aa342-8706-4288-bd11-ebb85995028c_SetDate">
    <vt:lpwstr>2018-11-19T18:00:56.2713857Z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