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753" r:id="rId6"/>
  </p:sldMasterIdLst>
  <p:notesMasterIdLst>
    <p:notesMasterId r:id="rId51"/>
  </p:notesMasterIdLst>
  <p:handoutMasterIdLst>
    <p:handoutMasterId r:id="rId52"/>
  </p:handoutMasterIdLst>
  <p:sldIdLst>
    <p:sldId id="524" r:id="rId7"/>
    <p:sldId id="525" r:id="rId8"/>
    <p:sldId id="407" r:id="rId9"/>
    <p:sldId id="527" r:id="rId10"/>
    <p:sldId id="591" r:id="rId11"/>
    <p:sldId id="592" r:id="rId12"/>
    <p:sldId id="684" r:id="rId13"/>
    <p:sldId id="734" r:id="rId14"/>
    <p:sldId id="695" r:id="rId15"/>
    <p:sldId id="686" r:id="rId16"/>
    <p:sldId id="683" r:id="rId17"/>
    <p:sldId id="735" r:id="rId18"/>
    <p:sldId id="736" r:id="rId19"/>
    <p:sldId id="737" r:id="rId20"/>
    <p:sldId id="738" r:id="rId21"/>
    <p:sldId id="531" r:id="rId22"/>
    <p:sldId id="624" r:id="rId23"/>
    <p:sldId id="744" r:id="rId24"/>
    <p:sldId id="724" r:id="rId25"/>
    <p:sldId id="727" r:id="rId26"/>
    <p:sldId id="725" r:id="rId27"/>
    <p:sldId id="716" r:id="rId28"/>
    <p:sldId id="541" r:id="rId29"/>
    <p:sldId id="597" r:id="rId30"/>
    <p:sldId id="717" r:id="rId31"/>
    <p:sldId id="544" r:id="rId32"/>
    <p:sldId id="718" r:id="rId33"/>
    <p:sldId id="691" r:id="rId34"/>
    <p:sldId id="719" r:id="rId35"/>
    <p:sldId id="548" r:id="rId36"/>
    <p:sldId id="703" r:id="rId37"/>
    <p:sldId id="720" r:id="rId38"/>
    <p:sldId id="558" r:id="rId39"/>
    <p:sldId id="741" r:id="rId40"/>
    <p:sldId id="671" r:id="rId41"/>
    <p:sldId id="710" r:id="rId42"/>
    <p:sldId id="721" r:id="rId43"/>
    <p:sldId id="556" r:id="rId44"/>
    <p:sldId id="739" r:id="rId45"/>
    <p:sldId id="740" r:id="rId46"/>
    <p:sldId id="722" r:id="rId47"/>
    <p:sldId id="713" r:id="rId48"/>
    <p:sldId id="636" r:id="rId49"/>
    <p:sldId id="733" r:id="rId50"/>
  </p:sldIdLst>
  <p:sldSz cx="12192000" cy="6858000"/>
  <p:notesSz cx="6881813" cy="9296400"/>
  <p:defaultTextStyle>
    <a:defPPr>
      <a:defRPr lang="en-US"/>
    </a:defPPr>
    <a:lvl1pPr marL="0" algn="l" defTabSz="910596" rtl="0" eaLnBrk="1" latinLnBrk="0" hangingPunct="1">
      <a:defRPr sz="1900" kern="1200">
        <a:solidFill>
          <a:schemeClr val="tx1"/>
        </a:solidFill>
        <a:latin typeface="+mn-lt"/>
        <a:ea typeface="+mn-ea"/>
        <a:cs typeface="+mn-cs"/>
      </a:defRPr>
    </a:lvl1pPr>
    <a:lvl2pPr marL="455299" algn="l" defTabSz="910596" rtl="0" eaLnBrk="1" latinLnBrk="0" hangingPunct="1">
      <a:defRPr sz="1900" kern="1200">
        <a:solidFill>
          <a:schemeClr val="tx1"/>
        </a:solidFill>
        <a:latin typeface="+mn-lt"/>
        <a:ea typeface="+mn-ea"/>
        <a:cs typeface="+mn-cs"/>
      </a:defRPr>
    </a:lvl2pPr>
    <a:lvl3pPr marL="910596" algn="l" defTabSz="910596" rtl="0" eaLnBrk="1" latinLnBrk="0" hangingPunct="1">
      <a:defRPr sz="1900" kern="1200">
        <a:solidFill>
          <a:schemeClr val="tx1"/>
        </a:solidFill>
        <a:latin typeface="+mn-lt"/>
        <a:ea typeface="+mn-ea"/>
        <a:cs typeface="+mn-cs"/>
      </a:defRPr>
    </a:lvl3pPr>
    <a:lvl4pPr marL="1365897" algn="l" defTabSz="910596" rtl="0" eaLnBrk="1" latinLnBrk="0" hangingPunct="1">
      <a:defRPr sz="1900" kern="1200">
        <a:solidFill>
          <a:schemeClr val="tx1"/>
        </a:solidFill>
        <a:latin typeface="+mn-lt"/>
        <a:ea typeface="+mn-ea"/>
        <a:cs typeface="+mn-cs"/>
      </a:defRPr>
    </a:lvl4pPr>
    <a:lvl5pPr marL="1821197" algn="l" defTabSz="910596" rtl="0" eaLnBrk="1" latinLnBrk="0" hangingPunct="1">
      <a:defRPr sz="1900" kern="1200">
        <a:solidFill>
          <a:schemeClr val="tx1"/>
        </a:solidFill>
        <a:latin typeface="+mn-lt"/>
        <a:ea typeface="+mn-ea"/>
        <a:cs typeface="+mn-cs"/>
      </a:defRPr>
    </a:lvl5pPr>
    <a:lvl6pPr marL="2276494" algn="l" defTabSz="910596" rtl="0" eaLnBrk="1" latinLnBrk="0" hangingPunct="1">
      <a:defRPr sz="1900" kern="1200">
        <a:solidFill>
          <a:schemeClr val="tx1"/>
        </a:solidFill>
        <a:latin typeface="+mn-lt"/>
        <a:ea typeface="+mn-ea"/>
        <a:cs typeface="+mn-cs"/>
      </a:defRPr>
    </a:lvl6pPr>
    <a:lvl7pPr marL="2731790" algn="l" defTabSz="910596" rtl="0" eaLnBrk="1" latinLnBrk="0" hangingPunct="1">
      <a:defRPr sz="1900" kern="1200">
        <a:solidFill>
          <a:schemeClr val="tx1"/>
        </a:solidFill>
        <a:latin typeface="+mn-lt"/>
        <a:ea typeface="+mn-ea"/>
        <a:cs typeface="+mn-cs"/>
      </a:defRPr>
    </a:lvl7pPr>
    <a:lvl8pPr marL="3187091" algn="l" defTabSz="910596" rtl="0" eaLnBrk="1" latinLnBrk="0" hangingPunct="1">
      <a:defRPr sz="1900" kern="1200">
        <a:solidFill>
          <a:schemeClr val="tx1"/>
        </a:solidFill>
        <a:latin typeface="+mn-lt"/>
        <a:ea typeface="+mn-ea"/>
        <a:cs typeface="+mn-cs"/>
      </a:defRPr>
    </a:lvl8pPr>
    <a:lvl9pPr marL="3642392" algn="l" defTabSz="910596" rtl="0" eaLnBrk="1" latinLnBrk="0" hangingPunct="1">
      <a:defRPr sz="1900" kern="1200">
        <a:solidFill>
          <a:schemeClr val="tx1"/>
        </a:solidFill>
        <a:latin typeface="+mn-lt"/>
        <a:ea typeface="+mn-ea"/>
        <a:cs typeface="+mn-cs"/>
      </a:defRPr>
    </a:lvl9pPr>
  </p:defaultTextStyle>
  <p:extLst>
    <p:ext uri="{521415D9-36F7-43E2-AB2F-B90AF26B5E84}">
      <p14:sectionLst xmlns:p14="http://schemas.microsoft.com/office/powerpoint/2010/main">
        <p14:section name="Guidance slide" id="{C3A990CC-3633-4904-B668-08EEF234F65E}">
          <p14:sldIdLst>
            <p14:sldId id="524"/>
            <p14:sldId id="525"/>
            <p14:sldId id="407"/>
            <p14:sldId id="527"/>
            <p14:sldId id="591"/>
            <p14:sldId id="592"/>
            <p14:sldId id="684"/>
            <p14:sldId id="734"/>
            <p14:sldId id="695"/>
            <p14:sldId id="686"/>
            <p14:sldId id="683"/>
            <p14:sldId id="735"/>
            <p14:sldId id="736"/>
            <p14:sldId id="737"/>
            <p14:sldId id="738"/>
            <p14:sldId id="531"/>
            <p14:sldId id="624"/>
            <p14:sldId id="744"/>
            <p14:sldId id="724"/>
            <p14:sldId id="727"/>
            <p14:sldId id="725"/>
            <p14:sldId id="716"/>
            <p14:sldId id="541"/>
            <p14:sldId id="597"/>
            <p14:sldId id="717"/>
            <p14:sldId id="544"/>
            <p14:sldId id="718"/>
            <p14:sldId id="691"/>
            <p14:sldId id="719"/>
            <p14:sldId id="548"/>
            <p14:sldId id="703"/>
            <p14:sldId id="720"/>
          </p14:sldIdLst>
        </p14:section>
        <p14:section name="Case Studies" id="{BC1419D3-5B5D-40D6-810E-EE381439935B}">
          <p14:sldIdLst>
            <p14:sldId id="558"/>
            <p14:sldId id="741"/>
            <p14:sldId id="671"/>
            <p14:sldId id="710"/>
            <p14:sldId id="721"/>
            <p14:sldId id="556"/>
          </p14:sldIdLst>
        </p14:section>
        <p14:section name="Appendix" id="{1CEDC1FA-A73E-4C2B-A59F-C90E05119F5A}">
          <p14:sldIdLst>
            <p14:sldId id="739"/>
            <p14:sldId id="740"/>
            <p14:sldId id="722"/>
            <p14:sldId id="713"/>
            <p14:sldId id="636"/>
            <p14:sldId id="733"/>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129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3F6B"/>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76" autoAdjust="0"/>
    <p:restoredTop sz="94434" autoAdjust="0"/>
  </p:normalViewPr>
  <p:slideViewPr>
    <p:cSldViewPr snapToGrid="0">
      <p:cViewPr varScale="1">
        <p:scale>
          <a:sx n="110" d="100"/>
          <a:sy n="110" d="100"/>
        </p:scale>
        <p:origin x="708" y="10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908"/>
    </p:cViewPr>
  </p:sorterViewPr>
  <p:notesViewPr>
    <p:cSldViewPr snapToGrid="0">
      <p:cViewPr varScale="1">
        <p:scale>
          <a:sx n="50" d="100"/>
          <a:sy n="50" d="100"/>
        </p:scale>
        <p:origin x="2630" y="29"/>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commentAuthors" Target="commentAuthors.xml"/><Relationship Id="rId5" Type="http://schemas.openxmlformats.org/officeDocument/2006/relationships/customXml" Target="../customXml/item5.xml"/><Relationship Id="rId19" Type="http://schemas.openxmlformats.org/officeDocument/2006/relationships/slide" Target="slides/slide13.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notesMaster" Target="notesMasters/notesMaster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presProps" Target="presProps.xml"/><Relationship Id="rId6"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5"/>
          </a:xfrm>
          <a:prstGeom prst="rect">
            <a:avLst/>
          </a:prstGeom>
        </p:spPr>
        <p:txBody>
          <a:bodyPr vert="horz" lIns="92437" tIns="46219" rIns="92437" bIns="46219" rtlCol="0"/>
          <a:lstStyle>
            <a:lvl1pPr algn="l">
              <a:defRPr sz="1200"/>
            </a:lvl1pPr>
          </a:lstStyle>
          <a:p>
            <a:endParaRPr lang="en-US" dirty="0"/>
          </a:p>
        </p:txBody>
      </p:sp>
      <p:sp>
        <p:nvSpPr>
          <p:cNvPr id="3" name="Date Placeholder 2"/>
          <p:cNvSpPr>
            <a:spLocks noGrp="1"/>
          </p:cNvSpPr>
          <p:nvPr>
            <p:ph type="dt" sz="quarter" idx="1"/>
          </p:nvPr>
        </p:nvSpPr>
        <p:spPr>
          <a:xfrm>
            <a:off x="3898102" y="0"/>
            <a:ext cx="2982119" cy="466435"/>
          </a:xfrm>
          <a:prstGeom prst="rect">
            <a:avLst/>
          </a:prstGeom>
        </p:spPr>
        <p:txBody>
          <a:bodyPr vert="horz" lIns="92437" tIns="46219" rIns="92437" bIns="46219" rtlCol="0"/>
          <a:lstStyle>
            <a:lvl1pPr algn="r">
              <a:defRPr sz="1200"/>
            </a:lvl1pPr>
          </a:lstStyle>
          <a:p>
            <a:fld id="{98BCA2D7-CED2-4EA1-B155-5307118F4311}" type="datetimeFigureOut">
              <a:rPr lang="en-US" smtClean="0"/>
              <a:t>2/10/2015</a:t>
            </a:fld>
            <a:endParaRPr lang="en-US" dirty="0"/>
          </a:p>
        </p:txBody>
      </p:sp>
      <p:sp>
        <p:nvSpPr>
          <p:cNvPr id="4" name="Footer Placeholder 3"/>
          <p:cNvSpPr>
            <a:spLocks noGrp="1"/>
          </p:cNvSpPr>
          <p:nvPr>
            <p:ph type="ftr" sz="quarter" idx="2"/>
          </p:nvPr>
        </p:nvSpPr>
        <p:spPr>
          <a:xfrm>
            <a:off x="0" y="8829968"/>
            <a:ext cx="2982119" cy="466434"/>
          </a:xfrm>
          <a:prstGeom prst="rect">
            <a:avLst/>
          </a:prstGeom>
        </p:spPr>
        <p:txBody>
          <a:bodyPr vert="horz" lIns="92437" tIns="46219" rIns="92437" bIns="4621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98102" y="8829968"/>
            <a:ext cx="2982119" cy="466434"/>
          </a:xfrm>
          <a:prstGeom prst="rect">
            <a:avLst/>
          </a:prstGeom>
        </p:spPr>
        <p:txBody>
          <a:bodyPr vert="horz" lIns="92437" tIns="46219" rIns="92437" bIns="46219" rtlCol="0" anchor="b"/>
          <a:lstStyle>
            <a:lvl1pPr algn="r">
              <a:defRPr sz="1200"/>
            </a:lvl1pPr>
          </a:lstStyle>
          <a:p>
            <a:fld id="{78E6165F-B168-4524-8C83-39EA901D19B6}" type="slidenum">
              <a:rPr lang="en-US" smtClean="0"/>
              <a:t>‹#›</a:t>
            </a:fld>
            <a:endParaRPr lang="en-US" dirty="0"/>
          </a:p>
        </p:txBody>
      </p:sp>
    </p:spTree>
    <p:extLst>
      <p:ext uri="{BB962C8B-B14F-4D97-AF65-F5344CB8AC3E}">
        <p14:creationId xmlns:p14="http://schemas.microsoft.com/office/powerpoint/2010/main" val="13794942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5"/>
          </a:xfrm>
          <a:prstGeom prst="rect">
            <a:avLst/>
          </a:prstGeom>
        </p:spPr>
        <p:txBody>
          <a:bodyPr vert="horz" lIns="92437" tIns="46219" rIns="92437" bIns="46219" rtlCol="0"/>
          <a:lstStyle>
            <a:lvl1pPr algn="l">
              <a:defRPr sz="1200"/>
            </a:lvl1pPr>
          </a:lstStyle>
          <a:p>
            <a:endParaRPr lang="en-US" dirty="0"/>
          </a:p>
        </p:txBody>
      </p:sp>
      <p:sp>
        <p:nvSpPr>
          <p:cNvPr id="3" name="Date Placeholder 2"/>
          <p:cNvSpPr>
            <a:spLocks noGrp="1"/>
          </p:cNvSpPr>
          <p:nvPr>
            <p:ph type="dt" idx="1"/>
          </p:nvPr>
        </p:nvSpPr>
        <p:spPr>
          <a:xfrm>
            <a:off x="3898102" y="0"/>
            <a:ext cx="2982119" cy="466435"/>
          </a:xfrm>
          <a:prstGeom prst="rect">
            <a:avLst/>
          </a:prstGeom>
        </p:spPr>
        <p:txBody>
          <a:bodyPr vert="horz" lIns="92437" tIns="46219" rIns="92437" bIns="46219" rtlCol="0"/>
          <a:lstStyle>
            <a:lvl1pPr algn="r">
              <a:defRPr sz="1200"/>
            </a:lvl1pPr>
          </a:lstStyle>
          <a:p>
            <a:fld id="{CC1BB164-9404-408C-8705-C8731FE492E0}" type="datetimeFigureOut">
              <a:rPr lang="en-US" smtClean="0"/>
              <a:t>2/10/2015</a:t>
            </a:fld>
            <a:endParaRPr lang="en-US" dirty="0"/>
          </a:p>
        </p:txBody>
      </p:sp>
      <p:sp>
        <p:nvSpPr>
          <p:cNvPr id="4" name="Slide Image Placeholder 3"/>
          <p:cNvSpPr>
            <a:spLocks noGrp="1" noRot="1" noChangeAspect="1"/>
          </p:cNvSpPr>
          <p:nvPr>
            <p:ph type="sldImg" idx="2"/>
          </p:nvPr>
        </p:nvSpPr>
        <p:spPr>
          <a:xfrm>
            <a:off x="654050" y="1162050"/>
            <a:ext cx="5573713" cy="3136900"/>
          </a:xfrm>
          <a:prstGeom prst="rect">
            <a:avLst/>
          </a:prstGeom>
          <a:noFill/>
          <a:ln w="12700">
            <a:solidFill>
              <a:prstClr val="black"/>
            </a:solidFill>
          </a:ln>
        </p:spPr>
        <p:txBody>
          <a:bodyPr vert="horz" lIns="92437" tIns="46219" rIns="92437" bIns="46219" rtlCol="0" anchor="ctr"/>
          <a:lstStyle/>
          <a:p>
            <a:endParaRPr lang="en-US" dirty="0"/>
          </a:p>
        </p:txBody>
      </p:sp>
      <p:sp>
        <p:nvSpPr>
          <p:cNvPr id="5" name="Notes Placeholder 4"/>
          <p:cNvSpPr>
            <a:spLocks noGrp="1"/>
          </p:cNvSpPr>
          <p:nvPr>
            <p:ph type="body" sz="quarter" idx="3"/>
          </p:nvPr>
        </p:nvSpPr>
        <p:spPr>
          <a:xfrm>
            <a:off x="688182" y="4473892"/>
            <a:ext cx="5505450" cy="3660457"/>
          </a:xfrm>
          <a:prstGeom prst="rect">
            <a:avLst/>
          </a:prstGeom>
        </p:spPr>
        <p:txBody>
          <a:bodyPr vert="horz" lIns="92437" tIns="46219" rIns="92437" bIns="46219"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5"/>
          </p:nvPr>
        </p:nvSpPr>
        <p:spPr>
          <a:xfrm>
            <a:off x="3898102" y="8829968"/>
            <a:ext cx="2982119" cy="466434"/>
          </a:xfrm>
          <a:prstGeom prst="rect">
            <a:avLst/>
          </a:prstGeom>
        </p:spPr>
        <p:txBody>
          <a:bodyPr vert="horz" lIns="92437" tIns="46219" rIns="92437" bIns="46219" rtlCol="0" anchor="b"/>
          <a:lstStyle>
            <a:lvl1pPr algn="r">
              <a:defRPr sz="1200"/>
            </a:lvl1pPr>
          </a:lstStyle>
          <a:p>
            <a:fld id="{D7103D0E-B38C-4D04-BB26-924F51FAB8E8}" type="slidenum">
              <a:rPr lang="en-US" smtClean="0"/>
              <a:t>‹#›</a:t>
            </a:fld>
            <a:endParaRPr lang="en-US" dirty="0"/>
          </a:p>
        </p:txBody>
      </p:sp>
    </p:spTree>
    <p:extLst>
      <p:ext uri="{BB962C8B-B14F-4D97-AF65-F5344CB8AC3E}">
        <p14:creationId xmlns:p14="http://schemas.microsoft.com/office/powerpoint/2010/main" val="4111648956"/>
      </p:ext>
    </p:extLst>
  </p:cSld>
  <p:clrMap bg1="lt1" tx1="dk1" bg2="lt2" tx2="dk2" accent1="accent1" accent2="accent2" accent3="accent3" accent4="accent4" accent5="accent5" accent6="accent6" hlink="hlink" folHlink="folHlink"/>
  <p:notesStyle>
    <a:lvl1pPr marL="0" algn="l" defTabSz="910596" rtl="0" eaLnBrk="1" latinLnBrk="0" hangingPunct="1">
      <a:defRPr sz="1200" kern="1200">
        <a:solidFill>
          <a:schemeClr val="tx1"/>
        </a:solidFill>
        <a:latin typeface="Segoe UI Light" panose="020B0502040204020203" pitchFamily="34" charset="0"/>
        <a:ea typeface="+mn-ea"/>
        <a:cs typeface="Segoe UI Light" panose="020B0502040204020203" pitchFamily="34" charset="0"/>
      </a:defRPr>
    </a:lvl1pPr>
    <a:lvl2pPr marL="455299" algn="l" defTabSz="910596" rtl="0" eaLnBrk="1" latinLnBrk="0" hangingPunct="1">
      <a:defRPr sz="1200" kern="1200">
        <a:solidFill>
          <a:schemeClr val="tx1"/>
        </a:solidFill>
        <a:latin typeface="Segoe UI Light" panose="020B0502040204020203" pitchFamily="34" charset="0"/>
        <a:ea typeface="+mn-ea"/>
        <a:cs typeface="Segoe UI Light" panose="020B0502040204020203" pitchFamily="34" charset="0"/>
      </a:defRPr>
    </a:lvl2pPr>
    <a:lvl3pPr marL="910596" algn="l" defTabSz="910596" rtl="0" eaLnBrk="1" latinLnBrk="0" hangingPunct="1">
      <a:defRPr sz="1200" kern="1200">
        <a:solidFill>
          <a:schemeClr val="tx1"/>
        </a:solidFill>
        <a:latin typeface="Segoe UI Light" panose="020B0502040204020203" pitchFamily="34" charset="0"/>
        <a:ea typeface="+mn-ea"/>
        <a:cs typeface="Segoe UI Light" panose="020B0502040204020203" pitchFamily="34" charset="0"/>
      </a:defRPr>
    </a:lvl3pPr>
    <a:lvl4pPr marL="1365897" algn="l" defTabSz="910596" rtl="0" eaLnBrk="1" latinLnBrk="0" hangingPunct="1">
      <a:defRPr sz="1200" kern="1200">
        <a:solidFill>
          <a:schemeClr val="tx1"/>
        </a:solidFill>
        <a:latin typeface="Segoe UI Light" panose="020B0502040204020203" pitchFamily="34" charset="0"/>
        <a:ea typeface="+mn-ea"/>
        <a:cs typeface="Segoe UI Light" panose="020B0502040204020203" pitchFamily="34" charset="0"/>
      </a:defRPr>
    </a:lvl4pPr>
    <a:lvl5pPr marL="1821197" algn="l" defTabSz="910596" rtl="0" eaLnBrk="1" latinLnBrk="0" hangingPunct="1">
      <a:defRPr sz="1200" kern="1200">
        <a:solidFill>
          <a:schemeClr val="tx1"/>
        </a:solidFill>
        <a:latin typeface="Segoe UI Light" panose="020B0502040204020203" pitchFamily="34" charset="0"/>
        <a:ea typeface="+mn-ea"/>
        <a:cs typeface="Segoe UI Light" panose="020B0502040204020203" pitchFamily="34" charset="0"/>
      </a:defRPr>
    </a:lvl5pPr>
    <a:lvl6pPr marL="2276494" algn="l" defTabSz="910596" rtl="0" eaLnBrk="1" latinLnBrk="0" hangingPunct="1">
      <a:defRPr sz="1200" kern="1200">
        <a:solidFill>
          <a:schemeClr val="tx1"/>
        </a:solidFill>
        <a:latin typeface="+mn-lt"/>
        <a:ea typeface="+mn-ea"/>
        <a:cs typeface="+mn-cs"/>
      </a:defRPr>
    </a:lvl6pPr>
    <a:lvl7pPr marL="2731790" algn="l" defTabSz="910596" rtl="0" eaLnBrk="1" latinLnBrk="0" hangingPunct="1">
      <a:defRPr sz="1200" kern="1200">
        <a:solidFill>
          <a:schemeClr val="tx1"/>
        </a:solidFill>
        <a:latin typeface="+mn-lt"/>
        <a:ea typeface="+mn-ea"/>
        <a:cs typeface="+mn-cs"/>
      </a:defRPr>
    </a:lvl7pPr>
    <a:lvl8pPr marL="3187091" algn="l" defTabSz="910596" rtl="0" eaLnBrk="1" latinLnBrk="0" hangingPunct="1">
      <a:defRPr sz="1200" kern="1200">
        <a:solidFill>
          <a:schemeClr val="tx1"/>
        </a:solidFill>
        <a:latin typeface="+mn-lt"/>
        <a:ea typeface="+mn-ea"/>
        <a:cs typeface="+mn-cs"/>
      </a:defRPr>
    </a:lvl8pPr>
    <a:lvl9pPr marL="3642392" algn="l" defTabSz="91059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15938"/>
            <a:ext cx="4587875" cy="2581275"/>
          </a:xfrm>
        </p:spPr>
      </p:sp>
      <p:sp>
        <p:nvSpPr>
          <p:cNvPr id="3" name="Notes Placeholder 2"/>
          <p:cNvSpPr>
            <a:spLocks noGrp="1"/>
          </p:cNvSpPr>
          <p:nvPr>
            <p:ph type="body" idx="1"/>
          </p:nvPr>
        </p:nvSpPr>
        <p:spPr/>
        <p:txBody>
          <a:bodyPr/>
          <a:lstStyle/>
          <a:p>
            <a:endParaRPr lang="en-US" sz="1200" dirty="0" smtClean="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a:xfrm>
            <a:off x="5265809" y="6536528"/>
            <a:ext cx="4028440" cy="344091"/>
          </a:xfrm>
          <a:prstGeom prst="rect">
            <a:avLst/>
          </a:prstGeom>
        </p:spPr>
        <p:txBody>
          <a:bodyPr/>
          <a:lstStyle/>
          <a:p>
            <a:pPr defTabSz="1243147"/>
            <a:fld id="{3AD42FA0-0BBE-438B-BB64-0D199DD69FA0}" type="slidenum">
              <a:rPr lang="en-US" sz="2400" smtClean="0">
                <a:solidFill>
                  <a:prstClr val="black"/>
                </a:solidFill>
              </a:rPr>
              <a:pPr defTabSz="1243147"/>
              <a:t>1</a:t>
            </a:fld>
            <a:endParaRPr lang="en-US" sz="2400" dirty="0">
              <a:solidFill>
                <a:prstClr val="black"/>
              </a:solidFill>
            </a:endParaRPr>
          </a:p>
        </p:txBody>
      </p:sp>
    </p:spTree>
    <p:extLst>
      <p:ext uri="{BB962C8B-B14F-4D97-AF65-F5344CB8AC3E}">
        <p14:creationId xmlns:p14="http://schemas.microsoft.com/office/powerpoint/2010/main" val="50415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1313" y="696913"/>
            <a:ext cx="6199187"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98050" y="8828900"/>
            <a:ext cx="2982589" cy="465355"/>
          </a:xfrm>
          <a:prstGeom prst="rect">
            <a:avLst/>
          </a:prstGeom>
        </p:spPr>
        <p:txBody>
          <a:bodyPr/>
          <a:lstStyle/>
          <a:p>
            <a:pPr defTabSz="1243147"/>
            <a:fld id="{3AD42FA0-0BBE-438B-BB64-0D199DD69FA0}" type="slidenum">
              <a:rPr lang="en-US" sz="2400" smtClean="0">
                <a:solidFill>
                  <a:prstClr val="black"/>
                </a:solidFill>
              </a:rPr>
              <a:pPr defTabSz="1243147"/>
              <a:t>10</a:t>
            </a:fld>
            <a:endParaRPr lang="en-US" sz="2400" dirty="0">
              <a:solidFill>
                <a:prstClr val="black"/>
              </a:solidFill>
            </a:endParaRPr>
          </a:p>
        </p:txBody>
      </p:sp>
    </p:spTree>
    <p:extLst>
      <p:ext uri="{BB962C8B-B14F-4D97-AF65-F5344CB8AC3E}">
        <p14:creationId xmlns:p14="http://schemas.microsoft.com/office/powerpoint/2010/main" val="1260352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0596"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Segoe UI" panose="020B0502040204020203" pitchFamily="34" charset="0"/>
              <a:ea typeface="+mn-ea"/>
              <a:cs typeface="Segoe UI" panose="020B0502040204020203" pitchFamily="34" charset="0"/>
            </a:endParaRPr>
          </a:p>
        </p:txBody>
      </p:sp>
      <p:sp>
        <p:nvSpPr>
          <p:cNvPr id="4" name="Slide Number Placeholder 3"/>
          <p:cNvSpPr>
            <a:spLocks noGrp="1"/>
          </p:cNvSpPr>
          <p:nvPr>
            <p:ph type="sldNum" sz="quarter" idx="10"/>
          </p:nvPr>
        </p:nvSpPr>
        <p:spPr/>
        <p:txBody>
          <a:bodyPr/>
          <a:lstStyle/>
          <a:p>
            <a:fld id="{D7103D0E-B38C-4D04-BB26-924F51FAB8E8}" type="slidenum">
              <a:rPr lang="en-US" smtClean="0"/>
              <a:t>11</a:t>
            </a:fld>
            <a:endParaRPr lang="en-US" dirty="0"/>
          </a:p>
        </p:txBody>
      </p:sp>
    </p:spTree>
    <p:extLst>
      <p:ext uri="{BB962C8B-B14F-4D97-AF65-F5344CB8AC3E}">
        <p14:creationId xmlns:p14="http://schemas.microsoft.com/office/powerpoint/2010/main" val="1032341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211138"/>
            <a:ext cx="6200775" cy="3487737"/>
          </a:xfrm>
        </p:spPr>
      </p:sp>
      <p:sp>
        <p:nvSpPr>
          <p:cNvPr id="4" name="Slide Number Placeholder 3"/>
          <p:cNvSpPr>
            <a:spLocks noGrp="1"/>
          </p:cNvSpPr>
          <p:nvPr>
            <p:ph type="sldNum" sz="quarter" idx="10"/>
          </p:nvPr>
        </p:nvSpPr>
        <p:spPr>
          <a:xfrm>
            <a:off x="2939553" y="11928095"/>
            <a:ext cx="2248811" cy="627909"/>
          </a:xfrm>
          <a:prstGeom prst="rect">
            <a:avLst/>
          </a:prstGeom>
        </p:spPr>
        <p:txBody>
          <a:bodyPr/>
          <a:lstStyle/>
          <a:p>
            <a:pPr defTabSz="1243147"/>
            <a:fld id="{8B263312-38AA-4E1E-B2B5-0F8F122B24FE}" type="slidenum">
              <a:rPr lang="en-US" sz="2400" smtClean="0">
                <a:solidFill>
                  <a:prstClr val="black"/>
                </a:solidFill>
              </a:rPr>
              <a:pPr defTabSz="1243147"/>
              <a:t>12</a:t>
            </a:fld>
            <a:endParaRPr lang="en-US" sz="2400" dirty="0">
              <a:solidFill>
                <a:prstClr val="black"/>
              </a:solidFill>
            </a:endParaRPr>
          </a:p>
        </p:txBody>
      </p:sp>
      <p:sp>
        <p:nvSpPr>
          <p:cNvPr id="6" name="Notes Placeholder 2"/>
          <p:cNvSpPr>
            <a:spLocks noGrp="1"/>
          </p:cNvSpPr>
          <p:nvPr>
            <p:ph type="body" sz="quarter" idx="11"/>
          </p:nvPr>
        </p:nvSpPr>
        <p:spPr>
          <a:xfrm>
            <a:off x="347691" y="3857626"/>
            <a:ext cx="6315019" cy="4741545"/>
          </a:xfrm>
        </p:spPr>
        <p:txBody>
          <a:bodyPr/>
          <a:lstStyle/>
          <a:p>
            <a:pPr defTabSz="924333">
              <a:defRPr/>
            </a:pPr>
            <a:endParaRPr lang="en-US" sz="1200" b="1" i="0" dirty="0" smtClean="0">
              <a:solidFill>
                <a:schemeClr val="tx2"/>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21395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211138"/>
            <a:ext cx="6200775" cy="3487737"/>
          </a:xfrm>
        </p:spPr>
      </p:sp>
      <p:sp>
        <p:nvSpPr>
          <p:cNvPr id="4" name="Slide Number Placeholder 3"/>
          <p:cNvSpPr>
            <a:spLocks noGrp="1"/>
          </p:cNvSpPr>
          <p:nvPr>
            <p:ph type="sldNum" sz="quarter" idx="10"/>
          </p:nvPr>
        </p:nvSpPr>
        <p:spPr>
          <a:xfrm>
            <a:off x="2939553" y="11928095"/>
            <a:ext cx="2248811" cy="627909"/>
          </a:xfrm>
          <a:prstGeom prst="rect">
            <a:avLst/>
          </a:prstGeom>
        </p:spPr>
        <p:txBody>
          <a:bodyPr/>
          <a:lstStyle/>
          <a:p>
            <a:pPr defTabSz="1243147"/>
            <a:fld id="{8B263312-38AA-4E1E-B2B5-0F8F122B24FE}" type="slidenum">
              <a:rPr lang="en-US" sz="2400" smtClean="0">
                <a:solidFill>
                  <a:prstClr val="black"/>
                </a:solidFill>
              </a:rPr>
              <a:pPr defTabSz="1243147"/>
              <a:t>13</a:t>
            </a:fld>
            <a:endParaRPr lang="en-US" sz="2400" dirty="0">
              <a:solidFill>
                <a:prstClr val="black"/>
              </a:solidFill>
            </a:endParaRPr>
          </a:p>
        </p:txBody>
      </p:sp>
      <p:sp>
        <p:nvSpPr>
          <p:cNvPr id="6" name="Notes Placeholder 2"/>
          <p:cNvSpPr>
            <a:spLocks noGrp="1"/>
          </p:cNvSpPr>
          <p:nvPr>
            <p:ph type="body" sz="quarter" idx="11"/>
          </p:nvPr>
        </p:nvSpPr>
        <p:spPr>
          <a:xfrm>
            <a:off x="347691" y="3857626"/>
            <a:ext cx="6315019" cy="4741545"/>
          </a:xfrm>
        </p:spPr>
        <p:txBody>
          <a:bodyPr/>
          <a:lstStyle/>
          <a:p>
            <a:pPr marL="0" marR="0" indent="0" algn="l" defTabSz="910596" rtl="0" eaLnBrk="1" fontAlgn="auto" latinLnBrk="0" hangingPunct="1">
              <a:lnSpc>
                <a:spcPct val="100000"/>
              </a:lnSpc>
              <a:spcBef>
                <a:spcPts val="0"/>
              </a:spcBef>
              <a:spcAft>
                <a:spcPts val="0"/>
              </a:spcAft>
              <a:buClrTx/>
              <a:buSzTx/>
              <a:buFontTx/>
              <a:buNone/>
              <a:tabLst/>
              <a:defRPr/>
            </a:pPr>
            <a:endParaRPr lang="en-US" sz="1200" b="1" i="0" dirty="0" smtClean="0">
              <a:solidFill>
                <a:schemeClr val="tx2"/>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368414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211138"/>
            <a:ext cx="6200775" cy="3487737"/>
          </a:xfrm>
        </p:spPr>
      </p:sp>
      <p:sp>
        <p:nvSpPr>
          <p:cNvPr id="4" name="Slide Number Placeholder 3"/>
          <p:cNvSpPr>
            <a:spLocks noGrp="1"/>
          </p:cNvSpPr>
          <p:nvPr>
            <p:ph type="sldNum" sz="quarter" idx="10"/>
          </p:nvPr>
        </p:nvSpPr>
        <p:spPr>
          <a:xfrm>
            <a:off x="2939553" y="11928095"/>
            <a:ext cx="2248811" cy="627909"/>
          </a:xfrm>
          <a:prstGeom prst="rect">
            <a:avLst/>
          </a:prstGeom>
        </p:spPr>
        <p:txBody>
          <a:bodyPr/>
          <a:lstStyle/>
          <a:p>
            <a:pPr defTabSz="1243147"/>
            <a:fld id="{8B263312-38AA-4E1E-B2B5-0F8F122B24FE}" type="slidenum">
              <a:rPr lang="en-US" sz="2400" smtClean="0">
                <a:solidFill>
                  <a:prstClr val="black"/>
                </a:solidFill>
              </a:rPr>
              <a:pPr defTabSz="1243147"/>
              <a:t>14</a:t>
            </a:fld>
            <a:endParaRPr lang="en-US" sz="2400" dirty="0">
              <a:solidFill>
                <a:prstClr val="black"/>
              </a:solidFill>
            </a:endParaRPr>
          </a:p>
        </p:txBody>
      </p:sp>
      <p:sp>
        <p:nvSpPr>
          <p:cNvPr id="6" name="Notes Placeholder 2"/>
          <p:cNvSpPr>
            <a:spLocks noGrp="1"/>
          </p:cNvSpPr>
          <p:nvPr>
            <p:ph type="body" sz="quarter" idx="11"/>
          </p:nvPr>
        </p:nvSpPr>
        <p:spPr>
          <a:xfrm>
            <a:off x="347691" y="3857626"/>
            <a:ext cx="6315019" cy="4741545"/>
          </a:xfrm>
        </p:spPr>
        <p:txBody>
          <a:bodyPr/>
          <a:lstStyle/>
          <a:p>
            <a:pPr marL="0" marR="0" indent="0" algn="l" defTabSz="924333" rtl="0" eaLnBrk="1" fontAlgn="auto" latinLnBrk="0" hangingPunct="1">
              <a:lnSpc>
                <a:spcPct val="100000"/>
              </a:lnSpc>
              <a:spcBef>
                <a:spcPts val="0"/>
              </a:spcBef>
              <a:spcAft>
                <a:spcPts val="0"/>
              </a:spcAft>
              <a:buClrTx/>
              <a:buSzTx/>
              <a:buFontTx/>
              <a:buNone/>
              <a:tabLst/>
              <a:defRPr/>
            </a:pPr>
            <a:endParaRPr lang="en-US" sz="1200" b="1" i="0" dirty="0" smtClean="0">
              <a:solidFill>
                <a:schemeClr val="tx2"/>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962471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211138"/>
            <a:ext cx="6200775" cy="3487737"/>
          </a:xfrm>
        </p:spPr>
      </p:sp>
      <p:sp>
        <p:nvSpPr>
          <p:cNvPr id="4" name="Slide Number Placeholder 3"/>
          <p:cNvSpPr>
            <a:spLocks noGrp="1"/>
          </p:cNvSpPr>
          <p:nvPr>
            <p:ph type="sldNum" sz="quarter" idx="10"/>
          </p:nvPr>
        </p:nvSpPr>
        <p:spPr>
          <a:xfrm>
            <a:off x="2939553" y="11928095"/>
            <a:ext cx="2248811" cy="627909"/>
          </a:xfrm>
          <a:prstGeom prst="rect">
            <a:avLst/>
          </a:prstGeom>
        </p:spPr>
        <p:txBody>
          <a:bodyPr/>
          <a:lstStyle/>
          <a:p>
            <a:pPr defTabSz="1243147"/>
            <a:fld id="{8B263312-38AA-4E1E-B2B5-0F8F122B24FE}" type="slidenum">
              <a:rPr lang="en-US" sz="2400" smtClean="0">
                <a:solidFill>
                  <a:prstClr val="black"/>
                </a:solidFill>
              </a:rPr>
              <a:pPr defTabSz="1243147"/>
              <a:t>15</a:t>
            </a:fld>
            <a:endParaRPr lang="en-US" sz="2400" dirty="0">
              <a:solidFill>
                <a:prstClr val="black"/>
              </a:solidFill>
            </a:endParaRPr>
          </a:p>
        </p:txBody>
      </p:sp>
      <p:sp>
        <p:nvSpPr>
          <p:cNvPr id="6" name="Notes Placeholder 2"/>
          <p:cNvSpPr>
            <a:spLocks noGrp="1"/>
          </p:cNvSpPr>
          <p:nvPr>
            <p:ph type="body" sz="quarter" idx="11"/>
          </p:nvPr>
        </p:nvSpPr>
        <p:spPr>
          <a:xfrm>
            <a:off x="347691" y="3857626"/>
            <a:ext cx="6315019" cy="4741545"/>
          </a:xfrm>
        </p:spPr>
        <p:txBody>
          <a:bodyPr/>
          <a:lstStyle/>
          <a:p>
            <a:pPr marL="0" marR="0" indent="0" algn="l" defTabSz="910596" rtl="0" eaLnBrk="1" fontAlgn="auto" latinLnBrk="0" hangingPunct="1">
              <a:lnSpc>
                <a:spcPct val="100000"/>
              </a:lnSpc>
              <a:spcBef>
                <a:spcPts val="0"/>
              </a:spcBef>
              <a:spcAft>
                <a:spcPts val="0"/>
              </a:spcAft>
              <a:buClrTx/>
              <a:buSzTx/>
              <a:buFontTx/>
              <a:buNone/>
              <a:tabLst/>
              <a:defRPr/>
            </a:pPr>
            <a:endParaRPr lang="en-US" sz="1200" b="1" i="0" dirty="0" smtClean="0">
              <a:solidFill>
                <a:schemeClr val="tx2"/>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931731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1313" y="696913"/>
            <a:ext cx="6199187" cy="3487737"/>
          </a:xfrm>
        </p:spPr>
      </p:sp>
      <p:sp>
        <p:nvSpPr>
          <p:cNvPr id="3" name="Notes Placeholder 2"/>
          <p:cNvSpPr>
            <a:spLocks noGrp="1"/>
          </p:cNvSpPr>
          <p:nvPr>
            <p:ph type="body" idx="1"/>
          </p:nvPr>
        </p:nvSpPr>
        <p:spPr/>
        <p:txBody>
          <a:bodyPr/>
          <a:lstStyle/>
          <a:p>
            <a:pPr marL="0" marR="0" indent="0" algn="l" defTabSz="910619" rtl="0" eaLnBrk="1" fontAlgn="auto" latinLnBrk="0" hangingPunct="1">
              <a:lnSpc>
                <a:spcPct val="100000"/>
              </a:lnSpc>
              <a:spcBef>
                <a:spcPts val="0"/>
              </a:spcBef>
              <a:spcAft>
                <a:spcPts val="0"/>
              </a:spcAft>
              <a:buClrTx/>
              <a:buSzTx/>
              <a:buFontTx/>
              <a:buNone/>
              <a:tabLst/>
              <a:defRPr/>
            </a:pPr>
            <a:endParaRPr lang="en-US" sz="1200" dirty="0" smtClean="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a:xfrm>
            <a:off x="3898050" y="8828900"/>
            <a:ext cx="2982589" cy="465355"/>
          </a:xfrm>
          <a:prstGeom prst="rect">
            <a:avLst/>
          </a:prstGeom>
        </p:spPr>
        <p:txBody>
          <a:bodyPr/>
          <a:lstStyle/>
          <a:p>
            <a:pPr defTabSz="1243147"/>
            <a:fld id="{3AD42FA0-0BBE-438B-BB64-0D199DD69FA0}" type="slidenum">
              <a:rPr lang="en-US" sz="2400" smtClean="0">
                <a:solidFill>
                  <a:prstClr val="black"/>
                </a:solidFill>
              </a:rPr>
              <a:pPr defTabSz="1243147"/>
              <a:t>16</a:t>
            </a:fld>
            <a:endParaRPr lang="en-US" sz="2400" dirty="0">
              <a:solidFill>
                <a:prstClr val="black"/>
              </a:solidFill>
            </a:endParaRPr>
          </a:p>
        </p:txBody>
      </p:sp>
    </p:spTree>
    <p:extLst>
      <p:ext uri="{BB962C8B-B14F-4D97-AF65-F5344CB8AC3E}">
        <p14:creationId xmlns:p14="http://schemas.microsoft.com/office/powerpoint/2010/main" val="964380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0619" rtl="0" eaLnBrk="1" fontAlgn="auto" latinLnBrk="0" hangingPunct="1">
              <a:lnSpc>
                <a:spcPct val="100000"/>
              </a:lnSpc>
              <a:spcBef>
                <a:spcPts val="0"/>
              </a:spcBef>
              <a:spcAft>
                <a:spcPts val="0"/>
              </a:spcAft>
              <a:buClrTx/>
              <a:buSzTx/>
              <a:buFontTx/>
              <a:buNone/>
              <a:tabLst/>
              <a:defRPr/>
            </a:pPr>
            <a:endParaRPr lang="en-US" sz="1200" b="1" baseline="0" dirty="0" smtClean="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68982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211138"/>
            <a:ext cx="6200775" cy="3487737"/>
          </a:xfrm>
        </p:spPr>
      </p:sp>
      <p:sp>
        <p:nvSpPr>
          <p:cNvPr id="4" name="Slide Number Placeholder 3"/>
          <p:cNvSpPr>
            <a:spLocks noGrp="1"/>
          </p:cNvSpPr>
          <p:nvPr>
            <p:ph type="sldNum" sz="quarter" idx="10"/>
          </p:nvPr>
        </p:nvSpPr>
        <p:spPr>
          <a:xfrm>
            <a:off x="2939553" y="11928095"/>
            <a:ext cx="2248811" cy="627909"/>
          </a:xfrm>
          <a:prstGeom prst="rect">
            <a:avLst/>
          </a:prstGeom>
        </p:spPr>
        <p:txBody>
          <a:bodyPr/>
          <a:lstStyle/>
          <a:p>
            <a:pPr defTabSz="1243147"/>
            <a:fld id="{8B263312-38AA-4E1E-B2B5-0F8F122B24FE}" type="slidenum">
              <a:rPr lang="en-US" sz="2400" smtClean="0">
                <a:solidFill>
                  <a:prstClr val="black"/>
                </a:solidFill>
              </a:rPr>
              <a:pPr defTabSz="1243147"/>
              <a:t>18</a:t>
            </a:fld>
            <a:endParaRPr lang="en-US" sz="2400" dirty="0">
              <a:solidFill>
                <a:prstClr val="black"/>
              </a:solidFill>
            </a:endParaRPr>
          </a:p>
        </p:txBody>
      </p:sp>
      <p:sp>
        <p:nvSpPr>
          <p:cNvPr id="6" name="Notes Placeholder 2"/>
          <p:cNvSpPr>
            <a:spLocks noGrp="1"/>
          </p:cNvSpPr>
          <p:nvPr>
            <p:ph type="body" sz="quarter" idx="11"/>
          </p:nvPr>
        </p:nvSpPr>
        <p:spPr>
          <a:xfrm>
            <a:off x="347691" y="3857626"/>
            <a:ext cx="6315019" cy="4741545"/>
          </a:xfrm>
        </p:spPr>
        <p:txBody>
          <a:bodyPr/>
          <a:lstStyle/>
          <a:p>
            <a:pPr marL="0" marR="0" indent="0" algn="l" defTabSz="924333" rtl="0" eaLnBrk="1" fontAlgn="auto" latinLnBrk="0" hangingPunct="1">
              <a:lnSpc>
                <a:spcPct val="100000"/>
              </a:lnSpc>
              <a:spcBef>
                <a:spcPts val="0"/>
              </a:spcBef>
              <a:spcAft>
                <a:spcPts val="0"/>
              </a:spcAft>
              <a:buClrTx/>
              <a:buSzTx/>
              <a:buFontTx/>
              <a:buNone/>
              <a:tabLst/>
              <a:defRPr/>
            </a:pPr>
            <a:endParaRPr lang="en-US" sz="1200" i="0" u="sng" dirty="0" smtClean="0">
              <a:solidFill>
                <a:schemeClr val="tx2"/>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010525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211138"/>
            <a:ext cx="6200775" cy="3487737"/>
          </a:xfrm>
        </p:spPr>
      </p:sp>
      <p:sp>
        <p:nvSpPr>
          <p:cNvPr id="4" name="Slide Number Placeholder 3"/>
          <p:cNvSpPr>
            <a:spLocks noGrp="1"/>
          </p:cNvSpPr>
          <p:nvPr>
            <p:ph type="sldNum" sz="quarter" idx="10"/>
          </p:nvPr>
        </p:nvSpPr>
        <p:spPr>
          <a:xfrm>
            <a:off x="2939553" y="11928095"/>
            <a:ext cx="2248811" cy="627909"/>
          </a:xfrm>
          <a:prstGeom prst="rect">
            <a:avLst/>
          </a:prstGeom>
        </p:spPr>
        <p:txBody>
          <a:bodyPr/>
          <a:lstStyle/>
          <a:p>
            <a:pPr defTabSz="1243147"/>
            <a:fld id="{8B263312-38AA-4E1E-B2B5-0F8F122B24FE}" type="slidenum">
              <a:rPr lang="en-US" sz="2400" smtClean="0">
                <a:solidFill>
                  <a:prstClr val="black"/>
                </a:solidFill>
              </a:rPr>
              <a:pPr defTabSz="1243147"/>
              <a:t>19</a:t>
            </a:fld>
            <a:endParaRPr lang="en-US" sz="2400" dirty="0">
              <a:solidFill>
                <a:prstClr val="black"/>
              </a:solidFill>
            </a:endParaRPr>
          </a:p>
        </p:txBody>
      </p:sp>
      <p:sp>
        <p:nvSpPr>
          <p:cNvPr id="6" name="Notes Placeholder 2"/>
          <p:cNvSpPr>
            <a:spLocks noGrp="1"/>
          </p:cNvSpPr>
          <p:nvPr>
            <p:ph type="body" sz="quarter" idx="11"/>
          </p:nvPr>
        </p:nvSpPr>
        <p:spPr>
          <a:xfrm>
            <a:off x="347691" y="3857626"/>
            <a:ext cx="6315019" cy="4741545"/>
          </a:xfrm>
        </p:spPr>
        <p:txBody>
          <a:bodyPr/>
          <a:lstStyle/>
          <a:p>
            <a:endParaRPr lang="en-US" sz="1200" u="sng" kern="1200" dirty="0" smtClean="0">
              <a:solidFill>
                <a:schemeClr val="tx1"/>
              </a:solidFill>
              <a:effectLst/>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1528595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24371"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Segoe UI" panose="020B0502040204020203" pitchFamily="34" charset="0"/>
              <a:ea typeface="+mn-ea"/>
              <a:cs typeface="Segoe UI" panose="020B0502040204020203" pitchFamily="34" charset="0"/>
            </a:endParaRPr>
          </a:p>
        </p:txBody>
      </p:sp>
      <p:sp>
        <p:nvSpPr>
          <p:cNvPr id="4" name="Header Placeholder 3"/>
          <p:cNvSpPr>
            <a:spLocks noGrp="1"/>
          </p:cNvSpPr>
          <p:nvPr>
            <p:ph type="hdr" sz="quarter" idx="10"/>
          </p:nvPr>
        </p:nvSpPr>
        <p:spPr/>
        <p:txBody>
          <a:bodyPr/>
          <a:lstStyle/>
          <a:p>
            <a:r>
              <a:rPr lang="en-US" dirty="0" smtClean="0">
                <a:solidFill>
                  <a:prstClr val="black"/>
                </a:solidFill>
              </a:rPr>
              <a:t>MGX FY11</a:t>
            </a:r>
            <a:endParaRPr lang="en-US" dirty="0">
              <a:solidFill>
                <a:prstClr val="black"/>
              </a:solidFill>
            </a:endParaRPr>
          </a:p>
        </p:txBody>
      </p:sp>
      <p:sp>
        <p:nvSpPr>
          <p:cNvPr id="5" name="Date Placeholder 4"/>
          <p:cNvSpPr>
            <a:spLocks noGrp="1"/>
          </p:cNvSpPr>
          <p:nvPr>
            <p:ph type="dt" idx="11"/>
          </p:nvPr>
        </p:nvSpPr>
        <p:spPr/>
        <p:txBody>
          <a:bodyPr/>
          <a:lstStyle/>
          <a:p>
            <a:fld id="{C33A51A8-83DF-4974-A451-FE8EFE061B82}" type="datetime1">
              <a:rPr lang="en-US" smtClean="0">
                <a:solidFill>
                  <a:prstClr val="black"/>
                </a:solidFill>
              </a:rPr>
              <a:pPr/>
              <a:t>2/10/2015</a:t>
            </a:fld>
            <a:endParaRPr lang="en-US" dirty="0">
              <a:solidFill>
                <a:prstClr val="black"/>
              </a:solidFill>
            </a:endParaRPr>
          </a:p>
        </p:txBody>
      </p:sp>
      <p:sp>
        <p:nvSpPr>
          <p:cNvPr id="6" name="Footer Placeholder 5"/>
          <p:cNvSpPr>
            <a:spLocks noGrp="1"/>
          </p:cNvSpPr>
          <p:nvPr>
            <p:ph type="ftr" sz="quarter" idx="12"/>
          </p:nvPr>
        </p:nvSpPr>
        <p:spPr>
          <a:xfrm>
            <a:off x="1" y="8989397"/>
            <a:ext cx="6342737" cy="473213"/>
          </a:xfrm>
          <a:prstGeom prst="rect">
            <a:avLst/>
          </a:prstGeom>
        </p:spPr>
        <p:txBody>
          <a:bodyPr lIns="92437" tIns="46219" rIns="92437" bIns="46219"/>
          <a:lstStyle/>
          <a:p>
            <a:pPr defTabSz="910619"/>
            <a:r>
              <a:rPr lang="en-US" sz="18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pPr defTabSz="910619"/>
            <a:r>
              <a:rPr lang="en-US" sz="18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1800" dirty="0" smtClean="0">
                <a:solidFill>
                  <a:srgbClr val="000000"/>
                </a:solidFill>
                <a:latin typeface="Segoe UI" pitchFamily="34" charset="0"/>
              </a:rPr>
            </a:br>
            <a:r>
              <a:rPr lang="en-US" sz="1800"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3"/>
          </p:nvPr>
        </p:nvSpPr>
        <p:spPr/>
        <p:txBody>
          <a:bodyPr/>
          <a:lstStyle/>
          <a:p>
            <a:fld id="{8B263312-38AA-4E1E-B2B5-0F8F122B24FE}"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219853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211138"/>
            <a:ext cx="6200775" cy="3487737"/>
          </a:xfrm>
        </p:spPr>
      </p:sp>
      <p:sp>
        <p:nvSpPr>
          <p:cNvPr id="4" name="Slide Number Placeholder 3"/>
          <p:cNvSpPr>
            <a:spLocks noGrp="1"/>
          </p:cNvSpPr>
          <p:nvPr>
            <p:ph type="sldNum" sz="quarter" idx="10"/>
          </p:nvPr>
        </p:nvSpPr>
        <p:spPr>
          <a:xfrm>
            <a:off x="2939553" y="11928095"/>
            <a:ext cx="2248811" cy="627909"/>
          </a:xfrm>
          <a:prstGeom prst="rect">
            <a:avLst/>
          </a:prstGeom>
        </p:spPr>
        <p:txBody>
          <a:bodyPr/>
          <a:lstStyle/>
          <a:p>
            <a:pPr defTabSz="1243147"/>
            <a:fld id="{8B263312-38AA-4E1E-B2B5-0F8F122B24FE}" type="slidenum">
              <a:rPr lang="en-US" sz="2400" smtClean="0">
                <a:solidFill>
                  <a:prstClr val="black"/>
                </a:solidFill>
              </a:rPr>
              <a:pPr defTabSz="1243147"/>
              <a:t>20</a:t>
            </a:fld>
            <a:endParaRPr lang="en-US" sz="2400" dirty="0">
              <a:solidFill>
                <a:prstClr val="black"/>
              </a:solidFill>
            </a:endParaRPr>
          </a:p>
        </p:txBody>
      </p:sp>
      <p:sp>
        <p:nvSpPr>
          <p:cNvPr id="6" name="Notes Placeholder 2"/>
          <p:cNvSpPr>
            <a:spLocks noGrp="1"/>
          </p:cNvSpPr>
          <p:nvPr>
            <p:ph type="body" sz="quarter" idx="11"/>
          </p:nvPr>
        </p:nvSpPr>
        <p:spPr>
          <a:xfrm>
            <a:off x="347691" y="3857626"/>
            <a:ext cx="6315019" cy="4741545"/>
          </a:xfrm>
        </p:spPr>
        <p:txBody>
          <a:bodyPr/>
          <a:lstStyle/>
          <a:p>
            <a:pPr marL="0" indent="0">
              <a:buFont typeface="Arial" panose="020B0604020202020204" pitchFamily="34" charset="0"/>
              <a:buNone/>
            </a:pPr>
            <a:endParaRPr lang="en-US" b="1" baseline="0" dirty="0" smtClean="0">
              <a:effectLst/>
            </a:endParaRPr>
          </a:p>
        </p:txBody>
      </p:sp>
    </p:spTree>
    <p:extLst>
      <p:ext uri="{BB962C8B-B14F-4D97-AF65-F5344CB8AC3E}">
        <p14:creationId xmlns:p14="http://schemas.microsoft.com/office/powerpoint/2010/main" val="30818101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fld id="{09549CE0-45A5-435E-ACEC-782B8387A0D4}" type="slidenum">
              <a:rPr lang="en-US" smtClean="0"/>
              <a:t>21</a:t>
            </a:fld>
            <a:endParaRPr lang="en-US" dirty="0"/>
          </a:p>
        </p:txBody>
      </p:sp>
    </p:spTree>
    <p:extLst>
      <p:ext uri="{BB962C8B-B14F-4D97-AF65-F5344CB8AC3E}">
        <p14:creationId xmlns:p14="http://schemas.microsoft.com/office/powerpoint/2010/main" val="14078636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b="1" dirty="0" smtClean="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4100223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1313" y="696913"/>
            <a:ext cx="6199187" cy="3487737"/>
          </a:xfrm>
        </p:spPr>
      </p:sp>
      <p:sp>
        <p:nvSpPr>
          <p:cNvPr id="3" name="Notes Placeholder 2"/>
          <p:cNvSpPr>
            <a:spLocks noGrp="1"/>
          </p:cNvSpPr>
          <p:nvPr>
            <p:ph type="body" idx="1"/>
          </p:nvPr>
        </p:nvSpPr>
        <p:spPr/>
        <p:txBody>
          <a:bodyPr/>
          <a:lstStyle/>
          <a:p>
            <a:pPr marL="0" marR="0" indent="0" algn="l" defTabSz="910596" rtl="0" eaLnBrk="1" fontAlgn="auto" latinLnBrk="0" hangingPunct="1">
              <a:lnSpc>
                <a:spcPct val="100000"/>
              </a:lnSpc>
              <a:spcBef>
                <a:spcPts val="0"/>
              </a:spcBef>
              <a:spcAft>
                <a:spcPts val="0"/>
              </a:spcAft>
              <a:buClrTx/>
              <a:buSzTx/>
              <a:buFontTx/>
              <a:buNone/>
              <a:tabLst/>
              <a:defRPr/>
            </a:pPr>
            <a:endParaRPr lang="en-US" dirty="0" smtClean="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a:xfrm>
            <a:off x="3898050" y="8828900"/>
            <a:ext cx="2982589" cy="465355"/>
          </a:xfrm>
          <a:prstGeom prst="rect">
            <a:avLst/>
          </a:prstGeom>
        </p:spPr>
        <p:txBody>
          <a:bodyPr/>
          <a:lstStyle/>
          <a:p>
            <a:fld id="{3AD42FA0-0BBE-438B-BB64-0D199DD69FA0}"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13328820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211138"/>
            <a:ext cx="6200775" cy="3487737"/>
          </a:xfrm>
        </p:spPr>
      </p:sp>
      <p:sp>
        <p:nvSpPr>
          <p:cNvPr id="4" name="Slide Number Placeholder 3"/>
          <p:cNvSpPr>
            <a:spLocks noGrp="1"/>
          </p:cNvSpPr>
          <p:nvPr>
            <p:ph type="sldNum" sz="quarter" idx="10"/>
          </p:nvPr>
        </p:nvSpPr>
        <p:spPr>
          <a:xfrm>
            <a:off x="2939553" y="11928095"/>
            <a:ext cx="2248811" cy="627909"/>
          </a:xfrm>
          <a:prstGeom prst="rect">
            <a:avLst/>
          </a:prstGeom>
        </p:spPr>
        <p:txBody>
          <a:bodyPr/>
          <a:lstStyle/>
          <a:p>
            <a:pPr defTabSz="1243147"/>
            <a:fld id="{8B263312-38AA-4E1E-B2B5-0F8F122B24FE}" type="slidenum">
              <a:rPr lang="en-US" sz="2400" smtClean="0">
                <a:solidFill>
                  <a:prstClr val="black"/>
                </a:solidFill>
              </a:rPr>
              <a:pPr defTabSz="1243147"/>
              <a:t>24</a:t>
            </a:fld>
            <a:endParaRPr lang="en-US" sz="2400" dirty="0">
              <a:solidFill>
                <a:prstClr val="black"/>
              </a:solidFill>
            </a:endParaRPr>
          </a:p>
        </p:txBody>
      </p:sp>
      <p:sp>
        <p:nvSpPr>
          <p:cNvPr id="6" name="Notes Placeholder 2"/>
          <p:cNvSpPr>
            <a:spLocks noGrp="1"/>
          </p:cNvSpPr>
          <p:nvPr>
            <p:ph type="body" sz="quarter" idx="11"/>
          </p:nvPr>
        </p:nvSpPr>
        <p:spPr>
          <a:xfrm>
            <a:off x="347691" y="3857626"/>
            <a:ext cx="6315019" cy="4741545"/>
          </a:xfrm>
        </p:spPr>
        <p:txBody>
          <a:bodyPr/>
          <a:lstStyle/>
          <a:p>
            <a:endParaRPr lang="en-US" sz="1200" kern="1200" dirty="0" smtClean="0">
              <a:solidFill>
                <a:schemeClr val="tx1"/>
              </a:solidFill>
              <a:effectLst/>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9873534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0619"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30770201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279400"/>
            <a:ext cx="5600700" cy="3151188"/>
          </a:xfrm>
        </p:spPr>
      </p:sp>
      <p:sp>
        <p:nvSpPr>
          <p:cNvPr id="3" name="Notes Placeholder 2"/>
          <p:cNvSpPr>
            <a:spLocks noGrp="1"/>
          </p:cNvSpPr>
          <p:nvPr>
            <p:ph type="body" idx="1"/>
          </p:nvPr>
        </p:nvSpPr>
        <p:spPr/>
        <p:txBody>
          <a:bodyPr/>
          <a:lstStyle/>
          <a:p>
            <a:pPr marL="0" marR="0" indent="0" algn="l" defTabSz="914363" rtl="0" eaLnBrk="1" fontAlgn="auto" latinLnBrk="0" hangingPunct="1">
              <a:lnSpc>
                <a:spcPct val="90000"/>
              </a:lnSpc>
              <a:spcBef>
                <a:spcPts val="0"/>
              </a:spcBef>
              <a:spcAft>
                <a:spcPts val="333"/>
              </a:spcAft>
              <a:buClrTx/>
              <a:buSzTx/>
              <a:buFontTx/>
              <a:buNone/>
              <a:tabLst/>
              <a:defRPr/>
            </a:pPr>
            <a:endParaRPr lang="en-US" sz="1200" kern="1200" dirty="0" smtClean="0">
              <a:solidFill>
                <a:schemeClr val="tx1"/>
              </a:solidFill>
              <a:effectLst/>
              <a:latin typeface="Segoe UI" pitchFamily="34" charset="0"/>
              <a:ea typeface="+mn-ea"/>
              <a:cs typeface="Segoe UI Light" panose="020B0502040204020203" pitchFamily="34" charset="0"/>
            </a:endParaRPr>
          </a:p>
        </p:txBody>
      </p:sp>
      <p:sp>
        <p:nvSpPr>
          <p:cNvPr id="5" name="Slide Number Placeholder 4"/>
          <p:cNvSpPr>
            <a:spLocks noGrp="1"/>
          </p:cNvSpPr>
          <p:nvPr>
            <p:ph type="sldNum" sz="quarter" idx="11"/>
          </p:nvPr>
        </p:nvSpPr>
        <p:spPr>
          <a:xfrm>
            <a:off x="2827546" y="11910381"/>
            <a:ext cx="2163493" cy="627774"/>
          </a:xfrm>
          <a:prstGeom prst="rect">
            <a:avLst/>
          </a:prstGeom>
        </p:spPr>
        <p:txBody>
          <a:bodyPr/>
          <a:lstStyle/>
          <a:p>
            <a:fld id="{B4008EB6-D09E-4580-8CD6-DDB14511944F}" type="slidenum">
              <a:rPr lang="en-US" smtClean="0">
                <a:solidFill>
                  <a:prstClr val="black"/>
                </a:solidFill>
              </a:rPr>
              <a:pPr/>
              <a:t>26</a:t>
            </a:fld>
            <a:endParaRPr lang="en-US" dirty="0">
              <a:solidFill>
                <a:prstClr val="black"/>
              </a:solidFill>
            </a:endParaRPr>
          </a:p>
        </p:txBody>
      </p:sp>
      <p:sp>
        <p:nvSpPr>
          <p:cNvPr id="7" name="Footer Placeholder 6"/>
          <p:cNvSpPr>
            <a:spLocks noGrp="1"/>
          </p:cNvSpPr>
          <p:nvPr>
            <p:ph type="ftr" sz="quarter" idx="13"/>
          </p:nvPr>
        </p:nvSpPr>
        <p:spPr>
          <a:xfrm>
            <a:off x="1" y="11910381"/>
            <a:ext cx="2163493" cy="627774"/>
          </a:xfrm>
          <a:prstGeom prst="rect">
            <a:avLst/>
          </a:prstGeom>
        </p:spPr>
        <p:txBody>
          <a:bodyPr lIns="90571" tIns="45286" rIns="90571" bIns="45286"/>
          <a:lstStyle/>
          <a:p>
            <a:pPr marL="233935" defTabSz="922618" eaLnBrk="0" hangingPunct="0"/>
            <a:r>
              <a:rPr lang="en-US" sz="5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3935" defTabSz="922618" eaLnBrk="0" hangingPunct="0"/>
            <a:r>
              <a:rPr lang="en-US" sz="5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3733709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0619" rtl="0" eaLnBrk="1" fontAlgn="auto" latinLnBrk="0" hangingPunct="1">
              <a:lnSpc>
                <a:spcPct val="100000"/>
              </a:lnSpc>
              <a:spcBef>
                <a:spcPts val="0"/>
              </a:spcBef>
              <a:spcAft>
                <a:spcPts val="0"/>
              </a:spcAft>
              <a:buClrTx/>
              <a:buSzTx/>
              <a:buFontTx/>
              <a:buNone/>
              <a:tabLst/>
              <a:defRPr/>
            </a:pPr>
            <a:endParaRPr lang="en-US" sz="1200" i="0" dirty="0" smtClean="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fld id="{D7103D0E-B38C-4D04-BB26-924F51FAB8E8}" type="slidenum">
              <a:rPr lang="en-US" smtClean="0"/>
              <a:t>27</a:t>
            </a:fld>
            <a:endParaRPr lang="en-US" dirty="0"/>
          </a:p>
        </p:txBody>
      </p:sp>
    </p:spTree>
    <p:extLst>
      <p:ext uri="{BB962C8B-B14F-4D97-AF65-F5344CB8AC3E}">
        <p14:creationId xmlns:p14="http://schemas.microsoft.com/office/powerpoint/2010/main" val="22050092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86002" rtl="0" eaLnBrk="1" fontAlgn="auto" latinLnBrk="0" hangingPunct="1">
              <a:lnSpc>
                <a:spcPct val="90000"/>
              </a:lnSpc>
              <a:spcBef>
                <a:spcPts val="0"/>
              </a:spcBef>
              <a:spcAft>
                <a:spcPts val="359"/>
              </a:spcAft>
              <a:buClrTx/>
              <a:buSzTx/>
              <a:buFontTx/>
              <a:buNone/>
              <a:tabLst/>
              <a:defRPr/>
            </a:pPr>
            <a:endParaRPr lang="en-US" sz="1200" i="0" spc="-31" dirty="0" smtClean="0">
              <a:solidFill>
                <a:schemeClr val="bg1">
                  <a:lumMod val="65000"/>
                  <a:lumOff val="35000"/>
                </a:schemeClr>
              </a:solidFill>
              <a:latin typeface="Segoe UI" panose="020B0502040204020203" pitchFamily="34" charset="0"/>
              <a:cs typeface="Segoe UI" panose="020B0502040204020203" pitchFamily="34" charset="0"/>
            </a:endParaRPr>
          </a:p>
        </p:txBody>
      </p:sp>
      <p:sp>
        <p:nvSpPr>
          <p:cNvPr id="4" name="Header Placeholder 3"/>
          <p:cNvSpPr>
            <a:spLocks noGrp="1"/>
          </p:cNvSpPr>
          <p:nvPr>
            <p:ph type="hdr" sz="quarter" idx="10"/>
          </p:nvPr>
        </p:nvSpPr>
        <p:spPr/>
        <p:txBody>
          <a:bodyPr/>
          <a:lstStyle/>
          <a:p>
            <a:r>
              <a:rPr lang="en-US" dirty="0" smtClean="0">
                <a:solidFill>
                  <a:prstClr val="black"/>
                </a:solidFill>
              </a:rPr>
              <a:t>System Center Marketing</a:t>
            </a:r>
          </a:p>
        </p:txBody>
      </p:sp>
      <p:sp>
        <p:nvSpPr>
          <p:cNvPr id="5" name="Footer Placeholder 4"/>
          <p:cNvSpPr>
            <a:spLocks noGrp="1"/>
          </p:cNvSpPr>
          <p:nvPr>
            <p:ph type="ftr" sz="quarter" idx="11"/>
          </p:nvPr>
        </p:nvSpPr>
        <p:spPr>
          <a:xfrm>
            <a:off x="0" y="8686800"/>
            <a:ext cx="5920740" cy="355964"/>
          </a:xfrm>
          <a:prstGeom prst="rect">
            <a:avLst/>
          </a:prstGeom>
        </p:spPr>
        <p:txBody>
          <a:bodyPr/>
          <a:lstStyle/>
          <a:p>
            <a:pPr defTabSz="966294"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66294"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A2963FC-9880-4ED8-88F9-4852F55792AE}" type="datetime1">
              <a:rPr lang="en-US" smtClean="0">
                <a:solidFill>
                  <a:prstClr val="black"/>
                </a:solidFill>
              </a:rPr>
              <a:pPr/>
              <a:t>2/10/2015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41083312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Tree>
    <p:extLst>
      <p:ext uri="{BB962C8B-B14F-4D97-AF65-F5344CB8AC3E}">
        <p14:creationId xmlns:p14="http://schemas.microsoft.com/office/powerpoint/2010/main" val="203559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256703"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Segoe UI" panose="020B0502040204020203" pitchFamily="34" charset="0"/>
              <a:ea typeface="+mn-ea"/>
              <a:cs typeface="Segoe UI" panose="020B0502040204020203" pitchFamily="34" charset="0"/>
            </a:endParaRPr>
          </a:p>
        </p:txBody>
      </p:sp>
      <p:sp>
        <p:nvSpPr>
          <p:cNvPr id="4" name="Slide Number Placeholder 3"/>
          <p:cNvSpPr>
            <a:spLocks noGrp="1"/>
          </p:cNvSpPr>
          <p:nvPr>
            <p:ph type="sldNum" sz="quarter" idx="10"/>
          </p:nvPr>
        </p:nvSpPr>
        <p:spPr>
          <a:xfrm>
            <a:off x="3911639" y="8977135"/>
            <a:ext cx="2992474" cy="472567"/>
          </a:xfrm>
          <a:prstGeom prst="rect">
            <a:avLst/>
          </a:prstGeom>
        </p:spPr>
        <p:txBody>
          <a:bodyPr/>
          <a:lstStyle/>
          <a:p>
            <a:pPr defTabSz="1256703"/>
            <a:fld id="{3AD42FA0-0BBE-438B-BB64-0D199DD69FA0}" type="slidenum">
              <a:rPr lang="en-US" sz="2400">
                <a:solidFill>
                  <a:prstClr val="black"/>
                </a:solidFill>
              </a:rPr>
              <a:pPr defTabSz="1256703"/>
              <a:t>3</a:t>
            </a:fld>
            <a:endParaRPr lang="en-US" sz="2400" dirty="0">
              <a:solidFill>
                <a:prstClr val="black"/>
              </a:solidFill>
            </a:endParaRPr>
          </a:p>
        </p:txBody>
      </p:sp>
    </p:spTree>
    <p:extLst>
      <p:ext uri="{BB962C8B-B14F-4D97-AF65-F5344CB8AC3E}">
        <p14:creationId xmlns:p14="http://schemas.microsoft.com/office/powerpoint/2010/main" val="5570116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1313" y="696913"/>
            <a:ext cx="6199187"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98050" y="8828900"/>
            <a:ext cx="2982589" cy="465355"/>
          </a:xfrm>
          <a:prstGeom prst="rect">
            <a:avLst/>
          </a:prstGeom>
        </p:spPr>
        <p:txBody>
          <a:bodyPr/>
          <a:lstStyle/>
          <a:p>
            <a:pPr defTabSz="1243147"/>
            <a:fld id="{3AD42FA0-0BBE-438B-BB64-0D199DD69FA0}" type="slidenum">
              <a:rPr lang="en-US" sz="2400" smtClean="0">
                <a:solidFill>
                  <a:prstClr val="black"/>
                </a:solidFill>
              </a:rPr>
              <a:pPr defTabSz="1243147"/>
              <a:t>30</a:t>
            </a:fld>
            <a:endParaRPr lang="en-US" sz="2400" dirty="0">
              <a:solidFill>
                <a:prstClr val="black"/>
              </a:solidFill>
            </a:endParaRPr>
          </a:p>
        </p:txBody>
      </p:sp>
    </p:spTree>
    <p:extLst>
      <p:ext uri="{BB962C8B-B14F-4D97-AF65-F5344CB8AC3E}">
        <p14:creationId xmlns:p14="http://schemas.microsoft.com/office/powerpoint/2010/main" val="5165217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61">
              <a:spcAft>
                <a:spcPts val="338"/>
              </a:spcAft>
              <a:defRPr/>
            </a:pPr>
            <a:endParaRPr lang="en-US" dirty="0" smtClean="0">
              <a:solidFill>
                <a:prstClr val="black"/>
              </a:solidFill>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38572551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fld id="{2031BFF4-B126-4AE4-ABF3-B8BC39063A3B}"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38397534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1313" y="696913"/>
            <a:ext cx="6199187"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98050" y="8828900"/>
            <a:ext cx="2982589" cy="465355"/>
          </a:xfrm>
          <a:prstGeom prst="rect">
            <a:avLst/>
          </a:prstGeom>
        </p:spPr>
        <p:txBody>
          <a:bodyPr/>
          <a:lstStyle/>
          <a:p>
            <a:pPr defTabSz="1243147"/>
            <a:fld id="{3AD42FA0-0BBE-438B-BB64-0D199DD69FA0}" type="slidenum">
              <a:rPr lang="en-US" sz="2400" smtClean="0">
                <a:solidFill>
                  <a:prstClr val="black"/>
                </a:solidFill>
              </a:rPr>
              <a:pPr defTabSz="1243147"/>
              <a:t>33</a:t>
            </a:fld>
            <a:endParaRPr lang="en-US" sz="2400" dirty="0">
              <a:solidFill>
                <a:prstClr val="black"/>
              </a:solidFill>
            </a:endParaRPr>
          </a:p>
        </p:txBody>
      </p:sp>
    </p:spTree>
    <p:extLst>
      <p:ext uri="{BB962C8B-B14F-4D97-AF65-F5344CB8AC3E}">
        <p14:creationId xmlns:p14="http://schemas.microsoft.com/office/powerpoint/2010/main" val="428373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0619" rtl="0" eaLnBrk="1" fontAlgn="auto" latinLnBrk="0" hangingPunct="1">
              <a:lnSpc>
                <a:spcPct val="100000"/>
              </a:lnSpc>
              <a:spcBef>
                <a:spcPts val="0"/>
              </a:spcBef>
              <a:spcAft>
                <a:spcPts val="0"/>
              </a:spcAft>
              <a:buClrTx/>
              <a:buSzTx/>
              <a:buFontTx/>
              <a:buNone/>
              <a:tabLst/>
              <a:defRPr/>
            </a:pPr>
            <a:endParaRPr lang="en-US" dirty="0" smtClean="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fld id="{D7103D0E-B38C-4D04-BB26-924F51FAB8E8}"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24821490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0619" rtl="0" eaLnBrk="1" fontAlgn="auto" latinLnBrk="0" hangingPunct="1">
              <a:lnSpc>
                <a:spcPct val="100000"/>
              </a:lnSpc>
              <a:spcBef>
                <a:spcPts val="0"/>
              </a:spcBef>
              <a:spcAft>
                <a:spcPts val="0"/>
              </a:spcAft>
              <a:buClrTx/>
              <a:buSzTx/>
              <a:buFontTx/>
              <a:buNone/>
              <a:tabLst/>
              <a:defRPr/>
            </a:pPr>
            <a:endParaRPr lang="en-US" dirty="0" smtClean="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fld id="{D7103D0E-B38C-4D04-BB26-924F51FAB8E8}"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34081955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0775"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886" y="8828901"/>
            <a:ext cx="3038319" cy="465355"/>
          </a:xfrm>
          <a:prstGeom prst="rect">
            <a:avLst/>
          </a:prstGeom>
        </p:spPr>
        <p:txBody>
          <a:bodyPr/>
          <a:lstStyle/>
          <a:p>
            <a:pPr defTabSz="1243147"/>
            <a:fld id="{3AD42FA0-0BBE-438B-BB64-0D199DD69FA0}" type="slidenum">
              <a:rPr lang="en-US" sz="2400" smtClean="0">
                <a:solidFill>
                  <a:prstClr val="black"/>
                </a:solidFill>
              </a:rPr>
              <a:pPr defTabSz="1243147"/>
              <a:t>36</a:t>
            </a:fld>
            <a:endParaRPr lang="en-US" sz="2400" dirty="0">
              <a:solidFill>
                <a:prstClr val="black"/>
              </a:solidFill>
            </a:endParaRPr>
          </a:p>
        </p:txBody>
      </p:sp>
    </p:spTree>
    <p:extLst>
      <p:ext uri="{BB962C8B-B14F-4D97-AF65-F5344CB8AC3E}">
        <p14:creationId xmlns:p14="http://schemas.microsoft.com/office/powerpoint/2010/main" val="3259625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1488" y="211138"/>
            <a:ext cx="6199187" cy="3487737"/>
          </a:xfrm>
        </p:spPr>
      </p:sp>
      <p:sp>
        <p:nvSpPr>
          <p:cNvPr id="4" name="Slide Number Placeholder 3"/>
          <p:cNvSpPr>
            <a:spLocks noGrp="1"/>
          </p:cNvSpPr>
          <p:nvPr>
            <p:ph type="sldNum" sz="quarter" idx="10"/>
          </p:nvPr>
        </p:nvSpPr>
        <p:spPr>
          <a:xfrm>
            <a:off x="2994479" y="11928096"/>
            <a:ext cx="2290830" cy="627909"/>
          </a:xfrm>
          <a:prstGeom prst="rect">
            <a:avLst/>
          </a:prstGeom>
        </p:spPr>
        <p:txBody>
          <a:bodyPr/>
          <a:lstStyle/>
          <a:p>
            <a:pPr defTabSz="1243147"/>
            <a:fld id="{8B263312-38AA-4E1E-B2B5-0F8F122B24FE}" type="slidenum">
              <a:rPr lang="en-US" sz="2400" smtClean="0">
                <a:solidFill>
                  <a:prstClr val="black"/>
                </a:solidFill>
              </a:rPr>
              <a:pPr defTabSz="1243147"/>
              <a:t>37</a:t>
            </a:fld>
            <a:endParaRPr lang="en-US" sz="2400" dirty="0">
              <a:solidFill>
                <a:prstClr val="black"/>
              </a:solidFill>
            </a:endParaRPr>
          </a:p>
        </p:txBody>
      </p:sp>
      <p:sp>
        <p:nvSpPr>
          <p:cNvPr id="6" name="Notes Placeholder 2"/>
          <p:cNvSpPr>
            <a:spLocks noGrp="1"/>
          </p:cNvSpPr>
          <p:nvPr>
            <p:ph type="body" sz="quarter" idx="11"/>
          </p:nvPr>
        </p:nvSpPr>
        <p:spPr>
          <a:xfrm>
            <a:off x="354188" y="3857627"/>
            <a:ext cx="6433015" cy="4741545"/>
          </a:xfrm>
        </p:spPr>
        <p:txBody>
          <a:bodyPr/>
          <a:lstStyle/>
          <a:p>
            <a:pPr marL="0" indent="0">
              <a:buFontTx/>
              <a:buNone/>
            </a:pPr>
            <a:endParaRPr lang="en-US" sz="1200" dirty="0" smtClean="0">
              <a:solidFill>
                <a:schemeClr val="bg1"/>
              </a:solidFill>
              <a:latin typeface="Segoe UI" pitchFamily="34" charset="0"/>
              <a:cs typeface="Segoe UI" panose="020B0502040204020203" pitchFamily="34" charset="0"/>
            </a:endParaRPr>
          </a:p>
        </p:txBody>
      </p:sp>
    </p:spTree>
    <p:extLst>
      <p:ext uri="{BB962C8B-B14F-4D97-AF65-F5344CB8AC3E}">
        <p14:creationId xmlns:p14="http://schemas.microsoft.com/office/powerpoint/2010/main" val="30755774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CA7C4F-73F7-4033-BCE4-9072FAEEE9C7}"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40287497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5109FA-26C3-4FA8-B63B-E28141F022C2}" type="slidenum">
              <a:rPr lang="en-US" smtClean="0"/>
              <a:t>40</a:t>
            </a:fld>
            <a:endParaRPr lang="en-US"/>
          </a:p>
        </p:txBody>
      </p:sp>
    </p:spTree>
    <p:extLst>
      <p:ext uri="{BB962C8B-B14F-4D97-AF65-F5344CB8AC3E}">
        <p14:creationId xmlns:p14="http://schemas.microsoft.com/office/powerpoint/2010/main" val="2674110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solidFill>
                <a:srgbClr val="C0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5124681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03D0E-B38C-4D04-BB26-924F51FAB8E8}" type="slidenum">
              <a:rPr lang="en-US" smtClean="0"/>
              <a:t>41</a:t>
            </a:fld>
            <a:endParaRPr lang="en-US" dirty="0"/>
          </a:p>
        </p:txBody>
      </p:sp>
    </p:spTree>
    <p:extLst>
      <p:ext uri="{BB962C8B-B14F-4D97-AF65-F5344CB8AC3E}">
        <p14:creationId xmlns:p14="http://schemas.microsoft.com/office/powerpoint/2010/main" val="41393783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latin typeface="Segoe UI" panose="020B0502040204020203" pitchFamily="34" charset="0"/>
              <a:cs typeface="Segoe UI" panose="020B0502040204020203" pitchFamily="34" charset="0"/>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a:xfrm>
            <a:off x="0" y="8686800"/>
            <a:ext cx="5920740" cy="355964"/>
          </a:xfrm>
          <a:prstGeom prst="rect">
            <a:avLst/>
          </a:prstGeom>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CDAFA9F9-CE78-458F-B501-ACE34CCE08A8}" type="datetime1">
              <a:rPr lang="en-US" smtClean="0"/>
              <a:t>2/10/2015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42</a:t>
            </a:fld>
            <a:endParaRPr lang="en-US" dirty="0"/>
          </a:p>
        </p:txBody>
      </p:sp>
    </p:spTree>
    <p:extLst>
      <p:ext uri="{BB962C8B-B14F-4D97-AF65-F5344CB8AC3E}">
        <p14:creationId xmlns:p14="http://schemas.microsoft.com/office/powerpoint/2010/main" val="2644228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211138"/>
            <a:ext cx="6200775" cy="3487737"/>
          </a:xfrm>
        </p:spPr>
      </p:sp>
      <p:sp>
        <p:nvSpPr>
          <p:cNvPr id="4" name="Slide Number Placeholder 3"/>
          <p:cNvSpPr>
            <a:spLocks noGrp="1"/>
          </p:cNvSpPr>
          <p:nvPr>
            <p:ph type="sldNum" sz="quarter" idx="10"/>
          </p:nvPr>
        </p:nvSpPr>
        <p:spPr>
          <a:xfrm>
            <a:off x="2939553" y="11928095"/>
            <a:ext cx="2248811" cy="627909"/>
          </a:xfrm>
          <a:prstGeom prst="rect">
            <a:avLst/>
          </a:prstGeom>
        </p:spPr>
        <p:txBody>
          <a:bodyPr/>
          <a:lstStyle/>
          <a:p>
            <a:fld id="{8B263312-38AA-4E1E-B2B5-0F8F122B24FE}" type="slidenum">
              <a:rPr lang="en-US" smtClean="0">
                <a:solidFill>
                  <a:prstClr val="black"/>
                </a:solidFill>
              </a:rPr>
              <a:pPr/>
              <a:t>43</a:t>
            </a:fld>
            <a:endParaRPr lang="en-US" dirty="0">
              <a:solidFill>
                <a:prstClr val="black"/>
              </a:solidFill>
            </a:endParaRPr>
          </a:p>
        </p:txBody>
      </p:sp>
      <p:sp>
        <p:nvSpPr>
          <p:cNvPr id="6" name="Notes Placeholder 2"/>
          <p:cNvSpPr>
            <a:spLocks noGrp="1"/>
          </p:cNvSpPr>
          <p:nvPr>
            <p:ph type="body" sz="quarter" idx="11"/>
          </p:nvPr>
        </p:nvSpPr>
        <p:spPr>
          <a:xfrm>
            <a:off x="347691" y="3857626"/>
            <a:ext cx="6315019" cy="4741545"/>
          </a:xfrm>
        </p:spPr>
        <p:txBody>
          <a:bodyPr/>
          <a:lstStyle/>
          <a:p>
            <a:endParaRPr lang="en-US" dirty="0" smtClean="0">
              <a:effectLst/>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8974649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smtClean="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fld id="{700E733F-8DB4-49F6-AA3E-BF70FA4F6E59}"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2587365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effectLst/>
              <a:latin typeface="Segoe UI" panose="020B0502040204020203" pitchFamily="34" charset="0"/>
              <a:ea typeface="+mn-ea"/>
              <a:cs typeface="Segoe UI" panose="020B0502040204020203" pitchFamily="34" charset="0"/>
            </a:endParaRPr>
          </a:p>
        </p:txBody>
      </p:sp>
      <p:sp>
        <p:nvSpPr>
          <p:cNvPr id="4" name="Slide Number Placeholder 3"/>
          <p:cNvSpPr>
            <a:spLocks noGrp="1"/>
          </p:cNvSpPr>
          <p:nvPr>
            <p:ph type="sldNum" sz="quarter" idx="10"/>
          </p:nvPr>
        </p:nvSpPr>
        <p:spPr>
          <a:xfrm>
            <a:off x="2885634" y="11928094"/>
            <a:ext cx="2207563" cy="627909"/>
          </a:xfrm>
          <a:prstGeom prst="rect">
            <a:avLst/>
          </a:prstGeom>
        </p:spPr>
        <p:txBody>
          <a:bodyPr/>
          <a:lstStyle/>
          <a:p>
            <a:pPr defTabSz="1243147"/>
            <a:fld id="{8B263312-38AA-4E1E-B2B5-0F8F122B24FE}" type="slidenum">
              <a:rPr lang="en-US" sz="2400" smtClean="0">
                <a:solidFill>
                  <a:prstClr val="black"/>
                </a:solidFill>
              </a:rPr>
              <a:pPr defTabSz="1243147"/>
              <a:t>5</a:t>
            </a:fld>
            <a:endParaRPr lang="en-US" sz="2400" dirty="0">
              <a:solidFill>
                <a:prstClr val="black"/>
              </a:solidFill>
            </a:endParaRPr>
          </a:p>
        </p:txBody>
      </p:sp>
    </p:spTree>
    <p:extLst>
      <p:ext uri="{BB962C8B-B14F-4D97-AF65-F5344CB8AC3E}">
        <p14:creationId xmlns:p14="http://schemas.microsoft.com/office/powerpoint/2010/main" val="1687901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3725" y="254000"/>
            <a:ext cx="5997575" cy="3375025"/>
          </a:xfrm>
        </p:spPr>
      </p:sp>
      <p:sp>
        <p:nvSpPr>
          <p:cNvPr id="3" name="Notes Placeholder 2"/>
          <p:cNvSpPr>
            <a:spLocks noGrp="1"/>
          </p:cNvSpPr>
          <p:nvPr>
            <p:ph type="body" idx="1"/>
          </p:nvPr>
        </p:nvSpPr>
        <p:spPr>
          <a:xfrm>
            <a:off x="576254" y="3819119"/>
            <a:ext cx="6033538" cy="5334830"/>
          </a:xfrm>
        </p:spPr>
        <p:txBody>
          <a:bodyPr>
            <a:normAutofit/>
          </a:bodyPr>
          <a:lstStyle/>
          <a:p>
            <a:pPr marL="0" marR="0" indent="0" algn="l" defTabSz="910619" rtl="0" eaLnBrk="1" fontAlgn="auto" latinLnBrk="0" hangingPunct="1">
              <a:lnSpc>
                <a:spcPct val="100000"/>
              </a:lnSpc>
              <a:spcBef>
                <a:spcPts val="0"/>
              </a:spcBef>
              <a:spcAft>
                <a:spcPts val="0"/>
              </a:spcAft>
              <a:buClrTx/>
              <a:buSzTx/>
              <a:buFontTx/>
              <a:buNone/>
              <a:tabLst/>
              <a:defRPr/>
            </a:pPr>
            <a:endParaRPr lang="en-US" kern="1200" baseline="0" dirty="0" smtClean="0">
              <a:solidFill>
                <a:schemeClr val="tx1"/>
              </a:solidFill>
              <a:effectLst/>
              <a:latin typeface="Calibri (body)"/>
            </a:endParaRPr>
          </a:p>
        </p:txBody>
      </p:sp>
    </p:spTree>
    <p:extLst>
      <p:ext uri="{BB962C8B-B14F-4D97-AF65-F5344CB8AC3E}">
        <p14:creationId xmlns:p14="http://schemas.microsoft.com/office/powerpoint/2010/main" val="859984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effectLst/>
              <a:latin typeface="Segoe UI" panose="020B0502040204020203" pitchFamily="34" charset="0"/>
              <a:ea typeface="+mn-ea"/>
              <a:cs typeface="Segoe UI" panose="020B0502040204020203" pitchFamily="34" charset="0"/>
            </a:endParaRPr>
          </a:p>
        </p:txBody>
      </p:sp>
      <p:sp>
        <p:nvSpPr>
          <p:cNvPr id="4" name="Slide Number Placeholder 3"/>
          <p:cNvSpPr>
            <a:spLocks noGrp="1"/>
          </p:cNvSpPr>
          <p:nvPr>
            <p:ph type="sldNum" sz="quarter" idx="10"/>
          </p:nvPr>
        </p:nvSpPr>
        <p:spPr>
          <a:xfrm>
            <a:off x="2939553" y="11928095"/>
            <a:ext cx="2248811" cy="627909"/>
          </a:xfrm>
          <a:prstGeom prst="rect">
            <a:avLst/>
          </a:prstGeom>
        </p:spPr>
        <p:txBody>
          <a:bodyPr/>
          <a:lstStyle/>
          <a:p>
            <a:pPr defTabSz="1243147"/>
            <a:fld id="{8B263312-38AA-4E1E-B2B5-0F8F122B24FE}" type="slidenum">
              <a:rPr lang="en-US" sz="2400" smtClean="0">
                <a:solidFill>
                  <a:prstClr val="black"/>
                </a:solidFill>
              </a:rPr>
              <a:pPr defTabSz="1243147"/>
              <a:t>7</a:t>
            </a:fld>
            <a:endParaRPr lang="en-US" sz="2400" dirty="0">
              <a:solidFill>
                <a:prstClr val="black"/>
              </a:solidFill>
            </a:endParaRPr>
          </a:p>
        </p:txBody>
      </p:sp>
    </p:spTree>
    <p:extLst>
      <p:ext uri="{BB962C8B-B14F-4D97-AF65-F5344CB8AC3E}">
        <p14:creationId xmlns:p14="http://schemas.microsoft.com/office/powerpoint/2010/main" val="530209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5163" y="735013"/>
            <a:ext cx="6530975" cy="3673475"/>
          </a:xfrm>
        </p:spPr>
      </p:sp>
      <p:sp>
        <p:nvSpPr>
          <p:cNvPr id="3" name="Notes Placeholder 2"/>
          <p:cNvSpPr>
            <a:spLocks noGrp="1"/>
          </p:cNvSpPr>
          <p:nvPr>
            <p:ph type="body" idx="1"/>
          </p:nvPr>
        </p:nvSpPr>
        <p:spPr/>
        <p:txBody>
          <a:bodyPr>
            <a:normAutofit/>
          </a:bodyPr>
          <a:lstStyle/>
          <a:p>
            <a:pPr marL="0" marR="0" indent="0" algn="l" defTabSz="920636" rtl="0" eaLnBrk="1" fontAlgn="auto" latinLnBrk="0" hangingPunct="1">
              <a:lnSpc>
                <a:spcPct val="100000"/>
              </a:lnSpc>
              <a:spcBef>
                <a:spcPts val="0"/>
              </a:spcBef>
              <a:spcAft>
                <a:spcPts val="0"/>
              </a:spcAft>
              <a:buClrTx/>
              <a:buSzTx/>
              <a:buFontTx/>
              <a:buNone/>
              <a:tabLst/>
              <a:defRPr/>
            </a:pPr>
            <a:endParaRPr lang="en-US" sz="1200" dirty="0" smtClean="0">
              <a:solidFill>
                <a:schemeClr val="tx1"/>
              </a:solidFill>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pPr>
              <a:defRPr/>
            </a:pPr>
            <a:fld id="{FA74AC16-EF28-4AD4-B9F4-4F68D8FBA3D9}" type="slidenum">
              <a:rPr lang="en-US">
                <a:solidFill>
                  <a:prstClr val="black"/>
                </a:solidFill>
              </a:rPr>
              <a:pPr>
                <a:defRPr/>
              </a:pPr>
              <a:t>8</a:t>
            </a:fld>
            <a:endParaRPr lang="en-US" dirty="0">
              <a:solidFill>
                <a:prstClr val="black"/>
              </a:solidFill>
            </a:endParaRPr>
          </a:p>
        </p:txBody>
      </p:sp>
    </p:spTree>
    <p:extLst>
      <p:ext uri="{BB962C8B-B14F-4D97-AF65-F5344CB8AC3E}">
        <p14:creationId xmlns:p14="http://schemas.microsoft.com/office/powerpoint/2010/main" val="871499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0619" rtl="0" eaLnBrk="1" fontAlgn="auto" latinLnBrk="0" hangingPunct="1">
              <a:lnSpc>
                <a:spcPct val="100000"/>
              </a:lnSpc>
              <a:spcBef>
                <a:spcPts val="0"/>
              </a:spcBef>
              <a:spcAft>
                <a:spcPts val="0"/>
              </a:spcAft>
              <a:buClrTx/>
              <a:buSzTx/>
              <a:buFontTx/>
              <a:buNone/>
              <a:tabLst/>
              <a:defRPr/>
            </a:pPr>
            <a:endParaRPr lang="en-US" dirty="0" smtClean="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fld id="{D7103D0E-B38C-4D04-BB26-924F51FAB8E8}" type="slidenum">
              <a:rPr lang="en-US" smtClean="0"/>
              <a:t>9</a:t>
            </a:fld>
            <a:endParaRPr lang="en-US" dirty="0"/>
          </a:p>
        </p:txBody>
      </p:sp>
    </p:spTree>
    <p:extLst>
      <p:ext uri="{BB962C8B-B14F-4D97-AF65-F5344CB8AC3E}">
        <p14:creationId xmlns:p14="http://schemas.microsoft.com/office/powerpoint/2010/main" val="31778860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with photo">
    <p:spTree>
      <p:nvGrpSpPr>
        <p:cNvPr id="1" name=""/>
        <p:cNvGrpSpPr/>
        <p:nvPr/>
      </p:nvGrpSpPr>
      <p:grpSpPr>
        <a:xfrm>
          <a:off x="0" y="0"/>
          <a:ext cx="0" cy="0"/>
          <a:chOff x="0" y="0"/>
          <a:chExt cx="0" cy="0"/>
        </a:xfrm>
      </p:grpSpPr>
      <p:sp>
        <p:nvSpPr>
          <p:cNvPr id="13" name="Rectangle 12"/>
          <p:cNvSpPr/>
          <p:nvPr/>
        </p:nvSpPr>
        <p:spPr bwMode="gray">
          <a:xfrm>
            <a:off x="150852" y="2057400"/>
            <a:ext cx="5487829" cy="3657600"/>
          </a:xfrm>
          <a:prstGeom prst="rect">
            <a:avLst/>
          </a:prstGeom>
          <a:solidFill>
            <a:schemeClr val="bg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150852" y="2057400"/>
            <a:ext cx="5487829" cy="2743426"/>
          </a:xfrm>
          <a:noFill/>
        </p:spPr>
        <p:txBody>
          <a:bodyPr vert="horz" lIns="137160" tIns="137160" rIns="137160" bIns="137160" rtlCol="0" anchor="t" anchorCtr="0">
            <a:normAutofit/>
          </a:bodyPr>
          <a:lstStyle>
            <a:lvl1pPr>
              <a:defRPr lang="en-US" sz="4400" spc="-98"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4" name="Text Placeholder 3"/>
          <p:cNvSpPr>
            <a:spLocks noGrp="1"/>
          </p:cNvSpPr>
          <p:nvPr>
            <p:ph type="body" sz="quarter" idx="10" hasCustomPrompt="1"/>
          </p:nvPr>
        </p:nvSpPr>
        <p:spPr>
          <a:xfrm>
            <a:off x="150852" y="4800600"/>
            <a:ext cx="5487829" cy="914400"/>
          </a:xfrm>
        </p:spPr>
        <p:txBody>
          <a:bodyPr lIns="137160" tIns="137160" rIns="137160" bIns="137160">
            <a:noAutofit/>
          </a:bodyPr>
          <a:lstStyle>
            <a:lvl1pPr marL="0" indent="0">
              <a:spcBef>
                <a:spcPts val="0"/>
              </a:spcBef>
              <a:buNone/>
              <a:defRPr sz="2000">
                <a:solidFill>
                  <a:schemeClr val="bg1"/>
                </a:solidFill>
              </a:defRPr>
            </a:lvl1pPr>
            <a:lvl2pPr marL="281674" indent="0">
              <a:buNone/>
              <a:defRPr sz="2000">
                <a:solidFill>
                  <a:schemeClr val="bg1"/>
                </a:solidFill>
              </a:defRPr>
            </a:lvl2pPr>
            <a:lvl3pPr marL="588476" indent="0">
              <a:buNone/>
              <a:defRPr sz="2000">
                <a:solidFill>
                  <a:schemeClr val="bg1"/>
                </a:solidFill>
              </a:defRPr>
            </a:lvl3pPr>
            <a:lvl4pPr marL="870150" indent="0">
              <a:buNone/>
              <a:defRPr sz="2000">
                <a:solidFill>
                  <a:schemeClr val="bg1"/>
                </a:solidFill>
              </a:defRPr>
            </a:lvl4pPr>
            <a:lvl5pPr marL="1105540" indent="0">
              <a:buNone/>
              <a:defRPr sz="2000">
                <a:solidFill>
                  <a:schemeClr val="bg1"/>
                </a:solidFill>
              </a:defRPr>
            </a:lvl5pPr>
          </a:lstStyle>
          <a:p>
            <a:pPr lvl="0"/>
            <a:r>
              <a:rPr lang="en-US" dirty="0" smtClean="0"/>
              <a:t>Speaker Name</a:t>
            </a:r>
            <a:endParaRPr lang="en-US" dirty="0"/>
          </a:p>
        </p:txBody>
      </p:sp>
      <p:sp>
        <p:nvSpPr>
          <p:cNvPr id="10" name="TextBox 9"/>
          <p:cNvSpPr txBox="1"/>
          <p:nvPr/>
        </p:nvSpPr>
        <p:spPr>
          <a:xfrm>
            <a:off x="7620000" y="381000"/>
            <a:ext cx="3810000" cy="1905000"/>
          </a:xfrm>
          <a:prstGeom prst="rect">
            <a:avLst/>
          </a:prstGeom>
        </p:spPr>
        <p:txBody>
          <a:bodyPr vert="horz" wrap="square" lIns="108821" tIns="54411" rIns="108821" bIns="54411" rtlCol="0" anchor="ctr">
            <a:normAutofit/>
          </a:bodyPr>
          <a:lstStyle/>
          <a:p>
            <a:r>
              <a:rPr lang="en-US" sz="2000" dirty="0" smtClean="0">
                <a:solidFill>
                  <a:schemeClr val="accent6"/>
                </a:solidFill>
                <a:latin typeface="Segoe UI" pitchFamily="34" charset="0"/>
                <a:ea typeface="Segoe UI" pitchFamily="34" charset="0"/>
                <a:cs typeface="Segoe UI" pitchFamily="34" charset="0"/>
              </a:rPr>
              <a:t>Click View &gt; Slide Master to insert a photo as </a:t>
            </a:r>
            <a:r>
              <a:rPr lang="en-US" sz="2000" baseline="0" dirty="0" smtClean="0">
                <a:solidFill>
                  <a:schemeClr val="accent6"/>
                </a:solidFill>
                <a:latin typeface="Segoe UI" pitchFamily="34" charset="0"/>
                <a:ea typeface="Segoe UI" pitchFamily="34" charset="0"/>
                <a:cs typeface="Segoe UI" pitchFamily="34" charset="0"/>
              </a:rPr>
              <a:t>a background behind the colored boxes.</a:t>
            </a:r>
            <a:endParaRPr lang="en-US" sz="2000" dirty="0" smtClean="0">
              <a:solidFill>
                <a:schemeClr val="accent6"/>
              </a:solidFill>
              <a:latin typeface="Segoe UI" pitchFamily="34" charset="0"/>
              <a:ea typeface="Segoe UI" pitchFamily="34" charset="0"/>
              <a:cs typeface="Segoe UI" pitchFamily="34" charset="0"/>
            </a:endParaRPr>
          </a:p>
        </p:txBody>
      </p:sp>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23674" y="228600"/>
            <a:ext cx="1947103" cy="716042"/>
          </a:xfrm>
          <a:prstGeom prst="rect">
            <a:avLst/>
          </a:prstGeom>
        </p:spPr>
      </p:pic>
      <p:sp>
        <p:nvSpPr>
          <p:cNvPr id="15" name="TextBox 14"/>
          <p:cNvSpPr txBox="1"/>
          <p:nvPr userDrawn="1"/>
        </p:nvSpPr>
        <p:spPr>
          <a:xfrm>
            <a:off x="7620000" y="381000"/>
            <a:ext cx="3810000" cy="1905000"/>
          </a:xfrm>
          <a:prstGeom prst="rect">
            <a:avLst/>
          </a:prstGeom>
        </p:spPr>
        <p:txBody>
          <a:bodyPr vert="horz" wrap="square" lIns="108821" tIns="54411" rIns="108821" bIns="54411" rtlCol="0" anchor="ctr">
            <a:normAutofit/>
          </a:bodyPr>
          <a:lstStyle/>
          <a:p>
            <a:r>
              <a:rPr lang="en-US" sz="2000" dirty="0" smtClean="0">
                <a:solidFill>
                  <a:schemeClr val="accent6"/>
                </a:solidFill>
                <a:latin typeface="Segoe UI" pitchFamily="34" charset="0"/>
                <a:ea typeface="Segoe UI" pitchFamily="34" charset="0"/>
                <a:cs typeface="Segoe UI" pitchFamily="34" charset="0"/>
              </a:rPr>
              <a:t>Click View &gt; Slide Master to insert a photo as </a:t>
            </a:r>
            <a:r>
              <a:rPr lang="en-US" sz="2000" baseline="0" dirty="0" smtClean="0">
                <a:solidFill>
                  <a:schemeClr val="accent6"/>
                </a:solidFill>
                <a:latin typeface="Segoe UI" pitchFamily="34" charset="0"/>
                <a:ea typeface="Segoe UI" pitchFamily="34" charset="0"/>
                <a:cs typeface="Segoe UI" pitchFamily="34" charset="0"/>
              </a:rPr>
              <a:t>a background behind the colored boxes.</a:t>
            </a:r>
            <a:endParaRPr lang="en-US" sz="2000" dirty="0" smtClean="0">
              <a:solidFill>
                <a:schemeClr val="accent6"/>
              </a:solidFill>
              <a:latin typeface="Segoe UI" pitchFamily="34" charset="0"/>
              <a:ea typeface="Segoe UI" pitchFamily="34" charset="0"/>
              <a:cs typeface="Segoe UI" pitchFamily="34" charset="0"/>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9244" y="198357"/>
            <a:ext cx="1947103" cy="716042"/>
          </a:xfrm>
          <a:prstGeom prst="rect">
            <a:avLst/>
          </a:prstGeom>
        </p:spPr>
      </p:pic>
    </p:spTree>
    <p:extLst>
      <p:ext uri="{BB962C8B-B14F-4D97-AF65-F5344CB8AC3E}">
        <p14:creationId xmlns:p14="http://schemas.microsoft.com/office/powerpoint/2010/main" val="489409230"/>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Video slide">
    <p:spTree>
      <p:nvGrpSpPr>
        <p:cNvPr id="1" name=""/>
        <p:cNvGrpSpPr/>
        <p:nvPr/>
      </p:nvGrpSpPr>
      <p:grpSpPr>
        <a:xfrm>
          <a:off x="0" y="0"/>
          <a:ext cx="0" cy="0"/>
          <a:chOff x="0" y="0"/>
          <a:chExt cx="0" cy="0"/>
        </a:xfrm>
      </p:grpSpPr>
      <p:sp>
        <p:nvSpPr>
          <p:cNvPr id="6" name="Rectangle 5"/>
          <p:cNvSpPr/>
          <p:nvPr userDrawn="1"/>
        </p:nvSpPr>
        <p:spPr bwMode="auto">
          <a:xfrm>
            <a:off x="150855" y="1143000"/>
            <a:ext cx="10061019" cy="27432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p:nvSpPr>
        <p:spPr bwMode="auto">
          <a:xfrm>
            <a:off x="150855" y="1143000"/>
            <a:ext cx="10061019" cy="27432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150855" y="1143004"/>
            <a:ext cx="10061019" cy="2734277"/>
          </a:xfrm>
          <a:noFill/>
        </p:spPr>
        <p:txBody>
          <a:bodyPr lIns="137160" tIns="137160" rIns="137160" bIns="137160" anchor="t" anchorCtr="0"/>
          <a:lstStyle>
            <a:lvl1pPr>
              <a:defRPr sz="7100" spc="-98" baseline="0">
                <a:gradFill>
                  <a:gsLst>
                    <a:gs pos="5833">
                      <a:srgbClr val="FFFFFF"/>
                    </a:gs>
                    <a:gs pos="18000">
                      <a:srgbClr val="FFFFFF"/>
                    </a:gs>
                  </a:gsLst>
                  <a:lin ang="5400000" scaled="0"/>
                </a:gradFill>
              </a:defRPr>
            </a:lvl1pPr>
          </a:lstStyle>
          <a:p>
            <a:r>
              <a:rPr lang="en-US" dirty="0" smtClean="0"/>
              <a:t>Video title</a:t>
            </a:r>
            <a:endParaRPr lang="en-US" dirty="0"/>
          </a:p>
        </p:txBody>
      </p:sp>
      <p:sp>
        <p:nvSpPr>
          <p:cNvPr id="5" name="Text Placeholder 4"/>
          <p:cNvSpPr>
            <a:spLocks noGrp="1"/>
          </p:cNvSpPr>
          <p:nvPr>
            <p:ph type="body" sz="quarter" idx="12" hasCustomPrompt="1"/>
          </p:nvPr>
        </p:nvSpPr>
        <p:spPr>
          <a:xfrm>
            <a:off x="150852" y="3886200"/>
            <a:ext cx="10061020" cy="1828800"/>
          </a:xfrm>
          <a:noFill/>
        </p:spPr>
        <p:txBody>
          <a:bodyPr lIns="137160" tIns="137160" rIns="137160" bIns="137160">
            <a:noAutofit/>
          </a:bodyPr>
          <a:lstStyle>
            <a:lvl1pPr marL="0" indent="0">
              <a:spcBef>
                <a:spcPts val="0"/>
              </a:spcBef>
              <a:buNone/>
              <a:defRPr sz="2800" spc="0" baseline="0">
                <a:gradFill>
                  <a:gsLst>
                    <a:gs pos="0">
                      <a:schemeClr val="tx1">
                        <a:lumMod val="75000"/>
                        <a:lumOff val="25000"/>
                      </a:schemeClr>
                    </a:gs>
                    <a:gs pos="100000">
                      <a:schemeClr val="tx1">
                        <a:lumMod val="75000"/>
                        <a:lumOff val="25000"/>
                      </a:schemeClr>
                    </a:gs>
                  </a:gsLst>
                  <a:lin ang="5400000" scaled="0"/>
                </a:gradFill>
                <a:latin typeface="+mn-lt"/>
              </a:defRPr>
            </a:lvl1pPr>
          </a:lstStyle>
          <a:p>
            <a:pPr lvl="0"/>
            <a:r>
              <a:rPr lang="en-US" dirty="0" smtClean="0"/>
              <a:t>Speaker Name</a:t>
            </a:r>
          </a:p>
        </p:txBody>
      </p:sp>
    </p:spTree>
    <p:extLst>
      <p:ext uri="{BB962C8B-B14F-4D97-AF65-F5344CB8AC3E}">
        <p14:creationId xmlns:p14="http://schemas.microsoft.com/office/powerpoint/2010/main" val="2277527334"/>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1"/>
            <a:ext cx="11890296" cy="1822988"/>
          </a:xfrm>
          <a:noFill/>
        </p:spPr>
        <p:txBody>
          <a:bodyPr lIns="137160" tIns="137160" rIns="137160" bIns="137160" anchor="t" anchorCtr="0"/>
          <a:lstStyle>
            <a:lvl1pPr>
              <a:defRPr sz="8600" spc="-98" baseline="0">
                <a:gradFill>
                  <a:gsLst>
                    <a:gs pos="100000">
                      <a:schemeClr val="tx1"/>
                    </a:gs>
                    <a:gs pos="0">
                      <a:schemeClr val="tx1"/>
                    </a:gs>
                  </a:gsLst>
                  <a:lin ang="5400000" scaled="0"/>
                </a:gradFill>
              </a:defRPr>
            </a:lvl1pPr>
          </a:lstStyle>
          <a:p>
            <a:r>
              <a:rPr lang="en-US" dirty="0" smtClean="0"/>
              <a:t>Section title</a:t>
            </a:r>
            <a:endParaRPr lang="en-US" dirty="0"/>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428" indent="-190428">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smtClean="0"/>
              <a:t>Click to edit Master text styles</a:t>
            </a:r>
          </a:p>
        </p:txBody>
      </p:sp>
    </p:spTree>
    <p:extLst>
      <p:ext uri="{BB962C8B-B14F-4D97-AF65-F5344CB8AC3E}">
        <p14:creationId xmlns:p14="http://schemas.microsoft.com/office/powerpoint/2010/main" val="164126470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Section Title 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1"/>
            <a:ext cx="11890296" cy="1822988"/>
          </a:xfrm>
          <a:noFill/>
        </p:spPr>
        <p:txBody>
          <a:bodyPr lIns="137160" tIns="137160" rIns="137160" bIns="137160" anchor="t" anchorCtr="0"/>
          <a:lstStyle>
            <a:lvl1pPr>
              <a:defRPr sz="8600" spc="-98" baseline="0">
                <a:gradFill>
                  <a:gsLst>
                    <a:gs pos="100000">
                      <a:schemeClr val="tx1"/>
                    </a:gs>
                    <a:gs pos="0">
                      <a:schemeClr val="tx1"/>
                    </a:gs>
                  </a:gsLst>
                  <a:lin ang="5400000" scaled="0"/>
                </a:gradFill>
              </a:defRPr>
            </a:lvl1pPr>
          </a:lstStyle>
          <a:p>
            <a:r>
              <a:rPr lang="en-US" dirty="0" smtClean="0"/>
              <a:t>Section title</a:t>
            </a:r>
            <a:endParaRPr lang="en-US" dirty="0"/>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428" indent="-190428">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smtClean="0"/>
              <a:t>Click to edit Master text styles</a:t>
            </a:r>
          </a:p>
        </p:txBody>
      </p:sp>
    </p:spTree>
    <p:extLst>
      <p:ext uri="{BB962C8B-B14F-4D97-AF65-F5344CB8AC3E}">
        <p14:creationId xmlns:p14="http://schemas.microsoft.com/office/powerpoint/2010/main" val="334900772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_Section Title Accent Color 1">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1"/>
            <a:ext cx="11890296" cy="1822988"/>
          </a:xfrm>
          <a:noFill/>
        </p:spPr>
        <p:txBody>
          <a:bodyPr lIns="137160" tIns="137160" rIns="137160" bIns="137160" anchor="t" anchorCtr="0"/>
          <a:lstStyle>
            <a:lvl1pPr>
              <a:defRPr sz="8600" spc="-98" baseline="0">
                <a:solidFill>
                  <a:srgbClr val="000000"/>
                </a:solidFill>
              </a:defRPr>
            </a:lvl1pPr>
          </a:lstStyle>
          <a:p>
            <a:r>
              <a:rPr lang="en-US" dirty="0" smtClean="0"/>
              <a:t>Section title</a:t>
            </a:r>
            <a:endParaRPr lang="en-US" dirty="0"/>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428" indent="-190428">
              <a:lnSpc>
                <a:spcPct val="80000"/>
              </a:lnSpc>
              <a:buNone/>
              <a:defRPr lang="en-US" sz="2000" kern="1200" dirty="0">
                <a:solidFill>
                  <a:srgbClr val="000000"/>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smtClean="0"/>
              <a:t>Click to edit Master text styles</a:t>
            </a:r>
          </a:p>
        </p:txBody>
      </p:sp>
    </p:spTree>
    <p:extLst>
      <p:ext uri="{BB962C8B-B14F-4D97-AF65-F5344CB8AC3E}">
        <p14:creationId xmlns:p14="http://schemas.microsoft.com/office/powerpoint/2010/main" val="133186711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1"/>
            <a:ext cx="11890296" cy="1822988"/>
          </a:xfrm>
          <a:noFill/>
        </p:spPr>
        <p:txBody>
          <a:bodyPr lIns="137160" tIns="137160" rIns="137160" bIns="137160" anchor="t" anchorCtr="0"/>
          <a:lstStyle>
            <a:lvl1pPr>
              <a:defRPr sz="8600" spc="-98" baseline="0">
                <a:solidFill>
                  <a:srgbClr val="000000"/>
                </a:solidFill>
              </a:defRPr>
            </a:lvl1pPr>
          </a:lstStyle>
          <a:p>
            <a:r>
              <a:rPr lang="en-US" dirty="0" smtClean="0"/>
              <a:t>Section title</a:t>
            </a:r>
            <a:endParaRPr lang="en-US" dirty="0"/>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428" indent="-190428">
              <a:lnSpc>
                <a:spcPct val="80000"/>
              </a:lnSpc>
              <a:buNone/>
              <a:defRPr lang="en-US" sz="2000" kern="1200" dirty="0">
                <a:solidFill>
                  <a:srgbClr val="000000"/>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smtClean="0"/>
              <a:t>Click to edit Master text styles</a:t>
            </a:r>
          </a:p>
        </p:txBody>
      </p:sp>
    </p:spTree>
    <p:extLst>
      <p:ext uri="{BB962C8B-B14F-4D97-AF65-F5344CB8AC3E}">
        <p14:creationId xmlns:p14="http://schemas.microsoft.com/office/powerpoint/2010/main" val="164992167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_Section Title Accent Color 1">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1"/>
            <a:ext cx="11890296" cy="1822988"/>
          </a:xfrm>
          <a:noFill/>
        </p:spPr>
        <p:txBody>
          <a:bodyPr lIns="137160" tIns="137160" rIns="137160" bIns="137160" anchor="t" anchorCtr="0"/>
          <a:lstStyle>
            <a:lvl1pPr>
              <a:defRPr sz="8600" spc="-98" baseline="0">
                <a:solidFill>
                  <a:srgbClr val="000000"/>
                </a:solidFill>
              </a:defRPr>
            </a:lvl1pPr>
          </a:lstStyle>
          <a:p>
            <a:r>
              <a:rPr lang="en-US" dirty="0" smtClean="0"/>
              <a:t>Section title</a:t>
            </a:r>
            <a:endParaRPr lang="en-US" dirty="0"/>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428" indent="-190428">
              <a:lnSpc>
                <a:spcPct val="80000"/>
              </a:lnSpc>
              <a:buNone/>
              <a:defRPr lang="en-US" sz="2000" kern="1200" dirty="0">
                <a:solidFill>
                  <a:srgbClr val="000000"/>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smtClean="0"/>
              <a:t>Click to edit Master text styles</a:t>
            </a:r>
          </a:p>
        </p:txBody>
      </p:sp>
    </p:spTree>
    <p:extLst>
      <p:ext uri="{BB962C8B-B14F-4D97-AF65-F5344CB8AC3E}">
        <p14:creationId xmlns:p14="http://schemas.microsoft.com/office/powerpoint/2010/main" val="123811466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5_Section Title Accent Color 1">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1"/>
            <a:ext cx="11890296" cy="1822988"/>
          </a:xfrm>
          <a:noFill/>
        </p:spPr>
        <p:txBody>
          <a:bodyPr lIns="137160" tIns="137160" rIns="137160" bIns="137160" anchor="t" anchorCtr="0"/>
          <a:lstStyle>
            <a:lvl1pPr>
              <a:defRPr sz="8600" spc="-98" baseline="0">
                <a:solidFill>
                  <a:schemeClr val="tx1"/>
                </a:solidFill>
              </a:defRPr>
            </a:lvl1pPr>
          </a:lstStyle>
          <a:p>
            <a:r>
              <a:rPr lang="en-US" dirty="0" smtClean="0"/>
              <a:t>Section title</a:t>
            </a:r>
            <a:endParaRPr lang="en-US" dirty="0"/>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428" indent="-190428">
              <a:lnSpc>
                <a:spcPct val="80000"/>
              </a:lnSpc>
              <a:buNone/>
              <a:defRPr lang="en-US" sz="2000" kern="1200" dirty="0">
                <a:solidFill>
                  <a:schemeClr val="tx1"/>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smtClean="0"/>
              <a:t>Click to edit Master text styles</a:t>
            </a:r>
          </a:p>
        </p:txBody>
      </p:sp>
    </p:spTree>
    <p:extLst>
      <p:ext uri="{BB962C8B-B14F-4D97-AF65-F5344CB8AC3E}">
        <p14:creationId xmlns:p14="http://schemas.microsoft.com/office/powerpoint/2010/main" val="288065485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peaker notes">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smtClean="0"/>
              <a:t>Click to add title</a:t>
            </a:r>
            <a:endParaRPr lang="en-US" dirty="0"/>
          </a:p>
        </p:txBody>
      </p:sp>
      <p:sp>
        <p:nvSpPr>
          <p:cNvPr id="5" name="Text Placeholder 15"/>
          <p:cNvSpPr>
            <a:spLocks noGrp="1"/>
          </p:cNvSpPr>
          <p:nvPr>
            <p:ph type="body" sz="quarter" idx="14" hasCustomPrompt="1"/>
          </p:nvPr>
        </p:nvSpPr>
        <p:spPr>
          <a:xfrm>
            <a:off x="227071" y="1600200"/>
            <a:ext cx="11356757" cy="4572000"/>
          </a:xfrm>
        </p:spPr>
        <p:txBody>
          <a:bodyPr/>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add speaker notes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6"/>
          <p:cNvSpPr>
            <a:spLocks noGrp="1"/>
          </p:cNvSpPr>
          <p:nvPr>
            <p:ph type="body" sz="quarter" idx="11" hasCustomPrompt="1"/>
          </p:nvPr>
        </p:nvSpPr>
        <p:spPr>
          <a:xfrm>
            <a:off x="1" y="6238881"/>
            <a:ext cx="12192001"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700" spc="-60" baseline="0">
                <a:gradFill>
                  <a:gsLst>
                    <a:gs pos="0">
                      <a:srgbClr val="000000"/>
                    </a:gs>
                    <a:gs pos="100000">
                      <a:srgbClr val="000000"/>
                    </a:gs>
                  </a:gsLst>
                  <a:lin ang="5400000" scaled="0"/>
                </a:gradFill>
                <a:effectLst/>
                <a:latin typeface="Segoe UI Light" pitchFamily="34" charset="0"/>
                <a:ea typeface="Segoe UI" pitchFamily="34" charset="0"/>
                <a:cs typeface="Segoe UI" pitchFamily="34" charset="0"/>
              </a:defRPr>
            </a:lvl1pPr>
          </a:lstStyle>
          <a:p>
            <a:pPr lvl="0"/>
            <a:r>
              <a:rPr lang="en-US" dirty="0" smtClean="0"/>
              <a:t>Next slide topic</a:t>
            </a:r>
          </a:p>
        </p:txBody>
      </p:sp>
    </p:spTree>
    <p:extLst>
      <p:ext uri="{BB962C8B-B14F-4D97-AF65-F5344CB8AC3E}">
        <p14:creationId xmlns:p14="http://schemas.microsoft.com/office/powerpoint/2010/main" val="67968859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Microsoft logo 4">
    <p:spTree>
      <p:nvGrpSpPr>
        <p:cNvPr id="1" name=""/>
        <p:cNvGrpSpPr/>
        <p:nvPr/>
      </p:nvGrpSpPr>
      <p:grpSpPr>
        <a:xfrm>
          <a:off x="0" y="0"/>
          <a:ext cx="0" cy="0"/>
          <a:chOff x="0" y="0"/>
          <a:chExt cx="0" cy="0"/>
        </a:xfrm>
      </p:grpSpPr>
      <p:sp>
        <p:nvSpPr>
          <p:cNvPr id="5" name="Rectangle 4"/>
          <p:cNvSpPr/>
          <p:nvPr/>
        </p:nvSpPr>
        <p:spPr>
          <a:xfrm>
            <a:off x="3"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a:endParaRPr lang="en-US"/>
          </a:p>
        </p:txBody>
      </p:sp>
      <p:sp>
        <p:nvSpPr>
          <p:cNvPr id="4" name="Rectangle 3"/>
          <p:cNvSpPr/>
          <p:nvPr/>
        </p:nvSpPr>
        <p:spPr>
          <a:xfrm>
            <a:off x="3"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a:endParaRPr lang="en-US"/>
          </a:p>
        </p:txBody>
      </p:sp>
      <p:sp>
        <p:nvSpPr>
          <p:cNvPr id="8" name="Rectangle 7"/>
          <p:cNvSpPr/>
          <p:nvPr/>
        </p:nvSpPr>
        <p:spPr>
          <a:xfrm>
            <a:off x="3"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a:endParaRPr lang="en-US"/>
          </a:p>
        </p:txBody>
      </p:sp>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6235" y="2899241"/>
            <a:ext cx="2881117" cy="1059525"/>
          </a:xfrm>
          <a:prstGeom prst="rect">
            <a:avLst/>
          </a:prstGeom>
        </p:spPr>
      </p:pic>
      <p:sp>
        <p:nvSpPr>
          <p:cNvPr id="6" name="Rectangle 5"/>
          <p:cNvSpPr/>
          <p:nvPr userDrawn="1"/>
        </p:nvSpPr>
        <p:spPr>
          <a:xfrm>
            <a:off x="3"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a:endParaRPr lang="en-US"/>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6235" y="2899241"/>
            <a:ext cx="2881117" cy="1059525"/>
          </a:xfrm>
          <a:prstGeom prst="rect">
            <a:avLst/>
          </a:prstGeom>
        </p:spPr>
      </p:pic>
    </p:spTree>
    <p:extLst>
      <p:ext uri="{BB962C8B-B14F-4D97-AF65-F5344CB8AC3E}">
        <p14:creationId xmlns:p14="http://schemas.microsoft.com/office/powerpoint/2010/main" val="1852934570"/>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mp; Onl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66128" y="291076"/>
            <a:ext cx="11645817" cy="865321"/>
          </a:xfrm>
        </p:spPr>
        <p:txBody>
          <a:bodyPr vert="horz" wrap="square" lIns="149226" tIns="93266" rIns="149226" bIns="93266" rtlCol="0" anchor="t" anchorCtr="0">
            <a:spAutoFit/>
          </a:bodyPr>
          <a:lstStyle>
            <a:lvl1pPr>
              <a:lnSpc>
                <a:spcPct val="80000"/>
              </a:lnSpc>
              <a:spcAft>
                <a:spcPts val="0"/>
              </a:spcAft>
              <a:defRPr lang="en-US" sz="4799" spc="-100" dirty="0" smtClean="0">
                <a:solidFill>
                  <a:schemeClr val="tx1">
                    <a:lumMod val="65000"/>
                    <a:lumOff val="35000"/>
                  </a:schemeClr>
                </a:solidFill>
                <a:latin typeface="Segoe UI Light" pitchFamily="34" charset="0"/>
                <a:ea typeface="+mj-ea"/>
                <a:cs typeface="+mj-cs"/>
              </a:defRPr>
            </a:lvl1pPr>
          </a:lstStyle>
          <a:p>
            <a:pPr lvl="0" defTabSz="1217635">
              <a:lnSpc>
                <a:spcPct val="90000"/>
              </a:lnSpc>
              <a:spcBef>
                <a:spcPct val="0"/>
              </a:spcBef>
            </a:pPr>
            <a:r>
              <a:rPr lang="en-US" dirty="0" smtClean="0"/>
              <a:t>Click to edit Master text styles</a:t>
            </a:r>
          </a:p>
        </p:txBody>
      </p:sp>
    </p:spTree>
    <p:extLst>
      <p:ext uri="{BB962C8B-B14F-4D97-AF65-F5344CB8AC3E}">
        <p14:creationId xmlns:p14="http://schemas.microsoft.com/office/powerpoint/2010/main" val="140804176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EXAMPLE ONLY: Title with photo">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l="16355" t="23364" r="520" b="6542"/>
          <a:stretch/>
        </p:blipFill>
        <p:spPr>
          <a:xfrm flipH="1">
            <a:off x="-1590" y="0"/>
            <a:ext cx="12193588" cy="6858000"/>
          </a:xfrm>
          <a:prstGeom prst="rect">
            <a:avLst/>
          </a:prstGeom>
        </p:spPr>
      </p:pic>
      <p:sp>
        <p:nvSpPr>
          <p:cNvPr id="12" name="Rectangle 11"/>
          <p:cNvSpPr/>
          <p:nvPr userDrawn="1"/>
        </p:nvSpPr>
        <p:spPr bwMode="gray">
          <a:xfrm>
            <a:off x="150852" y="2057400"/>
            <a:ext cx="5487829" cy="3657600"/>
          </a:xfrm>
          <a:prstGeom prst="rect">
            <a:avLst/>
          </a:prstGeom>
          <a:solidFill>
            <a:schemeClr val="bg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a:ext>
            </a:extLst>
          </a:blip>
          <a:srcRect l="16355" t="23364" r="520" b="6542"/>
          <a:stretch/>
        </p:blipFill>
        <p:spPr>
          <a:xfrm flipH="1">
            <a:off x="-1590" y="0"/>
            <a:ext cx="12193588" cy="6858000"/>
          </a:xfrm>
          <a:prstGeom prst="rect">
            <a:avLst/>
          </a:prstGeom>
        </p:spPr>
      </p:pic>
      <p:sp>
        <p:nvSpPr>
          <p:cNvPr id="13" name="Rectangle 12"/>
          <p:cNvSpPr/>
          <p:nvPr/>
        </p:nvSpPr>
        <p:spPr bwMode="gray">
          <a:xfrm>
            <a:off x="150852" y="2057400"/>
            <a:ext cx="5487829" cy="3657600"/>
          </a:xfrm>
          <a:prstGeom prst="rect">
            <a:avLst/>
          </a:prstGeom>
          <a:solidFill>
            <a:schemeClr val="bg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150852" y="2057400"/>
            <a:ext cx="5487829" cy="2743426"/>
          </a:xfrm>
          <a:noFill/>
        </p:spPr>
        <p:txBody>
          <a:bodyPr vert="horz" lIns="137160" tIns="182880" rIns="146304" bIns="91440" rtlCol="0" anchor="t" anchorCtr="0">
            <a:normAutofit/>
          </a:bodyPr>
          <a:lstStyle>
            <a:lvl1pPr>
              <a:defRPr lang="en-US" sz="4400" spc="-98"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4" name="Text Placeholder 3"/>
          <p:cNvSpPr>
            <a:spLocks noGrp="1"/>
          </p:cNvSpPr>
          <p:nvPr>
            <p:ph type="body" sz="quarter" idx="10" hasCustomPrompt="1"/>
          </p:nvPr>
        </p:nvSpPr>
        <p:spPr>
          <a:xfrm>
            <a:off x="150852" y="4800600"/>
            <a:ext cx="5487829" cy="914400"/>
          </a:xfrm>
        </p:spPr>
        <p:txBody>
          <a:bodyPr lIns="137160" tIns="91440">
            <a:noAutofit/>
          </a:bodyPr>
          <a:lstStyle>
            <a:lvl1pPr marL="0" indent="0">
              <a:spcBef>
                <a:spcPts val="0"/>
              </a:spcBef>
              <a:buNone/>
              <a:defRPr sz="2000">
                <a:solidFill>
                  <a:schemeClr val="bg1"/>
                </a:solidFill>
              </a:defRPr>
            </a:lvl1pPr>
            <a:lvl2pPr marL="281674" indent="0">
              <a:buNone/>
              <a:defRPr sz="2000">
                <a:solidFill>
                  <a:schemeClr val="bg1"/>
                </a:solidFill>
              </a:defRPr>
            </a:lvl2pPr>
            <a:lvl3pPr marL="588476" indent="0">
              <a:buNone/>
              <a:defRPr sz="2000">
                <a:solidFill>
                  <a:schemeClr val="bg1"/>
                </a:solidFill>
              </a:defRPr>
            </a:lvl3pPr>
            <a:lvl4pPr marL="870150" indent="0">
              <a:buNone/>
              <a:defRPr sz="2000">
                <a:solidFill>
                  <a:schemeClr val="bg1"/>
                </a:solidFill>
              </a:defRPr>
            </a:lvl4pPr>
            <a:lvl5pPr marL="1105540" indent="0">
              <a:buNone/>
              <a:defRPr sz="2000">
                <a:solidFill>
                  <a:schemeClr val="bg1"/>
                </a:solidFill>
              </a:defRPr>
            </a:lvl5pPr>
          </a:lstStyle>
          <a:p>
            <a:pPr lvl="0"/>
            <a:r>
              <a:rPr lang="en-US" dirty="0" smtClean="0"/>
              <a:t>Speaker Name</a:t>
            </a:r>
            <a:endParaRPr lang="en-US" dirty="0"/>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86449" y="-7263"/>
            <a:ext cx="1947103" cy="716042"/>
          </a:xfrm>
          <a:prstGeom prst="rect">
            <a:avLst/>
          </a:prstGeom>
        </p:spPr>
      </p:pic>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86449" y="-7263"/>
            <a:ext cx="1947103" cy="716042"/>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9244" y="198357"/>
            <a:ext cx="1947103" cy="716042"/>
          </a:xfrm>
          <a:prstGeom prst="rect">
            <a:avLst/>
          </a:prstGeom>
        </p:spPr>
      </p:pic>
    </p:spTree>
    <p:extLst>
      <p:ext uri="{BB962C8B-B14F-4D97-AF65-F5344CB8AC3E}">
        <p14:creationId xmlns:p14="http://schemas.microsoft.com/office/powerpoint/2010/main" val="2111882730"/>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lor Shape &amp; White Background">
    <p:spTree>
      <p:nvGrpSpPr>
        <p:cNvPr id="1" name=""/>
        <p:cNvGrpSpPr/>
        <p:nvPr/>
      </p:nvGrpSpPr>
      <p:grpSpPr>
        <a:xfrm>
          <a:off x="0" y="0"/>
          <a:ext cx="0" cy="0"/>
          <a:chOff x="0" y="0"/>
          <a:chExt cx="0" cy="0"/>
        </a:xfrm>
      </p:grpSpPr>
      <p:sp>
        <p:nvSpPr>
          <p:cNvPr id="8" name="Text Placeholder 13"/>
          <p:cNvSpPr>
            <a:spLocks noGrp="1"/>
          </p:cNvSpPr>
          <p:nvPr>
            <p:ph type="body" sz="quarter" idx="15"/>
          </p:nvPr>
        </p:nvSpPr>
        <p:spPr>
          <a:xfrm>
            <a:off x="4972054" y="3244341"/>
            <a:ext cx="6731000" cy="369332"/>
          </a:xfrm>
        </p:spPr>
        <p:txBody>
          <a:bodyPr vert="horz" lIns="0" tIns="0" rIns="0" bIns="0" rtlCol="0" anchor="ctr">
            <a:spAutoFit/>
          </a:bodyPr>
          <a:lstStyle>
            <a:lvl1pPr>
              <a:defRPr lang="en-US" dirty="0" smtClean="0"/>
            </a:lvl1pPr>
          </a:lstStyle>
          <a:p>
            <a:pPr lvl="0"/>
            <a:r>
              <a:rPr lang="en-US" dirty="0" smtClean="0"/>
              <a:t>Click to edit Master text styles</a:t>
            </a:r>
          </a:p>
        </p:txBody>
      </p:sp>
      <p:sp>
        <p:nvSpPr>
          <p:cNvPr id="14" name="Title 1"/>
          <p:cNvSpPr>
            <a:spLocks noGrp="1"/>
          </p:cNvSpPr>
          <p:nvPr>
            <p:ph type="ctrTitle"/>
          </p:nvPr>
        </p:nvSpPr>
        <p:spPr>
          <a:xfrm>
            <a:off x="484723" y="1435608"/>
            <a:ext cx="3998976" cy="3986784"/>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505050">
              <a:alpha val="80000"/>
            </a:srgbClr>
          </a:solidFill>
          <a:ln>
            <a:noFill/>
          </a:ln>
          <a:extLst/>
        </p:spPr>
        <p:txBody>
          <a:bodyPr vert="horz" wrap="square" lIns="248630" tIns="0" rIns="248630" bIns="0" numCol="1" anchor="ctr" anchorCtr="0" compatLnSpc="1">
            <a:prstTxWarp prst="textNoShape">
              <a:avLst/>
            </a:prstTxWarp>
          </a:bodyPr>
          <a:lstStyle>
            <a:lvl1pPr>
              <a:lnSpc>
                <a:spcPct val="95000"/>
              </a:lnSpc>
              <a:defRPr lang="en-US" sz="3235" kern="1200" dirty="0" smtClean="0">
                <a:solidFill>
                  <a:schemeClr val="bg1"/>
                </a:solidFill>
                <a:latin typeface="Segoe UI Light"/>
                <a:ea typeface="ＭＳ Ｐゴシック" charset="0"/>
                <a:cs typeface="Segoe UI Light"/>
              </a:defRPr>
            </a:lvl1pPr>
          </a:lstStyle>
          <a:p>
            <a:pPr marL="0" lvl="0" indent="0" algn="l" defTabSz="1218657"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pic>
        <p:nvPicPr>
          <p:cNvPr id="4" name="Picture 3"/>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0474322" y="6054606"/>
            <a:ext cx="1341118" cy="45347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70559592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amp; Onl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66127" y="291071"/>
            <a:ext cx="11645817" cy="852202"/>
          </a:xfrm>
        </p:spPr>
        <p:txBody>
          <a:bodyPr vert="horz" wrap="square" lIns="149226" tIns="93266" rIns="149226" bIns="93266" rtlCol="0" anchor="t" anchorCtr="0">
            <a:spAutoFit/>
          </a:bodyPr>
          <a:lstStyle>
            <a:lvl1pPr>
              <a:lnSpc>
                <a:spcPct val="80000"/>
              </a:lnSpc>
              <a:spcAft>
                <a:spcPts val="0"/>
              </a:spcAft>
              <a:defRPr lang="en-US" sz="4706" spc="-100" dirty="0" smtClean="0">
                <a:solidFill>
                  <a:schemeClr val="tx1">
                    <a:lumMod val="65000"/>
                    <a:lumOff val="35000"/>
                  </a:schemeClr>
                </a:solidFill>
                <a:latin typeface="Segoe UI Light" pitchFamily="34" charset="0"/>
                <a:ea typeface="+mj-ea"/>
                <a:cs typeface="+mj-cs"/>
              </a:defRPr>
            </a:lvl1pPr>
          </a:lstStyle>
          <a:p>
            <a:pPr lvl="0" defTabSz="1218127">
              <a:lnSpc>
                <a:spcPct val="90000"/>
              </a:lnSpc>
              <a:spcBef>
                <a:spcPct val="0"/>
              </a:spcBef>
            </a:pPr>
            <a:r>
              <a:rPr lang="en-US" dirty="0" smtClean="0"/>
              <a:t>Click to edit Master text styles</a:t>
            </a:r>
          </a:p>
        </p:txBody>
      </p:sp>
      <p:pic>
        <p:nvPicPr>
          <p:cNvPr id="4"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10925878" y="6386525"/>
            <a:ext cx="986067" cy="35857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21172652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128" y="2081082"/>
            <a:ext cx="2585861" cy="4146552"/>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2081115898"/>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ogo-2">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userDrawn="1"/>
        </p:nvPicPr>
        <p:blipFill>
          <a:blip r:embed="rId2" cstate="screen">
            <a:biLevel thresh="25000"/>
            <a:extLst>
              <a:ext uri="{28A0092B-C50C-407E-A947-70E740481C1C}">
                <a14:useLocalDpi xmlns:a14="http://schemas.microsoft.com/office/drawing/2010/main"/>
              </a:ext>
            </a:extLst>
          </a:blip>
          <a:stretch>
            <a:fillRect/>
          </a:stretch>
        </p:blipFill>
        <p:spPr bwMode="auto">
          <a:xfrm>
            <a:off x="2397724" y="2084172"/>
            <a:ext cx="7396555" cy="26896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905970298"/>
      </p:ext>
    </p:extLst>
  </p:cSld>
  <p:clrMapOvr>
    <a:overrideClrMapping bg1="dk1" tx1="lt1" bg2="dk2" tx2="lt2" accent1="accent1" accent2="accent2" accent3="accent3" accent4="accent4" accent5="accent5" accent6="accent6" hlink="hlink" folHlink="folHlink"/>
  </p:clrMapOvr>
  <p:transition spd="slow">
    <p:push/>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747928" y="2984908"/>
            <a:ext cx="5146426" cy="1218795"/>
          </a:xfrm>
        </p:spPr>
        <p:txBody>
          <a:bodyPr anchor="b"/>
          <a:lstStyle>
            <a:lvl1pPr marL="0" indent="0" algn="r">
              <a:buNone/>
              <a:defRPr sz="4400" spc="-150">
                <a:solidFill>
                  <a:schemeClr val="bg1"/>
                </a:solidFill>
                <a:latin typeface="Segoe UI Light" pitchFamily="34" charset="0"/>
              </a:defRPr>
            </a:lvl1pPr>
            <a:lvl2pPr marL="303478" indent="0">
              <a:buNone/>
              <a:defRPr sz="3200">
                <a:solidFill>
                  <a:schemeClr val="bg1"/>
                </a:solidFill>
                <a:latin typeface="Segoe UI Light" pitchFamily="34" charset="0"/>
              </a:defRPr>
            </a:lvl2pPr>
            <a:lvl3pPr marL="597471" indent="0">
              <a:buNone/>
              <a:defRPr sz="2800">
                <a:solidFill>
                  <a:schemeClr val="bg1"/>
                </a:solidFill>
                <a:latin typeface="Segoe UI Light" pitchFamily="34" charset="0"/>
              </a:defRPr>
            </a:lvl3pPr>
            <a:lvl4pPr marL="850373" indent="0">
              <a:buNone/>
              <a:defRPr sz="2400">
                <a:solidFill>
                  <a:schemeClr val="bg1"/>
                </a:solidFill>
                <a:latin typeface="Segoe UI Light" pitchFamily="34" charset="0"/>
              </a:defRPr>
            </a:lvl4pPr>
            <a:lvl5pPr marL="1142788" indent="0">
              <a:buNone/>
              <a:defRPr sz="2400">
                <a:solidFill>
                  <a:schemeClr val="bg1"/>
                </a:solidFill>
                <a:latin typeface="Segoe UI Light" pitchFamily="34" charset="0"/>
              </a:defRPr>
            </a:lvl5pPr>
          </a:lstStyle>
          <a:p>
            <a:pPr lvl="0"/>
            <a:r>
              <a:rPr lang="en-US" dirty="0" smtClean="0"/>
              <a:t>Click to edit Master text styles</a:t>
            </a:r>
          </a:p>
        </p:txBody>
      </p:sp>
      <p:sp>
        <p:nvSpPr>
          <p:cNvPr id="11" name="Text Placeholder 10"/>
          <p:cNvSpPr>
            <a:spLocks noGrp="1"/>
          </p:cNvSpPr>
          <p:nvPr>
            <p:ph type="body" sz="quarter" idx="11"/>
          </p:nvPr>
        </p:nvSpPr>
        <p:spPr>
          <a:xfrm>
            <a:off x="747928" y="4257528"/>
            <a:ext cx="5146426" cy="393808"/>
          </a:xfrm>
        </p:spPr>
        <p:txBody>
          <a:bodyPr anchor="ctr"/>
          <a:lstStyle>
            <a:lvl1pPr marL="0" indent="0" algn="r" defTabSz="910400" rtl="0" eaLnBrk="1" latinLnBrk="0" hangingPunct="1">
              <a:lnSpc>
                <a:spcPct val="90000"/>
              </a:lnSpc>
              <a:spcBef>
                <a:spcPct val="20000"/>
              </a:spcBef>
              <a:buClrTx/>
              <a:buSzPct val="90000"/>
              <a:buFont typeface="Arial" pitchFamily="34" charset="0"/>
              <a:buNone/>
              <a:defRPr lang="en-US" sz="2800" kern="1200" dirty="0" smtClean="0">
                <a:ln w="3175">
                  <a:noFill/>
                </a:ln>
                <a:solidFill>
                  <a:schemeClr val="bg2"/>
                </a:solidFill>
                <a:latin typeface="Segoe UI" pitchFamily="34" charset="0"/>
                <a:ea typeface="Segoe UI" pitchFamily="34" charset="0"/>
                <a:cs typeface="Segoe UI" pitchFamily="34" charset="0"/>
              </a:defRPr>
            </a:lvl1pPr>
            <a:lvl2pPr marL="0" indent="0" algn="r" defTabSz="910400" rtl="0" eaLnBrk="1" latinLnBrk="0" hangingPunct="1">
              <a:lnSpc>
                <a:spcPct val="90000"/>
              </a:lnSpc>
              <a:spcBef>
                <a:spcPct val="20000"/>
              </a:spcBef>
              <a:buClrTx/>
              <a:buSzPct val="90000"/>
              <a:buFont typeface="Arial" pitchFamily="34" charset="0"/>
              <a:buNone/>
              <a:defRPr lang="en-US" sz="2800" kern="1200" dirty="0" smtClean="0">
                <a:ln w="3175">
                  <a:noFill/>
                </a:ln>
                <a:solidFill>
                  <a:schemeClr val="bg2"/>
                </a:solidFill>
                <a:latin typeface="Segoe UI" pitchFamily="34" charset="0"/>
                <a:ea typeface="Segoe UI" pitchFamily="34" charset="0"/>
                <a:cs typeface="Segoe UI" pitchFamily="34" charset="0"/>
              </a:defRPr>
            </a:lvl2pPr>
            <a:lvl3pPr marL="0" indent="0" algn="r" defTabSz="910400" rtl="0" eaLnBrk="1" latinLnBrk="0" hangingPunct="1">
              <a:lnSpc>
                <a:spcPct val="90000"/>
              </a:lnSpc>
              <a:spcBef>
                <a:spcPct val="20000"/>
              </a:spcBef>
              <a:buClrTx/>
              <a:buSzPct val="90000"/>
              <a:buFont typeface="Arial" pitchFamily="34" charset="0"/>
              <a:buNone/>
              <a:defRPr lang="en-US" sz="2800" kern="1200" dirty="0" smtClean="0">
                <a:ln w="3175">
                  <a:noFill/>
                </a:ln>
                <a:solidFill>
                  <a:schemeClr val="bg2"/>
                </a:solidFill>
                <a:latin typeface="Segoe UI" pitchFamily="34" charset="0"/>
                <a:ea typeface="Segoe UI" pitchFamily="34" charset="0"/>
                <a:cs typeface="Segoe UI" pitchFamily="34" charset="0"/>
              </a:defRPr>
            </a:lvl3pPr>
            <a:lvl4pPr marL="0" indent="0" algn="r" defTabSz="910400" rtl="0" eaLnBrk="1" latinLnBrk="0" hangingPunct="1">
              <a:lnSpc>
                <a:spcPct val="90000"/>
              </a:lnSpc>
              <a:spcBef>
                <a:spcPct val="20000"/>
              </a:spcBef>
              <a:buClrTx/>
              <a:buSzPct val="90000"/>
              <a:buFont typeface="Arial" pitchFamily="34" charset="0"/>
              <a:buNone/>
              <a:defRPr lang="en-US" sz="2800" kern="1200" dirty="0" smtClean="0">
                <a:ln w="3175">
                  <a:noFill/>
                </a:ln>
                <a:solidFill>
                  <a:schemeClr val="bg2"/>
                </a:solidFill>
                <a:latin typeface="Segoe UI" pitchFamily="34" charset="0"/>
                <a:ea typeface="Segoe UI" pitchFamily="34" charset="0"/>
                <a:cs typeface="Segoe UI" pitchFamily="34" charset="0"/>
              </a:defRPr>
            </a:lvl4pPr>
            <a:lvl5pPr marL="0" indent="0" algn="r" defTabSz="910400" rtl="0" eaLnBrk="1" latinLnBrk="0" hangingPunct="1">
              <a:lnSpc>
                <a:spcPct val="90000"/>
              </a:lnSpc>
              <a:spcBef>
                <a:spcPct val="20000"/>
              </a:spcBef>
              <a:buClrTx/>
              <a:buSzPct val="90000"/>
              <a:buFont typeface="Arial" pitchFamily="34" charset="0"/>
              <a:buNone/>
              <a:defRPr lang="en-US" sz="2800" kern="1200" dirty="0">
                <a:ln w="3175">
                  <a:noFill/>
                </a:ln>
                <a:solidFill>
                  <a:schemeClr val="bg2"/>
                </a:solidFill>
                <a:latin typeface="Segoe UI" pitchFamily="34" charset="0"/>
                <a:ea typeface="Segoe UI" pitchFamily="34" charset="0"/>
                <a:cs typeface="Segoe UI" pitchFamily="34" charset="0"/>
              </a:defRPr>
            </a:lvl5pPr>
          </a:lstStyle>
          <a:p>
            <a:pPr lvl="0"/>
            <a:r>
              <a:rPr lang="en-US" dirty="0" smtClean="0"/>
              <a:t>Click to edit Master text styles</a:t>
            </a:r>
          </a:p>
        </p:txBody>
      </p:sp>
      <p:sp>
        <p:nvSpPr>
          <p:cNvPr id="15" name="Text Placeholder 14"/>
          <p:cNvSpPr>
            <a:spLocks noGrp="1"/>
          </p:cNvSpPr>
          <p:nvPr>
            <p:ph type="body" sz="quarter" idx="12"/>
          </p:nvPr>
        </p:nvSpPr>
        <p:spPr>
          <a:xfrm>
            <a:off x="747956" y="5003804"/>
            <a:ext cx="10696185" cy="300062"/>
          </a:xfrm>
        </p:spPr>
        <p:txBody>
          <a:bodyPr lIns="91038" tIns="45522" rIns="91038" bIns="45522"/>
          <a:lstStyle>
            <a:lvl1pPr marL="0" indent="0" algn="l" defTabSz="910435" rtl="0" eaLnBrk="1" latinLnBrk="0" hangingPunct="1">
              <a:spcBef>
                <a:spcPct val="20000"/>
              </a:spcBef>
              <a:buClr>
                <a:srgbClr val="397FBB"/>
              </a:buClr>
              <a:buSzPct val="105000"/>
              <a:buFontTx/>
              <a:buNone/>
              <a:defRPr lang="en-US" sz="1500" b="0" kern="1200" baseline="0" dirty="0" smtClean="0">
                <a:ln w="3175">
                  <a:noFill/>
                </a:ln>
                <a:gradFill flip="none" rotWithShape="1">
                  <a:gsLst>
                    <a:gs pos="5417">
                      <a:schemeClr val="tx2"/>
                    </a:gs>
                    <a:gs pos="26000">
                      <a:schemeClr val="tx2"/>
                    </a:gs>
                  </a:gsLst>
                  <a:lin ang="5400000" scaled="0"/>
                  <a:tileRect/>
                </a:gradFill>
                <a:latin typeface="Segoe UI Light" pitchFamily="34" charset="0"/>
                <a:ea typeface="Segoe UI" pitchFamily="34" charset="0"/>
                <a:cs typeface="Arial" charset="0"/>
              </a:defRPr>
            </a:lvl1pPr>
            <a:lvl2pPr marL="0" indent="0" algn="l" defTabSz="910435" rtl="0" eaLnBrk="1" latinLnBrk="0" hangingPunct="1">
              <a:spcBef>
                <a:spcPct val="20000"/>
              </a:spcBef>
              <a:buClr>
                <a:srgbClr val="397FBB"/>
              </a:buClr>
              <a:buSzPct val="105000"/>
              <a:buFontTx/>
              <a:buNone/>
              <a:defRPr lang="en-US" sz="1500" b="1" kern="1200" dirty="0" smtClean="0">
                <a:ln w="3175">
                  <a:noFill/>
                </a:ln>
                <a:gradFill flip="none" rotWithShape="1">
                  <a:gsLst>
                    <a:gs pos="5417">
                      <a:schemeClr val="tx2"/>
                    </a:gs>
                    <a:gs pos="26000">
                      <a:schemeClr val="tx2"/>
                    </a:gs>
                  </a:gsLst>
                  <a:lin ang="5400000" scaled="0"/>
                  <a:tileRect/>
                </a:gradFill>
                <a:latin typeface="Segoe UI Light" pitchFamily="34" charset="0"/>
                <a:ea typeface="Segoe UI" pitchFamily="34" charset="0"/>
                <a:cs typeface="Arial" charset="0"/>
              </a:defRPr>
            </a:lvl2pPr>
            <a:lvl3pPr marL="0" indent="0" algn="l" defTabSz="910435" rtl="0" eaLnBrk="1" latinLnBrk="0" hangingPunct="1">
              <a:spcBef>
                <a:spcPct val="20000"/>
              </a:spcBef>
              <a:buClr>
                <a:srgbClr val="397FBB"/>
              </a:buClr>
              <a:buSzPct val="105000"/>
              <a:buFontTx/>
              <a:buNone/>
              <a:defRPr lang="en-US" sz="1500" b="1" kern="1200" dirty="0" smtClean="0">
                <a:ln w="3175">
                  <a:noFill/>
                </a:ln>
                <a:gradFill flip="none" rotWithShape="1">
                  <a:gsLst>
                    <a:gs pos="5417">
                      <a:schemeClr val="tx2"/>
                    </a:gs>
                    <a:gs pos="26000">
                      <a:schemeClr val="tx2"/>
                    </a:gs>
                  </a:gsLst>
                  <a:lin ang="5400000" scaled="0"/>
                  <a:tileRect/>
                </a:gradFill>
                <a:latin typeface="Segoe UI Light" pitchFamily="34" charset="0"/>
                <a:ea typeface="Segoe UI" pitchFamily="34" charset="0"/>
                <a:cs typeface="Arial" charset="0"/>
              </a:defRPr>
            </a:lvl3pPr>
            <a:lvl4pPr marL="0" indent="0" algn="l" defTabSz="910435" rtl="0" eaLnBrk="1" latinLnBrk="0" hangingPunct="1">
              <a:spcBef>
                <a:spcPct val="20000"/>
              </a:spcBef>
              <a:buClr>
                <a:srgbClr val="397FBB"/>
              </a:buClr>
              <a:buSzPct val="105000"/>
              <a:buFontTx/>
              <a:buNone/>
              <a:defRPr lang="en-US" sz="1500" b="1" kern="1200" dirty="0" smtClean="0">
                <a:ln w="3175">
                  <a:noFill/>
                </a:ln>
                <a:gradFill flip="none" rotWithShape="1">
                  <a:gsLst>
                    <a:gs pos="5417">
                      <a:schemeClr val="tx2"/>
                    </a:gs>
                    <a:gs pos="26000">
                      <a:schemeClr val="tx2"/>
                    </a:gs>
                  </a:gsLst>
                  <a:lin ang="5400000" scaled="0"/>
                  <a:tileRect/>
                </a:gradFill>
                <a:latin typeface="Segoe UI Light" pitchFamily="34" charset="0"/>
                <a:ea typeface="Segoe UI" pitchFamily="34" charset="0"/>
                <a:cs typeface="Arial" charset="0"/>
              </a:defRPr>
            </a:lvl4pPr>
            <a:lvl5pPr marL="0" indent="0" algn="l" defTabSz="910435" rtl="0" eaLnBrk="1" latinLnBrk="0" hangingPunct="1">
              <a:spcBef>
                <a:spcPct val="20000"/>
              </a:spcBef>
              <a:buClr>
                <a:srgbClr val="397FBB"/>
              </a:buClr>
              <a:buSzPct val="105000"/>
              <a:buFontTx/>
              <a:buNone/>
              <a:defRPr lang="en-US" sz="1500" b="1" kern="1200" dirty="0">
                <a:ln w="3175">
                  <a:noFill/>
                </a:ln>
                <a:gradFill flip="none" rotWithShape="1">
                  <a:gsLst>
                    <a:gs pos="5417">
                      <a:schemeClr val="tx2"/>
                    </a:gs>
                    <a:gs pos="26000">
                      <a:schemeClr val="tx2"/>
                    </a:gs>
                  </a:gsLst>
                  <a:lin ang="5400000" scaled="0"/>
                  <a:tileRect/>
                </a:gradFill>
                <a:latin typeface="Segoe UI Light" pitchFamily="34" charset="0"/>
                <a:ea typeface="Segoe UI" pitchFamily="34" charset="0"/>
                <a:cs typeface="Arial" charset="0"/>
              </a:defRPr>
            </a:lvl5pPr>
          </a:lstStyle>
          <a:p>
            <a:pPr lvl="0"/>
            <a:r>
              <a:rPr lang="en-US" dirty="0" smtClean="0"/>
              <a:t>Click to edit Master text styles</a:t>
            </a:r>
          </a:p>
        </p:txBody>
      </p:sp>
      <p:sp>
        <p:nvSpPr>
          <p:cNvPr id="19" name="Text Placeholder 18"/>
          <p:cNvSpPr>
            <a:spLocks noGrp="1"/>
          </p:cNvSpPr>
          <p:nvPr>
            <p:ph type="body" sz="quarter" idx="15"/>
          </p:nvPr>
        </p:nvSpPr>
        <p:spPr>
          <a:xfrm>
            <a:off x="747956" y="5351715"/>
            <a:ext cx="10696185" cy="300062"/>
          </a:xfrm>
        </p:spPr>
        <p:txBody>
          <a:bodyPr lIns="91038" tIns="45522" rIns="91038" bIns="45522"/>
          <a:lstStyle>
            <a:lvl1pPr marL="289255" indent="-289255">
              <a:buNone/>
              <a:defRPr lang="en-US" sz="1500" b="0" kern="1200" baseline="0" dirty="0" smtClean="0">
                <a:ln w="3175">
                  <a:noFill/>
                </a:ln>
                <a:gradFill flip="none" rotWithShape="1">
                  <a:gsLst>
                    <a:gs pos="5417">
                      <a:schemeClr val="tx2"/>
                    </a:gs>
                    <a:gs pos="26000">
                      <a:schemeClr val="tx2"/>
                    </a:gs>
                  </a:gsLst>
                  <a:lin ang="5400000" scaled="0"/>
                  <a:tileRect/>
                </a:gradFill>
                <a:latin typeface="Segoe UI Light" pitchFamily="34" charset="0"/>
                <a:ea typeface="Segoe UI" pitchFamily="34" charset="0"/>
                <a:cs typeface="Arial" charset="0"/>
              </a:defRPr>
            </a:lvl1pPr>
          </a:lstStyle>
          <a:p>
            <a:pPr lvl="0"/>
            <a:r>
              <a:rPr lang="en-US" dirty="0" smtClean="0"/>
              <a:t>Click to edit Master text styles</a:t>
            </a:r>
          </a:p>
        </p:txBody>
      </p:sp>
      <p:sp>
        <p:nvSpPr>
          <p:cNvPr id="24" name="Picture Placeholder 23"/>
          <p:cNvSpPr>
            <a:spLocks noGrp="1"/>
          </p:cNvSpPr>
          <p:nvPr>
            <p:ph type="pic" sz="quarter" idx="16"/>
          </p:nvPr>
        </p:nvSpPr>
        <p:spPr>
          <a:xfrm>
            <a:off x="6278943" y="2912859"/>
            <a:ext cx="2473499" cy="448127"/>
          </a:xfrm>
          <a:solidFill>
            <a:schemeClr val="bg1">
              <a:lumMod val="95000"/>
            </a:schemeClr>
          </a:solidFill>
          <a:ln>
            <a:noFill/>
          </a:ln>
        </p:spPr>
        <p:txBody>
          <a:bodyPr anchor="ctr"/>
          <a:lstStyle>
            <a:lvl1pPr marL="0" indent="0" algn="ctr">
              <a:buNone/>
              <a:defRPr/>
            </a:lvl1pPr>
          </a:lstStyle>
          <a:p>
            <a:pPr lvl="0"/>
            <a:endParaRPr lang="en-US" noProof="0" dirty="0"/>
          </a:p>
        </p:txBody>
      </p:sp>
      <p:sp>
        <p:nvSpPr>
          <p:cNvPr id="27" name="Picture Placeholder 26"/>
          <p:cNvSpPr>
            <a:spLocks noGrp="1"/>
          </p:cNvSpPr>
          <p:nvPr>
            <p:ph type="pic" sz="quarter" idx="17"/>
          </p:nvPr>
        </p:nvSpPr>
        <p:spPr>
          <a:xfrm>
            <a:off x="8935190" y="2912859"/>
            <a:ext cx="2508904" cy="448127"/>
          </a:xfrm>
          <a:solidFill>
            <a:schemeClr val="bg1">
              <a:lumMod val="95000"/>
            </a:schemeClr>
          </a:solidFill>
        </p:spPr>
        <p:txBody>
          <a:bodyPr anchor="ctr"/>
          <a:lstStyle>
            <a:lvl1pPr marL="0" indent="0" algn="ctr">
              <a:buNone/>
              <a:defRPr/>
            </a:lvl1pPr>
          </a:lstStyle>
          <a:p>
            <a:pPr lvl="0"/>
            <a:endParaRPr lang="en-US" noProof="0" dirty="0"/>
          </a:p>
        </p:txBody>
      </p:sp>
    </p:spTree>
    <p:extLst>
      <p:ext uri="{BB962C8B-B14F-4D97-AF65-F5344CB8AC3E}">
        <p14:creationId xmlns:p14="http://schemas.microsoft.com/office/powerpoint/2010/main" val="2762556347"/>
      </p:ext>
    </p:extLst>
  </p:cSld>
  <p:clrMapOvr>
    <a:masterClrMapping/>
  </p:clrMapOvr>
  <p:transition spd="slow">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lor Shape &amp; Picture Background">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 y="0"/>
            <a:ext cx="12192000" cy="472950"/>
          </a:xfrm>
          <a:prstGeom prst="rect">
            <a:avLst/>
          </a:prstGeom>
          <a:solidFill>
            <a:schemeClr val="bg2">
              <a:lumMod val="85000"/>
            </a:schemeClr>
          </a:solidFill>
        </p:spPr>
        <p:txBody>
          <a:bodyPr/>
          <a:lstStyle>
            <a:lvl1pPr marL="0" marR="0" indent="0" algn="l" defTabSz="1218657" rtl="0" eaLnBrk="1" fontAlgn="base" latinLnBrk="0" hangingPunct="1">
              <a:lnSpc>
                <a:spcPct val="95000"/>
              </a:lnSpc>
              <a:spcBef>
                <a:spcPts val="0"/>
              </a:spcBef>
              <a:spcAft>
                <a:spcPts val="0"/>
              </a:spcAft>
              <a:buClr>
                <a:schemeClr val="accent1"/>
              </a:buClr>
              <a:buSzPct val="110000"/>
              <a:buFont typeface="Avenir LT Pro 45 Book" charset="0"/>
              <a:buNone/>
              <a:tabLst/>
              <a:defRPr/>
            </a:lvl1pPr>
          </a:lstStyle>
          <a:p>
            <a:r>
              <a:rPr lang="en-US" dirty="0" smtClean="0"/>
              <a:t>Drag picture to placeholder or click icon to add</a:t>
            </a:r>
          </a:p>
        </p:txBody>
      </p:sp>
      <p:sp>
        <p:nvSpPr>
          <p:cNvPr id="7" name="Title 1"/>
          <p:cNvSpPr>
            <a:spLocks noGrp="1"/>
          </p:cNvSpPr>
          <p:nvPr>
            <p:ph type="ctrTitle"/>
          </p:nvPr>
        </p:nvSpPr>
        <p:spPr>
          <a:xfrm>
            <a:off x="484722" y="1435608"/>
            <a:ext cx="3998976" cy="3986784"/>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248630" tIns="0" rIns="248630" bIns="0" numCol="1" anchor="ctr" anchorCtr="0" compatLnSpc="1">
            <a:prstTxWarp prst="textNoShape">
              <a:avLst/>
            </a:prstTxWarp>
          </a:bodyPr>
          <a:lstStyle>
            <a:lvl1pPr>
              <a:lnSpc>
                <a:spcPct val="95000"/>
              </a:lnSpc>
              <a:defRPr lang="en-US" sz="3235" kern="1200" dirty="0" smtClean="0">
                <a:solidFill>
                  <a:schemeClr val="bg1"/>
                </a:solidFill>
                <a:latin typeface="Segoe UI Light"/>
                <a:ea typeface="ＭＳ Ｐゴシック" charset="0"/>
                <a:cs typeface="Segoe UI Light"/>
              </a:defRPr>
            </a:lvl1pPr>
          </a:lstStyle>
          <a:p>
            <a:pPr marL="0" lvl="0" indent="0" algn="l" defTabSz="1218657"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pic>
        <p:nvPicPr>
          <p:cNvPr id="6" name="Picture 5"/>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10474322" y="6054606"/>
            <a:ext cx="1341118" cy="45347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 Placeholder 13"/>
          <p:cNvSpPr>
            <a:spLocks noGrp="1"/>
          </p:cNvSpPr>
          <p:nvPr>
            <p:ph type="body" sz="quarter" idx="15"/>
          </p:nvPr>
        </p:nvSpPr>
        <p:spPr>
          <a:xfrm>
            <a:off x="4972054" y="3193045"/>
            <a:ext cx="6731000" cy="471924"/>
          </a:xfrm>
        </p:spPr>
        <p:txBody>
          <a:bodyPr vert="horz" lIns="0" tIns="0" rIns="0" bIns="0" rtlCol="0" anchor="ctr">
            <a:spAutoFit/>
          </a:bodyPr>
          <a:lstStyle>
            <a:lvl1pPr>
              <a:defRPr lang="en-US" dirty="0" smtClean="0">
                <a:solidFill>
                  <a:schemeClr val="bg1"/>
                </a:solidFill>
              </a:defRPr>
            </a:lvl1pPr>
          </a:lstStyle>
          <a:p>
            <a:pPr lvl="0"/>
            <a:r>
              <a:rPr lang="en-US" dirty="0" smtClean="0"/>
              <a:t>Click to edit Master text styles</a:t>
            </a:r>
          </a:p>
        </p:txBody>
      </p:sp>
    </p:spTree>
    <p:extLst>
      <p:ext uri="{BB962C8B-B14F-4D97-AF65-F5344CB8AC3E}">
        <p14:creationId xmlns:p14="http://schemas.microsoft.com/office/powerpoint/2010/main" val="222039684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80273123"/>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98"/>
            </a:lvl1pPr>
          </a:lstStyle>
          <a:p>
            <a:r>
              <a:rPr lang="en-US" altLang="zh-TW" smtClean="0"/>
              <a:t>Click to edit Master title style</a:t>
            </a:r>
            <a:endParaRPr lang="zh-TW" altLang="en-US"/>
          </a:p>
        </p:txBody>
      </p:sp>
      <p:sp>
        <p:nvSpPr>
          <p:cNvPr id="3" name="Subtitle 2"/>
          <p:cNvSpPr>
            <a:spLocks noGrp="1"/>
          </p:cNvSpPr>
          <p:nvPr>
            <p:ph type="subTitle" idx="1"/>
          </p:nvPr>
        </p:nvSpPr>
        <p:spPr>
          <a:xfrm>
            <a:off x="1524000" y="3602038"/>
            <a:ext cx="9144000" cy="350865"/>
          </a:xfrm>
        </p:spPr>
        <p:txBody>
          <a:bodyPr/>
          <a:lstStyle>
            <a:lvl1pPr marL="0" indent="0" algn="ctr">
              <a:buNone/>
              <a:defRPr sz="2400"/>
            </a:lvl1pPr>
            <a:lvl2pPr marL="457112" indent="0" algn="ctr">
              <a:buNone/>
              <a:defRPr sz="2000"/>
            </a:lvl2pPr>
            <a:lvl3pPr marL="914225" indent="0" algn="ctr">
              <a:buNone/>
              <a:defRPr sz="1800"/>
            </a:lvl3pPr>
            <a:lvl4pPr marL="1371337" indent="0" algn="ctr">
              <a:buNone/>
              <a:defRPr sz="1600"/>
            </a:lvl4pPr>
            <a:lvl5pPr marL="1828449" indent="0" algn="ctr">
              <a:buNone/>
              <a:defRPr sz="1600"/>
            </a:lvl5pPr>
            <a:lvl6pPr marL="2285561" indent="0" algn="ctr">
              <a:buNone/>
              <a:defRPr sz="1600"/>
            </a:lvl6pPr>
            <a:lvl7pPr marL="2742674" indent="0" algn="ctr">
              <a:buNone/>
              <a:defRPr sz="1600"/>
            </a:lvl7pPr>
            <a:lvl8pPr marL="3199785" indent="0" algn="ctr">
              <a:buNone/>
              <a:defRPr sz="1600"/>
            </a:lvl8pPr>
            <a:lvl9pPr marL="3656897" indent="0" algn="ctr">
              <a:buNone/>
              <a:defRPr sz="1600"/>
            </a:lvl9pPr>
          </a:lstStyle>
          <a:p>
            <a:r>
              <a:rPr lang="en-US" altLang="zh-TW" smtClean="0"/>
              <a:t>Click to edit Master subtitle style</a:t>
            </a:r>
            <a:endParaRPr lang="zh-TW" altLang="en-US"/>
          </a:p>
        </p:txBody>
      </p:sp>
    </p:spTree>
    <p:extLst>
      <p:ext uri="{BB962C8B-B14F-4D97-AF65-F5344CB8AC3E}">
        <p14:creationId xmlns:p14="http://schemas.microsoft.com/office/powerpoint/2010/main" val="237928025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Color Shape &amp; White Background">
    <p:spTree>
      <p:nvGrpSpPr>
        <p:cNvPr id="1" name=""/>
        <p:cNvGrpSpPr/>
        <p:nvPr/>
      </p:nvGrpSpPr>
      <p:grpSpPr>
        <a:xfrm>
          <a:off x="0" y="0"/>
          <a:ext cx="0" cy="0"/>
          <a:chOff x="0" y="0"/>
          <a:chExt cx="0" cy="0"/>
        </a:xfrm>
      </p:grpSpPr>
      <p:sp>
        <p:nvSpPr>
          <p:cNvPr id="8" name="Text Placeholder 13"/>
          <p:cNvSpPr>
            <a:spLocks noGrp="1"/>
          </p:cNvSpPr>
          <p:nvPr>
            <p:ph type="body" sz="quarter" idx="15"/>
          </p:nvPr>
        </p:nvSpPr>
        <p:spPr>
          <a:xfrm>
            <a:off x="4972053" y="3193046"/>
            <a:ext cx="6731001" cy="471924"/>
          </a:xfrm>
        </p:spPr>
        <p:txBody>
          <a:bodyPr vert="horz" lIns="0" tIns="0" rIns="0" bIns="0" rtlCol="0" anchor="ctr">
            <a:spAutoFit/>
          </a:bodyPr>
          <a:lstStyle>
            <a:lvl1pPr>
              <a:defRPr lang="en-US" dirty="0" smtClean="0"/>
            </a:lvl1pPr>
          </a:lstStyle>
          <a:p>
            <a:pPr lvl="0"/>
            <a:r>
              <a:rPr lang="en-US" dirty="0" smtClean="0"/>
              <a:t>Click to edit Master text styles</a:t>
            </a:r>
          </a:p>
        </p:txBody>
      </p:sp>
      <p:sp>
        <p:nvSpPr>
          <p:cNvPr id="14" name="Title 1"/>
          <p:cNvSpPr>
            <a:spLocks noGrp="1"/>
          </p:cNvSpPr>
          <p:nvPr>
            <p:ph type="ctrTitle"/>
          </p:nvPr>
        </p:nvSpPr>
        <p:spPr>
          <a:xfrm>
            <a:off x="484723" y="1435609"/>
            <a:ext cx="3998976" cy="3986784"/>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505050">
              <a:alpha val="80000"/>
            </a:srgbClr>
          </a:solidFill>
          <a:ln>
            <a:noFill/>
          </a:ln>
          <a:extLst/>
        </p:spPr>
        <p:txBody>
          <a:bodyPr vert="horz" wrap="square" lIns="248630" tIns="0" rIns="248630" bIns="0" numCol="1" anchor="ctr" anchorCtr="0" compatLnSpc="1">
            <a:prstTxWarp prst="textNoShape">
              <a:avLst/>
            </a:prstTxWarp>
          </a:bodyPr>
          <a:lstStyle>
            <a:lvl1pPr>
              <a:lnSpc>
                <a:spcPct val="95000"/>
              </a:lnSpc>
              <a:defRPr lang="en-US" sz="3236" kern="1200" dirty="0" smtClean="0">
                <a:solidFill>
                  <a:schemeClr val="bg1"/>
                </a:solidFill>
                <a:latin typeface="Segoe UI Light"/>
                <a:ea typeface="ＭＳ Ｐゴシック" charset="0"/>
                <a:cs typeface="Segoe UI Light"/>
              </a:defRPr>
            </a:lvl1pPr>
          </a:lstStyle>
          <a:p>
            <a:pPr marL="0" lvl="0" indent="0" algn="l" defTabSz="1218784"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536737177"/>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amp; Onl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66127" y="291070"/>
            <a:ext cx="11645817" cy="836523"/>
          </a:xfrm>
        </p:spPr>
        <p:txBody>
          <a:bodyPr vert="horz" wrap="square" lIns="149226" tIns="93266" rIns="149226" bIns="93266" rtlCol="0" anchor="t" anchorCtr="0">
            <a:spAutoFit/>
          </a:bodyPr>
          <a:lstStyle>
            <a:lvl1pPr>
              <a:lnSpc>
                <a:spcPct val="80000"/>
              </a:lnSpc>
              <a:spcAft>
                <a:spcPts val="0"/>
              </a:spcAft>
              <a:defRPr lang="en-US" sz="4706" spc="-100" dirty="0" smtClean="0">
                <a:solidFill>
                  <a:schemeClr val="tx1">
                    <a:lumMod val="65000"/>
                    <a:lumOff val="35000"/>
                  </a:schemeClr>
                </a:solidFill>
                <a:latin typeface="Segoe UI Light" pitchFamily="34" charset="0"/>
                <a:ea typeface="+mj-ea"/>
                <a:cs typeface="+mj-cs"/>
              </a:defRPr>
            </a:lvl1pPr>
          </a:lstStyle>
          <a:p>
            <a:pPr lvl="0" defTabSz="1218127">
              <a:lnSpc>
                <a:spcPct val="90000"/>
              </a:lnSpc>
              <a:spcBef>
                <a:spcPct val="0"/>
              </a:spcBef>
            </a:pPr>
            <a:r>
              <a:rPr lang="en-US" dirty="0" smtClean="0"/>
              <a:t>Click to edit Master text styles</a:t>
            </a:r>
          </a:p>
        </p:txBody>
      </p:sp>
    </p:spTree>
    <p:extLst>
      <p:ext uri="{BB962C8B-B14F-4D97-AF65-F5344CB8AC3E}">
        <p14:creationId xmlns:p14="http://schemas.microsoft.com/office/powerpoint/2010/main" val="1921639087"/>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EXAMPLE ONLY: Title with photo">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a:ext>
            </a:extLst>
          </a:blip>
          <a:srcRect l="5595" t="18563" r="3958" b="5165"/>
          <a:stretch/>
        </p:blipFill>
        <p:spPr>
          <a:xfrm flipH="1">
            <a:off x="-1588" y="-7263"/>
            <a:ext cx="12193588" cy="6858000"/>
          </a:xfrm>
          <a:prstGeom prst="rect">
            <a:avLst/>
          </a:prstGeom>
        </p:spPr>
      </p:pic>
      <p:grpSp>
        <p:nvGrpSpPr>
          <p:cNvPr id="5" name="Group 4"/>
          <p:cNvGrpSpPr/>
          <p:nvPr userDrawn="1"/>
        </p:nvGrpSpPr>
        <p:grpSpPr>
          <a:xfrm>
            <a:off x="-1588" y="-7263"/>
            <a:ext cx="12193588" cy="6858000"/>
            <a:chOff x="-1588" y="-7263"/>
            <a:chExt cx="12190413" cy="685800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l="5595" t="18563" r="3958" b="5165"/>
            <a:stretch/>
          </p:blipFill>
          <p:spPr>
            <a:xfrm flipH="1">
              <a:off x="-1588" y="-7263"/>
              <a:ext cx="12190413" cy="6858000"/>
            </a:xfrm>
            <a:prstGeom prst="rect">
              <a:avLst/>
            </a:prstGeom>
          </p:spPr>
        </p:pic>
        <p:sp>
          <p:nvSpPr>
            <p:cNvPr id="3" name="Rectangle 2"/>
            <p:cNvSpPr/>
            <p:nvPr userDrawn="1"/>
          </p:nvSpPr>
          <p:spPr>
            <a:xfrm>
              <a:off x="0" y="-7263"/>
              <a:ext cx="12188825" cy="2598063"/>
            </a:xfrm>
            <a:prstGeom prst="rect">
              <a:avLst/>
            </a:prstGeom>
            <a:gradFill>
              <a:gsLst>
                <a:gs pos="0">
                  <a:srgbClr val="000000">
                    <a:alpha val="59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grpSp>
      <p:sp>
        <p:nvSpPr>
          <p:cNvPr id="12" name="Rectangle 11"/>
          <p:cNvSpPr/>
          <p:nvPr userDrawn="1"/>
        </p:nvSpPr>
        <p:spPr bwMode="gray">
          <a:xfrm>
            <a:off x="150852" y="2057400"/>
            <a:ext cx="5487829" cy="3657600"/>
          </a:xfrm>
          <a:prstGeom prst="rect">
            <a:avLst/>
          </a:prstGeom>
          <a:solidFill>
            <a:schemeClr val="bg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p:nvPr/>
        </p:nvSpPr>
        <p:spPr bwMode="gray">
          <a:xfrm>
            <a:off x="150852" y="2057400"/>
            <a:ext cx="5487829" cy="3657600"/>
          </a:xfrm>
          <a:prstGeom prst="rect">
            <a:avLst/>
          </a:prstGeom>
          <a:solidFill>
            <a:schemeClr val="bg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150852" y="2057400"/>
            <a:ext cx="5487829" cy="2743426"/>
          </a:xfrm>
          <a:noFill/>
        </p:spPr>
        <p:txBody>
          <a:bodyPr vert="horz" lIns="137160" tIns="182880" rIns="146304" bIns="91440" rtlCol="0" anchor="t" anchorCtr="0">
            <a:normAutofit/>
          </a:bodyPr>
          <a:lstStyle>
            <a:lvl1pPr>
              <a:defRPr lang="en-US" sz="4400" spc="-98"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12906" y="314474"/>
            <a:ext cx="1947103" cy="716043"/>
          </a:xfrm>
          <a:prstGeom prst="rect">
            <a:avLst/>
          </a:prstGeom>
        </p:spPr>
      </p:pic>
      <p:sp>
        <p:nvSpPr>
          <p:cNvPr id="4" name="Text Placeholder 3"/>
          <p:cNvSpPr>
            <a:spLocks noGrp="1"/>
          </p:cNvSpPr>
          <p:nvPr>
            <p:ph type="body" sz="quarter" idx="10" hasCustomPrompt="1"/>
          </p:nvPr>
        </p:nvSpPr>
        <p:spPr>
          <a:xfrm>
            <a:off x="150852" y="4800600"/>
            <a:ext cx="5487829" cy="914400"/>
          </a:xfrm>
        </p:spPr>
        <p:txBody>
          <a:bodyPr lIns="137160" tIns="91440">
            <a:noAutofit/>
          </a:bodyPr>
          <a:lstStyle>
            <a:lvl1pPr marL="0" indent="0">
              <a:spcBef>
                <a:spcPts val="0"/>
              </a:spcBef>
              <a:buNone/>
              <a:defRPr sz="2000">
                <a:solidFill>
                  <a:schemeClr val="bg1"/>
                </a:solidFill>
              </a:defRPr>
            </a:lvl1pPr>
            <a:lvl2pPr marL="281674" indent="0">
              <a:buNone/>
              <a:defRPr sz="2000">
                <a:solidFill>
                  <a:schemeClr val="bg1"/>
                </a:solidFill>
              </a:defRPr>
            </a:lvl2pPr>
            <a:lvl3pPr marL="588476" indent="0">
              <a:buNone/>
              <a:defRPr sz="2000">
                <a:solidFill>
                  <a:schemeClr val="bg1"/>
                </a:solidFill>
              </a:defRPr>
            </a:lvl3pPr>
            <a:lvl4pPr marL="870150" indent="0">
              <a:buNone/>
              <a:defRPr sz="2000">
                <a:solidFill>
                  <a:schemeClr val="bg1"/>
                </a:solidFill>
              </a:defRPr>
            </a:lvl4pPr>
            <a:lvl5pPr marL="1105540" indent="0">
              <a:buNone/>
              <a:defRPr sz="2000">
                <a:solidFill>
                  <a:schemeClr val="bg1"/>
                </a:solidFill>
              </a:defRPr>
            </a:lvl5pPr>
          </a:lstStyle>
          <a:p>
            <a:pPr lvl="0"/>
            <a:r>
              <a:rPr lang="en-US" dirty="0" smtClean="0"/>
              <a:t>Speaker Name</a:t>
            </a:r>
            <a:endParaRPr lang="en-US" dirty="0"/>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941" y="200779"/>
            <a:ext cx="1947103" cy="716042"/>
          </a:xfrm>
          <a:prstGeom prst="rect">
            <a:avLst/>
          </a:prstGeom>
        </p:spPr>
      </p:pic>
    </p:spTree>
    <p:extLst>
      <p:ext uri="{BB962C8B-B14F-4D97-AF65-F5344CB8AC3E}">
        <p14:creationId xmlns:p14="http://schemas.microsoft.com/office/powerpoint/2010/main" val="2799763568"/>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no photo">
    <p:bg>
      <p:bgPr>
        <a:solidFill>
          <a:schemeClr val="tx2"/>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21030" y="274210"/>
            <a:ext cx="1947103" cy="716043"/>
          </a:xfrm>
          <a:prstGeom prst="rect">
            <a:avLst/>
          </a:prstGeom>
        </p:spPr>
      </p:pic>
      <p:sp>
        <p:nvSpPr>
          <p:cNvPr id="13" name="Rectangle 12"/>
          <p:cNvSpPr/>
          <p:nvPr/>
        </p:nvSpPr>
        <p:spPr bwMode="gray">
          <a:xfrm>
            <a:off x="150852" y="2057400"/>
            <a:ext cx="5487829" cy="3657600"/>
          </a:xfrm>
          <a:prstGeom prst="rect">
            <a:avLst/>
          </a:prstGeom>
          <a:solidFill>
            <a:schemeClr val="bg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150852" y="2057400"/>
            <a:ext cx="5487829" cy="2743426"/>
          </a:xfrm>
          <a:noFill/>
        </p:spPr>
        <p:txBody>
          <a:bodyPr vert="horz" lIns="137160" tIns="137160" rIns="137160" bIns="137160" rtlCol="0" anchor="t" anchorCtr="0">
            <a:normAutofit/>
          </a:bodyPr>
          <a:lstStyle>
            <a:lvl1pPr>
              <a:defRPr lang="en-US" sz="4400" spc="-98"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4" name="Text Placeholder 3"/>
          <p:cNvSpPr>
            <a:spLocks noGrp="1"/>
          </p:cNvSpPr>
          <p:nvPr>
            <p:ph type="body" sz="quarter" idx="10" hasCustomPrompt="1"/>
          </p:nvPr>
        </p:nvSpPr>
        <p:spPr>
          <a:xfrm>
            <a:off x="150852" y="4800600"/>
            <a:ext cx="5487829" cy="914400"/>
          </a:xfrm>
        </p:spPr>
        <p:txBody>
          <a:bodyPr lIns="137160" tIns="137160" rIns="137160" bIns="137160">
            <a:noAutofit/>
          </a:bodyPr>
          <a:lstStyle>
            <a:lvl1pPr marL="0" indent="0">
              <a:spcBef>
                <a:spcPts val="0"/>
              </a:spcBef>
              <a:buNone/>
              <a:defRPr sz="2000">
                <a:solidFill>
                  <a:schemeClr val="bg1"/>
                </a:solidFill>
              </a:defRPr>
            </a:lvl1pPr>
            <a:lvl2pPr marL="281674" indent="0">
              <a:buNone/>
              <a:defRPr sz="2000">
                <a:solidFill>
                  <a:schemeClr val="bg1"/>
                </a:solidFill>
              </a:defRPr>
            </a:lvl2pPr>
            <a:lvl3pPr marL="588476" indent="0">
              <a:buNone/>
              <a:defRPr sz="2000">
                <a:solidFill>
                  <a:schemeClr val="bg1"/>
                </a:solidFill>
              </a:defRPr>
            </a:lvl3pPr>
            <a:lvl4pPr marL="870150" indent="0">
              <a:buNone/>
              <a:defRPr sz="2000">
                <a:solidFill>
                  <a:schemeClr val="bg1"/>
                </a:solidFill>
              </a:defRPr>
            </a:lvl4pPr>
            <a:lvl5pPr marL="1105540" indent="0">
              <a:buNone/>
              <a:defRPr sz="2000">
                <a:solidFill>
                  <a:schemeClr val="bg1"/>
                </a:solidFill>
              </a:defRPr>
            </a:lvl5pPr>
          </a:lstStyle>
          <a:p>
            <a:pPr lvl="0"/>
            <a:r>
              <a:rPr lang="en-US" dirty="0" smtClean="0"/>
              <a:t>Speaker Name</a:t>
            </a:r>
            <a:endParaRPr lang="en-US" dirty="0"/>
          </a:p>
        </p:txBody>
      </p:sp>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1941" y="200779"/>
            <a:ext cx="1947103" cy="716042"/>
          </a:xfrm>
          <a:prstGeom prst="rect">
            <a:avLst/>
          </a:prstGeom>
        </p:spPr>
      </p:pic>
    </p:spTree>
    <p:extLst>
      <p:ext uri="{BB962C8B-B14F-4D97-AF65-F5344CB8AC3E}">
        <p14:creationId xmlns:p14="http://schemas.microsoft.com/office/powerpoint/2010/main" val="1316719112"/>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6" name="Text Placeholder 5"/>
          <p:cNvSpPr>
            <a:spLocks noGrp="1"/>
          </p:cNvSpPr>
          <p:nvPr>
            <p:ph type="body" sz="quarter" idx="13" hasCustomPrompt="1"/>
          </p:nvPr>
        </p:nvSpPr>
        <p:spPr>
          <a:xfrm>
            <a:off x="230925" y="753201"/>
            <a:ext cx="12192000" cy="373063"/>
          </a:xfrm>
          <a:prstGeom prst="rect">
            <a:avLst/>
          </a:prstGeom>
        </p:spPr>
        <p:txBody>
          <a:bodyPr lIns="320040" tIns="53325" rIns="53325" bIns="53325">
            <a:noAutofit/>
          </a:bodyPr>
          <a:lstStyle>
            <a:lvl1pPr marL="0" indent="0">
              <a:buNone/>
              <a:defRPr sz="2800">
                <a:solidFill>
                  <a:schemeClr val="tx1"/>
                </a:solidFill>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smtClean="0"/>
              <a:t>Click to add subtitle</a:t>
            </a:r>
          </a:p>
        </p:txBody>
      </p:sp>
      <p:sp>
        <p:nvSpPr>
          <p:cNvPr id="16" name="Text Placeholder 15"/>
          <p:cNvSpPr>
            <a:spLocks noGrp="1"/>
          </p:cNvSpPr>
          <p:nvPr>
            <p:ph type="body" sz="quarter" idx="14"/>
          </p:nvPr>
        </p:nvSpPr>
        <p:spPr>
          <a:xfrm>
            <a:off x="356117" y="1322592"/>
            <a:ext cx="11890296" cy="50342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Slide Number Placeholder 18"/>
          <p:cNvSpPr>
            <a:spLocks noGrp="1"/>
          </p:cNvSpPr>
          <p:nvPr>
            <p:ph type="sldNum" sz="quarter" idx="15"/>
          </p:nvPr>
        </p:nvSpPr>
        <p:spPr>
          <a:xfrm>
            <a:off x="11430002" y="6477874"/>
            <a:ext cx="761998" cy="380126"/>
          </a:xfrm>
          <a:prstGeom prst="rect">
            <a:avLst/>
          </a:prstGeom>
        </p:spPr>
        <p:txBody>
          <a:bodyPr/>
          <a:lstStyle/>
          <a:p>
            <a:fld id="{FAADACFB-7C71-4E89-89D2-7BBA40B7BFA9}" type="slidenum">
              <a:rPr lang="en-US" smtClean="0"/>
              <a:pPr/>
              <a:t>‹#›</a:t>
            </a:fld>
            <a:endParaRPr lang="en-US" dirty="0"/>
          </a:p>
        </p:txBody>
      </p:sp>
      <p:sp>
        <p:nvSpPr>
          <p:cNvPr id="20" name="Footer Placeholder 19"/>
          <p:cNvSpPr>
            <a:spLocks noGrp="1"/>
          </p:cNvSpPr>
          <p:nvPr>
            <p:ph type="ftr" sz="quarter" idx="16"/>
          </p:nvPr>
        </p:nvSpPr>
        <p:spPr>
          <a:xfrm>
            <a:off x="3048000" y="6477878"/>
            <a:ext cx="8382000" cy="380127"/>
          </a:xfrm>
          <a:prstGeom prst="rect">
            <a:avLst/>
          </a:prstGeom>
        </p:spPr>
        <p:txBody>
          <a:bodyPr/>
          <a:lstStyle/>
          <a:p>
            <a:endParaRPr lang="en-US" dirty="0"/>
          </a:p>
        </p:txBody>
      </p:sp>
    </p:spTree>
    <p:extLst>
      <p:ext uri="{BB962C8B-B14F-4D97-AF65-F5344CB8AC3E}">
        <p14:creationId xmlns:p14="http://schemas.microsoft.com/office/powerpoint/2010/main" val="3366621000"/>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4" name="Footer Placeholder 3"/>
          <p:cNvSpPr>
            <a:spLocks noGrp="1"/>
          </p:cNvSpPr>
          <p:nvPr>
            <p:ph type="ftr" sz="quarter" idx="11"/>
          </p:nvPr>
        </p:nvSpPr>
        <p:spPr>
          <a:xfrm>
            <a:off x="3048000" y="6477878"/>
            <a:ext cx="8382000" cy="380127"/>
          </a:xfrm>
          <a:prstGeom prst="rect">
            <a:avLst/>
          </a:prstGeom>
        </p:spPr>
        <p:txBody>
          <a:bodyPr/>
          <a:lstStyle/>
          <a:p>
            <a:endParaRPr lang="en-US" dirty="0"/>
          </a:p>
        </p:txBody>
      </p:sp>
      <p:sp>
        <p:nvSpPr>
          <p:cNvPr id="5" name="Slide Number Placeholder 4"/>
          <p:cNvSpPr>
            <a:spLocks noGrp="1"/>
          </p:cNvSpPr>
          <p:nvPr>
            <p:ph type="sldNum" sz="quarter" idx="12"/>
          </p:nvPr>
        </p:nvSpPr>
        <p:spPr>
          <a:xfrm>
            <a:off x="11430001" y="6478592"/>
            <a:ext cx="761998" cy="379413"/>
          </a:xfrm>
          <a:prstGeom prst="rect">
            <a:avLst/>
          </a:prstGeom>
        </p:spPr>
        <p:txBody>
          <a:bodyPr/>
          <a:lstStyle/>
          <a:p>
            <a:fld id="{6A4C1A4A-E5E6-4CC1-B72C-A20A4EB3E2D2}" type="slidenum">
              <a:rPr lang="en-US" smtClean="0"/>
              <a:pPr/>
              <a:t>‹#›</a:t>
            </a:fld>
            <a:endParaRPr lang="en-US" dirty="0"/>
          </a:p>
        </p:txBody>
      </p:sp>
      <p:sp>
        <p:nvSpPr>
          <p:cNvPr id="6" name="Text Placeholder 5"/>
          <p:cNvSpPr>
            <a:spLocks noGrp="1"/>
          </p:cNvSpPr>
          <p:nvPr>
            <p:ph type="body" sz="quarter" idx="13" hasCustomPrompt="1"/>
          </p:nvPr>
        </p:nvSpPr>
        <p:spPr>
          <a:xfrm>
            <a:off x="230918" y="753198"/>
            <a:ext cx="12192000" cy="373063"/>
          </a:xfrm>
          <a:prstGeom prst="rect">
            <a:avLst/>
          </a:prstGeom>
        </p:spPr>
        <p:txBody>
          <a:bodyPr lIns="320040" tIns="53325" rIns="53325" bIns="53325">
            <a:noAutofit/>
          </a:bodyPr>
          <a:lstStyle>
            <a:lvl1pPr marL="0" indent="0">
              <a:buNone/>
              <a:defRPr sz="2800">
                <a:solidFill>
                  <a:schemeClr val="tx1"/>
                </a:solidFill>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smtClean="0"/>
              <a:t>Click to add subtitle</a:t>
            </a:r>
          </a:p>
        </p:txBody>
      </p:sp>
    </p:spTree>
    <p:extLst>
      <p:ext uri="{BB962C8B-B14F-4D97-AF65-F5344CB8AC3E}">
        <p14:creationId xmlns:p14="http://schemas.microsoft.com/office/powerpoint/2010/main" val="330662834"/>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veloper cod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4" name="Text Placeholder 3"/>
          <p:cNvSpPr>
            <a:spLocks noGrp="1"/>
          </p:cNvSpPr>
          <p:nvPr>
            <p:ph type="body" sz="quarter" idx="15" hasCustomPrompt="1"/>
          </p:nvPr>
        </p:nvSpPr>
        <p:spPr>
          <a:xfrm>
            <a:off x="394597" y="1245624"/>
            <a:ext cx="11890296" cy="4953000"/>
          </a:xfrm>
          <a:prstGeom prst="rect">
            <a:avLst/>
          </a:prstGeom>
        </p:spPr>
        <p:txBody>
          <a:bodyPr/>
          <a:lstStyle>
            <a:lvl1pPr marL="0" indent="0">
              <a:buNone/>
              <a:defRPr>
                <a:solidFill>
                  <a:schemeClr val="tx1"/>
                </a:solidFill>
                <a:latin typeface="Courier New" pitchFamily="49" charset="0"/>
                <a:cs typeface="Courier New" pitchFamily="49" charset="0"/>
              </a:defRPr>
            </a:lvl1pPr>
            <a:lvl2pPr marL="281674" indent="0">
              <a:buNone/>
              <a:defRPr>
                <a:solidFill>
                  <a:schemeClr val="tx1"/>
                </a:solidFill>
                <a:latin typeface="Courier New" pitchFamily="49" charset="0"/>
                <a:cs typeface="Courier New" pitchFamily="49" charset="0"/>
              </a:defRPr>
            </a:lvl2pPr>
            <a:lvl3pPr marL="588476" indent="0">
              <a:buNone/>
              <a:defRPr>
                <a:solidFill>
                  <a:schemeClr val="tx1"/>
                </a:solidFill>
                <a:latin typeface="Courier New" pitchFamily="49" charset="0"/>
                <a:cs typeface="Courier New" pitchFamily="49" charset="0"/>
              </a:defRPr>
            </a:lvl3pPr>
            <a:lvl4pPr marL="870150" indent="0">
              <a:buNone/>
              <a:defRPr>
                <a:solidFill>
                  <a:schemeClr val="tx1"/>
                </a:solidFill>
                <a:latin typeface="Courier New" pitchFamily="49" charset="0"/>
                <a:cs typeface="Courier New" pitchFamily="49" charset="0"/>
              </a:defRPr>
            </a:lvl4pPr>
            <a:lvl5pPr marL="1105540" indent="0">
              <a:buNone/>
              <a:defRPr>
                <a:solidFill>
                  <a:schemeClr val="tx1"/>
                </a:solidFill>
                <a:latin typeface="Courier New" pitchFamily="49" charset="0"/>
                <a:cs typeface="Courier New" pitchFamily="49" charset="0"/>
              </a:defRPr>
            </a:lvl5pPr>
          </a:lstStyle>
          <a:p>
            <a:pPr lvl="0"/>
            <a:r>
              <a:rPr lang="en-US" dirty="0" smtClean="0"/>
              <a:t>Click to add developer code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5"/>
          <p:cNvSpPr>
            <a:spLocks noGrp="1"/>
          </p:cNvSpPr>
          <p:nvPr>
            <p:ph type="body" sz="quarter" idx="12" hasCustomPrompt="1"/>
          </p:nvPr>
        </p:nvSpPr>
        <p:spPr>
          <a:xfrm>
            <a:off x="230918" y="753198"/>
            <a:ext cx="12192000" cy="373063"/>
          </a:xfrm>
          <a:prstGeom prst="rect">
            <a:avLst/>
          </a:prstGeom>
        </p:spPr>
        <p:txBody>
          <a:bodyPr lIns="320040" tIns="53325" rIns="53325" bIns="53325">
            <a:noAutofit/>
          </a:bodyPr>
          <a:lstStyle>
            <a:lvl1pPr marL="0" indent="0">
              <a:buNone/>
              <a:defRPr sz="2800">
                <a:solidFill>
                  <a:schemeClr val="tx1"/>
                </a:solidFill>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smtClean="0"/>
              <a:t>Click to add subtitle</a:t>
            </a:r>
          </a:p>
        </p:txBody>
      </p:sp>
      <p:sp>
        <p:nvSpPr>
          <p:cNvPr id="6" name="Footer Placeholder 5"/>
          <p:cNvSpPr>
            <a:spLocks noGrp="1"/>
          </p:cNvSpPr>
          <p:nvPr>
            <p:ph type="ftr" sz="quarter" idx="16"/>
          </p:nvPr>
        </p:nvSpPr>
        <p:spPr>
          <a:xfrm>
            <a:off x="3048000" y="6477878"/>
            <a:ext cx="8382000" cy="380127"/>
          </a:xfrm>
          <a:prstGeom prst="rect">
            <a:avLst/>
          </a:prstGeom>
        </p:spPr>
        <p:txBody>
          <a:bodyPr/>
          <a:lstStyle/>
          <a:p>
            <a:endParaRPr lang="en-US" dirty="0"/>
          </a:p>
        </p:txBody>
      </p:sp>
      <p:sp>
        <p:nvSpPr>
          <p:cNvPr id="10" name="Slide Number Placeholder 9"/>
          <p:cNvSpPr>
            <a:spLocks noGrp="1"/>
          </p:cNvSpPr>
          <p:nvPr>
            <p:ph type="sldNum" sz="quarter" idx="17"/>
          </p:nvPr>
        </p:nvSpPr>
        <p:spPr>
          <a:xfrm>
            <a:off x="11430002" y="6477874"/>
            <a:ext cx="761998" cy="380126"/>
          </a:xfrm>
          <a:prstGeom prst="rect">
            <a:avLst/>
          </a:prstGeom>
        </p:spPr>
        <p:txBody>
          <a:bodyPr/>
          <a:lstStyle/>
          <a:p>
            <a:fld id="{FAADACFB-7C71-4E89-89D2-7BBA40B7BFA9}" type="slidenum">
              <a:rPr lang="en-US" smtClean="0"/>
              <a:pPr/>
              <a:t>‹#›</a:t>
            </a:fld>
            <a:endParaRPr lang="en-US" dirty="0"/>
          </a:p>
        </p:txBody>
      </p:sp>
    </p:spTree>
    <p:extLst>
      <p:ext uri="{BB962C8B-B14F-4D97-AF65-F5344CB8AC3E}">
        <p14:creationId xmlns:p14="http://schemas.microsoft.com/office/powerpoint/2010/main" val="217342158"/>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220609"/>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Demo slide">
    <p:spTree>
      <p:nvGrpSpPr>
        <p:cNvPr id="1" name=""/>
        <p:cNvGrpSpPr/>
        <p:nvPr/>
      </p:nvGrpSpPr>
      <p:grpSpPr>
        <a:xfrm>
          <a:off x="0" y="0"/>
          <a:ext cx="0" cy="0"/>
          <a:chOff x="0" y="0"/>
          <a:chExt cx="0" cy="0"/>
        </a:xfrm>
      </p:grpSpPr>
      <p:sp>
        <p:nvSpPr>
          <p:cNvPr id="6" name="Rectangle 5"/>
          <p:cNvSpPr/>
          <p:nvPr userDrawn="1"/>
        </p:nvSpPr>
        <p:spPr bwMode="auto">
          <a:xfrm>
            <a:off x="150852" y="1143000"/>
            <a:ext cx="10061020" cy="273427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p:nvSpPr>
        <p:spPr bwMode="auto">
          <a:xfrm>
            <a:off x="150852" y="1143000"/>
            <a:ext cx="10061020" cy="273427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150855" y="1143005"/>
            <a:ext cx="10061019" cy="2734277"/>
          </a:xfrm>
          <a:noFill/>
        </p:spPr>
        <p:txBody>
          <a:bodyPr lIns="137160" tIns="137160" rIns="137160" bIns="137160" anchor="t" anchorCtr="0"/>
          <a:lstStyle>
            <a:lvl1pPr>
              <a:defRPr sz="7100" spc="-98"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150853" y="3877281"/>
            <a:ext cx="10061021" cy="1837723"/>
          </a:xfrm>
          <a:noFill/>
        </p:spPr>
        <p:txBody>
          <a:bodyPr lIns="137160" tIns="137160" rIns="137160" bIns="137160">
            <a:noAutofit/>
          </a:bodyPr>
          <a:lstStyle>
            <a:lvl1pPr marL="0" indent="0">
              <a:spcBef>
                <a:spcPts val="0"/>
              </a:spcBef>
              <a:buNone/>
              <a:defRPr sz="2800" spc="0" baseline="0">
                <a:gradFill>
                  <a:gsLst>
                    <a:gs pos="0">
                      <a:schemeClr val="tx1">
                        <a:lumMod val="75000"/>
                        <a:lumOff val="25000"/>
                      </a:schemeClr>
                    </a:gs>
                    <a:gs pos="100000">
                      <a:schemeClr val="tx1">
                        <a:lumMod val="75000"/>
                        <a:lumOff val="25000"/>
                      </a:schemeClr>
                    </a:gs>
                  </a:gsLst>
                  <a:lin ang="5400000" scaled="0"/>
                </a:gradFill>
                <a:latin typeface="+mn-lt"/>
              </a:defRPr>
            </a:lvl1pPr>
          </a:lstStyle>
          <a:p>
            <a:pPr lvl="0"/>
            <a:r>
              <a:rPr lang="en-US" dirty="0" smtClean="0"/>
              <a:t>Speaker Name</a:t>
            </a:r>
          </a:p>
        </p:txBody>
      </p:sp>
    </p:spTree>
    <p:extLst>
      <p:ext uri="{BB962C8B-B14F-4D97-AF65-F5344CB8AC3E}">
        <p14:creationId xmlns:p14="http://schemas.microsoft.com/office/powerpoint/2010/main" val="106863000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0916" y="141105"/>
            <a:ext cx="12192000" cy="646042"/>
          </a:xfrm>
          <a:prstGeom prst="rect">
            <a:avLst/>
          </a:prstGeom>
        </p:spPr>
        <p:txBody>
          <a:bodyPr vert="horz" lIns="320040" tIns="152357" rIns="53325" bIns="53325" rtlCol="0" anchor="ctr">
            <a:normAutofit/>
          </a:bodyPr>
          <a:lstStyle/>
          <a:p>
            <a:endParaRPr lang="en-US" dirty="0"/>
          </a:p>
        </p:txBody>
      </p:sp>
      <p:sp>
        <p:nvSpPr>
          <p:cNvPr id="15" name="Text Placeholder 14"/>
          <p:cNvSpPr>
            <a:spLocks noGrp="1"/>
          </p:cNvSpPr>
          <p:nvPr>
            <p:ph type="body" idx="1"/>
          </p:nvPr>
        </p:nvSpPr>
        <p:spPr>
          <a:xfrm>
            <a:off x="346373" y="1143000"/>
            <a:ext cx="11694775" cy="5016731"/>
          </a:xfrm>
          <a:prstGeom prst="rect">
            <a:avLst/>
          </a:prstGeom>
        </p:spPr>
        <p:txBody>
          <a:bodyPr vert="horz" lIns="182880" tIns="91440" rIns="18288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3" name="Picture 2"/>
          <p:cNvPicPr>
            <a:picLocks noChangeAspect="1"/>
          </p:cNvPicPr>
          <p:nvPr userDrawn="1"/>
        </p:nvPicPr>
        <p:blipFill rotWithShape="1">
          <a:blip r:embed="rId31" cstate="print">
            <a:extLst>
              <a:ext uri="{28A0092B-C50C-407E-A947-70E740481C1C}">
                <a14:useLocalDpi xmlns:a14="http://schemas.microsoft.com/office/drawing/2010/main"/>
              </a:ext>
            </a:extLst>
          </a:blip>
          <a:srcRect t="26667"/>
          <a:stretch/>
        </p:blipFill>
        <p:spPr>
          <a:xfrm>
            <a:off x="12269809" y="2"/>
            <a:ext cx="762199" cy="1676400"/>
          </a:xfrm>
          <a:prstGeom prst="rect">
            <a:avLst/>
          </a:prstGeom>
        </p:spPr>
      </p:pic>
    </p:spTree>
    <p:extLst>
      <p:ext uri="{BB962C8B-B14F-4D97-AF65-F5344CB8AC3E}">
        <p14:creationId xmlns:p14="http://schemas.microsoft.com/office/powerpoint/2010/main" val="1399875103"/>
      </p:ext>
    </p:extLst>
  </p:cSld>
  <p:clrMap bg1="lt1" tx1="dk1" bg2="lt2" tx2="dk2" accent1="accent1" accent2="accent2" accent3="accent3" accent4="accent4" accent5="accent5" accent6="accent6" hlink="hlink" folHlink="folHlink"/>
  <p:sldLayoutIdLst>
    <p:sldLayoutId id="2147484754" r:id="rId1"/>
    <p:sldLayoutId id="2147484755" r:id="rId2"/>
    <p:sldLayoutId id="2147484756" r:id="rId3"/>
    <p:sldLayoutId id="2147484757" r:id="rId4"/>
    <p:sldLayoutId id="2147484758" r:id="rId5"/>
    <p:sldLayoutId id="2147484759" r:id="rId6"/>
    <p:sldLayoutId id="2147484760" r:id="rId7"/>
    <p:sldLayoutId id="2147484761" r:id="rId8"/>
    <p:sldLayoutId id="2147484762" r:id="rId9"/>
    <p:sldLayoutId id="2147484763" r:id="rId10"/>
    <p:sldLayoutId id="2147484764" r:id="rId11"/>
    <p:sldLayoutId id="2147484765" r:id="rId12"/>
    <p:sldLayoutId id="2147484766" r:id="rId13"/>
    <p:sldLayoutId id="2147484767" r:id="rId14"/>
    <p:sldLayoutId id="2147484768" r:id="rId15"/>
    <p:sldLayoutId id="2147484769" r:id="rId16"/>
    <p:sldLayoutId id="2147484770" r:id="rId17"/>
    <p:sldLayoutId id="2147484771" r:id="rId18"/>
    <p:sldLayoutId id="2147484772" r:id="rId19"/>
    <p:sldLayoutId id="2147484773" r:id="rId20"/>
    <p:sldLayoutId id="2147484774" r:id="rId21"/>
    <p:sldLayoutId id="2147484775" r:id="rId22"/>
    <p:sldLayoutId id="2147484776" r:id="rId23"/>
    <p:sldLayoutId id="2147484777" r:id="rId24"/>
    <p:sldLayoutId id="2147484778" r:id="rId25"/>
    <p:sldLayoutId id="2147484779" r:id="rId26"/>
    <p:sldLayoutId id="2147484780" r:id="rId27"/>
    <p:sldLayoutId id="2147484748" r:id="rId28"/>
    <p:sldLayoutId id="2147484749" r:id="rId29"/>
  </p:sldLayoutIdLst>
  <p:transition>
    <p:fade/>
  </p:transition>
  <p:timing>
    <p:tnLst>
      <p:par>
        <p:cTn id="1" dur="indefinite" restart="never" nodeType="tmRoot"/>
      </p:par>
    </p:tnLst>
  </p:timing>
  <p:hf hdr="0" ftr="0" dt="0"/>
  <p:txStyles>
    <p:titleStyle>
      <a:lvl1pPr marL="0" algn="l" defTabSz="1088105" rtl="0" eaLnBrk="1" latinLnBrk="0" hangingPunct="1">
        <a:lnSpc>
          <a:spcPct val="90000"/>
        </a:lnSpc>
        <a:spcBef>
          <a:spcPct val="0"/>
        </a:spcBef>
        <a:buNone/>
        <a:defRPr lang="en-US" sz="4000" kern="1200" spc="-58" baseline="0" dirty="0">
          <a:solidFill>
            <a:schemeClr val="bg2"/>
          </a:solidFill>
          <a:latin typeface="Segoe UI Light" pitchFamily="34" charset="0"/>
          <a:ea typeface="Segoe UI" pitchFamily="34" charset="0"/>
          <a:cs typeface="Segoe UI" pitchFamily="34" charset="0"/>
        </a:defRPr>
      </a:lvl1pPr>
    </p:titleStyle>
    <p:bodyStyle>
      <a:lvl1pPr marL="0" indent="0" algn="l" defTabSz="1088105" rtl="0" eaLnBrk="1" latinLnBrk="0" hangingPunct="1">
        <a:spcBef>
          <a:spcPts val="1800"/>
        </a:spcBef>
        <a:buClr>
          <a:srgbClr val="0072C6"/>
        </a:buClr>
        <a:buSzPct val="100000"/>
        <a:buFont typeface="Wingdings" pitchFamily="2" charset="2"/>
        <a:buNone/>
        <a:defRPr sz="2400" kern="1200">
          <a:solidFill>
            <a:schemeClr val="tx2"/>
          </a:solidFill>
          <a:latin typeface="Segoe UI" pitchFamily="34" charset="0"/>
          <a:ea typeface="Segoe UI" pitchFamily="34" charset="0"/>
          <a:cs typeface="Segoe UI" pitchFamily="34" charset="0"/>
        </a:defRPr>
      </a:lvl1pPr>
      <a:lvl2pPr marL="476070" indent="-194396" algn="l" defTabSz="1088105" rtl="0" eaLnBrk="1" latinLnBrk="0" hangingPunct="1">
        <a:spcBef>
          <a:spcPct val="20000"/>
        </a:spcBef>
        <a:buFont typeface="Arial" pitchFamily="34" charset="0"/>
        <a:buChar char="•"/>
        <a:defRPr sz="1800" kern="1200">
          <a:solidFill>
            <a:schemeClr val="tx1"/>
          </a:solidFill>
          <a:latin typeface="Segoe UI" pitchFamily="34" charset="0"/>
          <a:ea typeface="Segoe UI" pitchFamily="34" charset="0"/>
          <a:cs typeface="Segoe UI" pitchFamily="34" charset="0"/>
        </a:defRPr>
      </a:lvl2pPr>
      <a:lvl3pPr marL="761712" indent="-173236" algn="l" defTabSz="1088105"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3pPr>
      <a:lvl4pPr marL="1047354" indent="-177204" algn="l" defTabSz="1088105"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4pPr>
      <a:lvl5pPr marL="1285389" indent="-179849" algn="l" defTabSz="1088105"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5pPr>
      <a:lvl6pPr marL="2992290"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6342"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80396"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4448"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088105" rtl="0" eaLnBrk="1" latinLnBrk="0" hangingPunct="1">
        <a:defRPr sz="2200" kern="1200">
          <a:solidFill>
            <a:schemeClr val="tx1"/>
          </a:solidFill>
          <a:latin typeface="+mn-lt"/>
          <a:ea typeface="+mn-ea"/>
          <a:cs typeface="+mn-cs"/>
        </a:defRPr>
      </a:lvl1pPr>
      <a:lvl2pPr marL="544053" algn="l" defTabSz="1088105" rtl="0" eaLnBrk="1" latinLnBrk="0" hangingPunct="1">
        <a:defRPr sz="2200" kern="1200">
          <a:solidFill>
            <a:schemeClr val="tx1"/>
          </a:solidFill>
          <a:latin typeface="+mn-lt"/>
          <a:ea typeface="+mn-ea"/>
          <a:cs typeface="+mn-cs"/>
        </a:defRPr>
      </a:lvl2pPr>
      <a:lvl3pPr marL="1088105" algn="l" defTabSz="1088105" rtl="0" eaLnBrk="1" latinLnBrk="0" hangingPunct="1">
        <a:defRPr sz="2200" kern="1200">
          <a:solidFill>
            <a:schemeClr val="tx1"/>
          </a:solidFill>
          <a:latin typeface="+mn-lt"/>
          <a:ea typeface="+mn-ea"/>
          <a:cs typeface="+mn-cs"/>
        </a:defRPr>
      </a:lvl3pPr>
      <a:lvl4pPr marL="1632159" algn="l" defTabSz="1088105" rtl="0" eaLnBrk="1" latinLnBrk="0" hangingPunct="1">
        <a:defRPr sz="2200" kern="1200">
          <a:solidFill>
            <a:schemeClr val="tx1"/>
          </a:solidFill>
          <a:latin typeface="+mn-lt"/>
          <a:ea typeface="+mn-ea"/>
          <a:cs typeface="+mn-cs"/>
        </a:defRPr>
      </a:lvl4pPr>
      <a:lvl5pPr marL="2176211" algn="l" defTabSz="1088105" rtl="0" eaLnBrk="1" latinLnBrk="0" hangingPunct="1">
        <a:defRPr sz="2200" kern="1200">
          <a:solidFill>
            <a:schemeClr val="tx1"/>
          </a:solidFill>
          <a:latin typeface="+mn-lt"/>
          <a:ea typeface="+mn-ea"/>
          <a:cs typeface="+mn-cs"/>
        </a:defRPr>
      </a:lvl5pPr>
      <a:lvl6pPr marL="2720264" algn="l" defTabSz="1088105" rtl="0" eaLnBrk="1" latinLnBrk="0" hangingPunct="1">
        <a:defRPr sz="2200" kern="1200">
          <a:solidFill>
            <a:schemeClr val="tx1"/>
          </a:solidFill>
          <a:latin typeface="+mn-lt"/>
          <a:ea typeface="+mn-ea"/>
          <a:cs typeface="+mn-cs"/>
        </a:defRPr>
      </a:lvl6pPr>
      <a:lvl7pPr marL="3264316" algn="l" defTabSz="1088105" rtl="0" eaLnBrk="1" latinLnBrk="0" hangingPunct="1">
        <a:defRPr sz="2200" kern="1200">
          <a:solidFill>
            <a:schemeClr val="tx1"/>
          </a:solidFill>
          <a:latin typeface="+mn-lt"/>
          <a:ea typeface="+mn-ea"/>
          <a:cs typeface="+mn-cs"/>
        </a:defRPr>
      </a:lvl7pPr>
      <a:lvl8pPr marL="3808369" algn="l" defTabSz="1088105" rtl="0" eaLnBrk="1" latinLnBrk="0" hangingPunct="1">
        <a:defRPr sz="2200" kern="1200">
          <a:solidFill>
            <a:schemeClr val="tx1"/>
          </a:solidFill>
          <a:latin typeface="+mn-lt"/>
          <a:ea typeface="+mn-ea"/>
          <a:cs typeface="+mn-cs"/>
        </a:defRPr>
      </a:lvl8pPr>
      <a:lvl9pPr marL="4352422" algn="l" defTabSz="1088105" rtl="0" eaLnBrk="1" latinLnBrk="0" hangingPunct="1">
        <a:defRPr sz="22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0" pos="3551" userDrawn="1">
          <p15:clr>
            <a:srgbClr val="5ACBF0"/>
          </p15:clr>
        </p15:guide>
        <p15:guide id="1" pos="2975" userDrawn="1">
          <p15:clr>
            <a:srgbClr val="5ACBF0"/>
          </p15:clr>
        </p15:guide>
        <p15:guide id="2" pos="2399" userDrawn="1">
          <p15:clr>
            <a:srgbClr val="5ACBF0"/>
          </p15:clr>
        </p15:guide>
        <p15:guide id="3" pos="1823" userDrawn="1">
          <p15:clr>
            <a:srgbClr val="5ACBF0"/>
          </p15:clr>
        </p15:guide>
        <p15:guide id="4" pos="1247" userDrawn="1">
          <p15:clr>
            <a:srgbClr val="5ACBF0"/>
          </p15:clr>
        </p15:guide>
        <p15:guide id="5" pos="671" userDrawn="1">
          <p15:clr>
            <a:srgbClr val="5ACBF0"/>
          </p15:clr>
        </p15:guide>
        <p15:guide id="6" pos="95" userDrawn="1">
          <p15:clr>
            <a:srgbClr val="5ACBF0"/>
          </p15:clr>
        </p15:guide>
        <p15:guide id="7" pos="4127" userDrawn="1">
          <p15:clr>
            <a:srgbClr val="5ACBF0"/>
          </p15:clr>
        </p15:guide>
        <p15:guide id="8" pos="4703" userDrawn="1">
          <p15:clr>
            <a:srgbClr val="5ACBF0"/>
          </p15:clr>
        </p15:guide>
        <p15:guide id="9" pos="5279" userDrawn="1">
          <p15:clr>
            <a:srgbClr val="5ACBF0"/>
          </p15:clr>
        </p15:guide>
        <p15:guide id="10" pos="5855" userDrawn="1">
          <p15:clr>
            <a:srgbClr val="5ACBF0"/>
          </p15:clr>
        </p15:guide>
        <p15:guide id="11" pos="6431" userDrawn="1">
          <p15:clr>
            <a:srgbClr val="5ACBF0"/>
          </p15:clr>
        </p15:guide>
        <p15:guide id="12" pos="7007" userDrawn="1">
          <p15:clr>
            <a:srgbClr val="5ACBF0"/>
          </p15:clr>
        </p15:guide>
        <p15:guide id="13" pos="7583" userDrawn="1">
          <p15:clr>
            <a:srgbClr val="5ACBF0"/>
          </p15:clr>
        </p15:guide>
        <p15:guide id="14" orient="horz" pos="144" userDrawn="1">
          <p15:clr>
            <a:srgbClr val="5ACBF0"/>
          </p15:clr>
        </p15:guide>
        <p15:guide id="15" orient="horz" pos="720" userDrawn="1">
          <p15:clr>
            <a:srgbClr val="5ACBF0"/>
          </p15:clr>
        </p15:guide>
        <p15:guide id="16" orient="horz" pos="1296" userDrawn="1">
          <p15:clr>
            <a:srgbClr val="5ACBF0"/>
          </p15:clr>
        </p15:guide>
        <p15:guide id="17" orient="horz" pos="1872" userDrawn="1">
          <p15:clr>
            <a:srgbClr val="5ACBF0"/>
          </p15:clr>
        </p15:guide>
        <p15:guide id="18" orient="horz" pos="2448" userDrawn="1">
          <p15:clr>
            <a:srgbClr val="5ACBF0"/>
          </p15:clr>
        </p15:guide>
        <p15:guide id="19" orient="horz" pos="3024" userDrawn="1">
          <p15:clr>
            <a:srgbClr val="5ACBF0"/>
          </p15:clr>
        </p15:guide>
        <p15:guide id="20" orient="horz" pos="3600" userDrawn="1">
          <p15:clr>
            <a:srgbClr val="5ACBF0"/>
          </p15:clr>
        </p15:guide>
        <p15:guide id="21" orient="horz" pos="4176" userDrawn="1">
          <p15:clr>
            <a:srgbClr val="5ACBF0"/>
          </p15:clr>
        </p15:guide>
        <p15:guide id="22" pos="191" userDrawn="1">
          <p15:clr>
            <a:srgbClr val="F26B43"/>
          </p15:clr>
        </p15:guide>
        <p15:guide id="23" pos="7487" userDrawn="1">
          <p15:clr>
            <a:srgbClr val="F26B43"/>
          </p15:clr>
        </p15:guide>
        <p15:guide id="24" orient="horz" pos="240" userDrawn="1">
          <p15:clr>
            <a:srgbClr val="F26B43"/>
          </p15:clr>
        </p15:guide>
        <p15:guide id="25" orient="horz" pos="4080" userDrawn="1">
          <p15:clr>
            <a:srgbClr val="F26B43"/>
          </p15:clr>
        </p15:guide>
        <p15:guide id="26" pos="3839" userDrawn="1">
          <p15:clr>
            <a:srgbClr val="F26B43"/>
          </p15:clr>
        </p15:guide>
        <p15:guide id="27" orient="horz" pos="2160" userDrawn="1">
          <p15:clr>
            <a:srgbClr val="F26B43"/>
          </p15:clr>
        </p15:guide>
        <p15:guide id="28" orient="horz" pos="81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51.png"/><Relationship Id="rId7"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48.png"/><Relationship Id="rId5"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3.png"/></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5.png"/><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6.jpeg"/><Relationship Id="rId7"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52.jpeg"/><Relationship Id="rId5" Type="http://schemas.openxmlformats.org/officeDocument/2006/relationships/image" Target="../media/image50.png"/><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65.png"/><Relationship Id="rId5" Type="http://schemas.openxmlformats.org/officeDocument/2006/relationships/image" Target="../media/image64.jp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jpg"/><Relationship Id="rId7"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2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6.png"/></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19.xml"/><Relationship Id="rId5" Type="http://schemas.openxmlformats.org/officeDocument/2006/relationships/image" Target="../media/image79.png"/><Relationship Id="rId4" Type="http://schemas.openxmlformats.org/officeDocument/2006/relationships/image" Target="../media/image78.png"/></Relationships>
</file>

<file path=ppt/slides/_rels/slide2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83.png"/><Relationship Id="rId5" Type="http://schemas.openxmlformats.org/officeDocument/2006/relationships/notesSlide" Target="../notesSlides/notesSlide29.xml"/><Relationship Id="rId4"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image" Target="../media/image21.png"/><Relationship Id="rId5" Type="http://schemas.microsoft.com/office/2007/relationships/hdphoto" Target="../media/hdphoto1.wdp"/><Relationship Id="rId10" Type="http://schemas.openxmlformats.org/officeDocument/2006/relationships/image" Target="../media/image20.png"/><Relationship Id="rId4" Type="http://schemas.openxmlformats.org/officeDocument/2006/relationships/image" Target="../media/image17.png"/><Relationship Id="rId9"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3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hyperlink" Target="http://www.youtube.com/watch?feature=player_embedded&amp;v=48V8XXyoAsY" TargetMode="External"/><Relationship Id="rId7" Type="http://schemas.openxmlformats.org/officeDocument/2006/relationships/hyperlink" Target="http://www.microsoft.com/casestudies/Case_Study_Detail.aspx?CaseStudyID=710000004337" TargetMode="Externa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93.png"/><Relationship Id="rId5" Type="http://schemas.openxmlformats.org/officeDocument/2006/relationships/hyperlink" Target="http://content5.catalog.video.msn.com/e2/ds/8d62190b-f845-4004-9188-67cd993e722d.mp4" TargetMode="External"/><Relationship Id="rId10" Type="http://schemas.openxmlformats.org/officeDocument/2006/relationships/image" Target="../media/image95.png"/><Relationship Id="rId4" Type="http://schemas.openxmlformats.org/officeDocument/2006/relationships/image" Target="../media/image92.png"/><Relationship Id="rId9" Type="http://schemas.openxmlformats.org/officeDocument/2006/relationships/hyperlink" Target="http://www.microsoft.com/casestudies/Case_Study_Detail.aspx?CaseStudyID=710000004565"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98.jpg"/><Relationship Id="rId3" Type="http://schemas.openxmlformats.org/officeDocument/2006/relationships/hyperlink" Target="http://www.microsoft.com/casestudies/Windows-Phone/Banrural/Bank-Switches-to-Windows-Phone-Better-Able-to-Promote-Rural-Development/710000004014" TargetMode="External"/><Relationship Id="rId7" Type="http://schemas.openxmlformats.org/officeDocument/2006/relationships/hyperlink" Target="http://www.microsoft.com/casestudies/Microsoft-Windows-Mobile-Software-For-Pocket-Pcs/Mirae-asset/Outreach-one-stop-asset-management-service-with-Windows-8-based-tablet-PC/710000002458" TargetMode="External"/><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97.jpeg"/><Relationship Id="rId5" Type="http://schemas.openxmlformats.org/officeDocument/2006/relationships/hyperlink" Target="http://www.microsoft.com/casestudies/Windows-8-Enterprise/Erste-Bank-Group/Retail-Banker-Increases-Sales-Improves-Customer-Relations-with-Windows-Store-App/710000003237" TargetMode="External"/><Relationship Id="rId4" Type="http://schemas.openxmlformats.org/officeDocument/2006/relationships/image" Target="../media/image96.jpg"/></Relationships>
</file>

<file path=ppt/slides/_rels/slide3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jpeg"/><Relationship Id="rId18" Type="http://schemas.openxmlformats.org/officeDocument/2006/relationships/image" Target="../media/image116.png"/><Relationship Id="rId3" Type="http://schemas.openxmlformats.org/officeDocument/2006/relationships/image" Target="../media/image101.jpeg"/><Relationship Id="rId21" Type="http://schemas.openxmlformats.org/officeDocument/2006/relationships/image" Target="../media/image119.png"/><Relationship Id="rId7" Type="http://schemas.openxmlformats.org/officeDocument/2006/relationships/image" Target="../media/image105.png"/><Relationship Id="rId12" Type="http://schemas.openxmlformats.org/officeDocument/2006/relationships/image" Target="../media/image110.png"/><Relationship Id="rId17" Type="http://schemas.openxmlformats.org/officeDocument/2006/relationships/image" Target="../media/image115.png"/><Relationship Id="rId2" Type="http://schemas.openxmlformats.org/officeDocument/2006/relationships/notesSlide" Target="../notesSlides/notesSlide38.xml"/><Relationship Id="rId16" Type="http://schemas.openxmlformats.org/officeDocument/2006/relationships/image" Target="../media/image114.png"/><Relationship Id="rId20" Type="http://schemas.openxmlformats.org/officeDocument/2006/relationships/image" Target="../media/image118.png"/><Relationship Id="rId1" Type="http://schemas.openxmlformats.org/officeDocument/2006/relationships/slideLayout" Target="../slideLayouts/slideLayout6.xml"/><Relationship Id="rId6" Type="http://schemas.openxmlformats.org/officeDocument/2006/relationships/image" Target="../media/image104.png"/><Relationship Id="rId11" Type="http://schemas.openxmlformats.org/officeDocument/2006/relationships/image" Target="../media/image109.png"/><Relationship Id="rId24" Type="http://schemas.openxmlformats.org/officeDocument/2006/relationships/image" Target="../media/image122.jpeg"/><Relationship Id="rId5" Type="http://schemas.openxmlformats.org/officeDocument/2006/relationships/image" Target="../media/image103.jpg"/><Relationship Id="rId15" Type="http://schemas.openxmlformats.org/officeDocument/2006/relationships/image" Target="../media/image113.png"/><Relationship Id="rId23" Type="http://schemas.openxmlformats.org/officeDocument/2006/relationships/image" Target="../media/image121.png"/><Relationship Id="rId10" Type="http://schemas.openxmlformats.org/officeDocument/2006/relationships/image" Target="../media/image108.png"/><Relationship Id="rId19" Type="http://schemas.openxmlformats.org/officeDocument/2006/relationships/image" Target="../media/image117.png"/><Relationship Id="rId4" Type="http://schemas.openxmlformats.org/officeDocument/2006/relationships/image" Target="../media/image102.jpeg"/><Relationship Id="rId9" Type="http://schemas.openxmlformats.org/officeDocument/2006/relationships/image" Target="../media/image107.png"/><Relationship Id="rId14" Type="http://schemas.openxmlformats.org/officeDocument/2006/relationships/image" Target="../media/image112.jpeg"/><Relationship Id="rId22" Type="http://schemas.openxmlformats.org/officeDocument/2006/relationships/image" Target="../media/image120.jpe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4.jpg"/><Relationship Id="rId4" Type="http://schemas.openxmlformats.org/officeDocument/2006/relationships/image" Target="../media/image23.jpeg"/></Relationships>
</file>

<file path=ppt/slides/_rels/slide40.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126.png"/><Relationship Id="rId11" Type="http://schemas.openxmlformats.org/officeDocument/2006/relationships/image" Target="../media/image55.jpeg"/><Relationship Id="rId5" Type="http://schemas.openxmlformats.org/officeDocument/2006/relationships/image" Target="../media/image125.jpeg"/><Relationship Id="rId10" Type="http://schemas.openxmlformats.org/officeDocument/2006/relationships/image" Target="../media/image129.png"/><Relationship Id="rId4" Type="http://schemas.openxmlformats.org/officeDocument/2006/relationships/image" Target="../media/image124.png"/><Relationship Id="rId9" Type="http://schemas.openxmlformats.org/officeDocument/2006/relationships/image" Target="../media/image128.png"/></Relationships>
</file>

<file path=ppt/slides/_rels/slide41.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jpeg"/><Relationship Id="rId7" Type="http://schemas.openxmlformats.org/officeDocument/2006/relationships/image" Target="../media/image134.jpe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png"/></Relationships>
</file>

<file path=ppt/slides/_rels/slide42.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image" Target="../media/image139.png"/><Relationship Id="rId11" Type="http://schemas.openxmlformats.org/officeDocument/2006/relationships/image" Target="../media/image144.jpeg"/><Relationship Id="rId5" Type="http://schemas.openxmlformats.org/officeDocument/2006/relationships/image" Target="../media/image138.png"/><Relationship Id="rId10" Type="http://schemas.openxmlformats.org/officeDocument/2006/relationships/image" Target="../media/image143.png"/><Relationship Id="rId4" Type="http://schemas.openxmlformats.org/officeDocument/2006/relationships/image" Target="../media/image137.png"/><Relationship Id="rId9" Type="http://schemas.openxmlformats.org/officeDocument/2006/relationships/image" Target="../media/image142.jpeg"/></Relationships>
</file>

<file path=ppt/slides/_rels/slide4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43.xml"/><Relationship Id="rId1" Type="http://schemas.openxmlformats.org/officeDocument/2006/relationships/slideLayout" Target="../slideLayouts/slideLayout19.xml"/><Relationship Id="rId5" Type="http://schemas.openxmlformats.org/officeDocument/2006/relationships/image" Target="../media/image148.png"/><Relationship Id="rId4" Type="http://schemas.openxmlformats.org/officeDocument/2006/relationships/image" Target="../media/image147.jpe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l="13030" r="12298"/>
          <a:stretch/>
        </p:blipFill>
        <p:spPr>
          <a:xfrm>
            <a:off x="0" y="0"/>
            <a:ext cx="12192000" cy="6858000"/>
          </a:xfrm>
          <a:prstGeom prst="rect">
            <a:avLst/>
          </a:prstGeom>
        </p:spPr>
      </p:pic>
      <p:sp>
        <p:nvSpPr>
          <p:cNvPr id="7" name="Rectangle 6"/>
          <p:cNvSpPr/>
          <p:nvPr/>
        </p:nvSpPr>
        <p:spPr>
          <a:xfrm flipV="1">
            <a:off x="0" y="4770703"/>
            <a:ext cx="12191998" cy="2087297"/>
          </a:xfrm>
          <a:prstGeom prst="rect">
            <a:avLst/>
          </a:prstGeom>
          <a:gradFill>
            <a:gsLst>
              <a:gs pos="0">
                <a:schemeClr val="tx1">
                  <a:alpha val="50000"/>
                </a:schemeClr>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57"/>
            <a:endParaRPr lang="en-US" sz="2353" dirty="0">
              <a:solidFill>
                <a:srgbClr val="FFFFFF"/>
              </a:solidFill>
            </a:endParaRPr>
          </a:p>
        </p:txBody>
      </p:sp>
      <p:sp>
        <p:nvSpPr>
          <p:cNvPr id="9" name="Rectangle 8"/>
          <p:cNvSpPr/>
          <p:nvPr/>
        </p:nvSpPr>
        <p:spPr>
          <a:xfrm>
            <a:off x="182301" y="2057400"/>
            <a:ext cx="5486400" cy="3657600"/>
          </a:xfrm>
          <a:prstGeom prst="rect">
            <a:avLst/>
          </a:prstGeom>
          <a:solidFill>
            <a:srgbClr val="00205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10" name="TextBox 9"/>
          <p:cNvSpPr txBox="1"/>
          <p:nvPr/>
        </p:nvSpPr>
        <p:spPr>
          <a:xfrm>
            <a:off x="409700" y="2280312"/>
            <a:ext cx="4971032" cy="2799183"/>
          </a:xfrm>
          <a:prstGeom prst="rect">
            <a:avLst/>
          </a:prstGeom>
        </p:spPr>
        <p:txBody>
          <a:bodyPr vert="horz" wrap="none" lIns="91440" tIns="91440" rIns="91440" bIns="91440" rtlCol="0" anchor="t">
            <a:noAutofit/>
          </a:bodyPr>
          <a:lstStyle/>
          <a:p>
            <a:r>
              <a:rPr lang="en-US" sz="4000" spc="-60" dirty="0">
                <a:solidFill>
                  <a:prstClr val="white"/>
                </a:solidFill>
                <a:latin typeface="+mj-lt"/>
              </a:rPr>
              <a:t>Mobility &amp; devices </a:t>
            </a:r>
            <a:r>
              <a:rPr lang="en-US" sz="4000" spc="-60" dirty="0" smtClean="0">
                <a:solidFill>
                  <a:prstClr val="white"/>
                </a:solidFill>
                <a:latin typeface="+mj-lt"/>
              </a:rPr>
              <a:t/>
            </a:r>
            <a:br>
              <a:rPr lang="en-US" sz="4000" spc="-60" dirty="0" smtClean="0">
                <a:solidFill>
                  <a:prstClr val="white"/>
                </a:solidFill>
                <a:latin typeface="+mj-lt"/>
              </a:rPr>
            </a:br>
            <a:r>
              <a:rPr lang="en-US" sz="4000" spc="-60" dirty="0" smtClean="0">
                <a:solidFill>
                  <a:prstClr val="white"/>
                </a:solidFill>
                <a:latin typeface="+mj-lt"/>
              </a:rPr>
              <a:t>for </a:t>
            </a:r>
            <a:r>
              <a:rPr lang="en-US" sz="4000" spc="-60" dirty="0">
                <a:solidFill>
                  <a:prstClr val="white"/>
                </a:solidFill>
                <a:latin typeface="+mj-lt"/>
              </a:rPr>
              <a:t>the </a:t>
            </a:r>
            <a:r>
              <a:rPr lang="en-US" sz="4000" spc="-60" dirty="0" smtClean="0">
                <a:solidFill>
                  <a:prstClr val="white"/>
                </a:solidFill>
                <a:latin typeface="+mj-lt"/>
              </a:rPr>
              <a:t>financial services</a:t>
            </a:r>
            <a:endParaRPr lang="en-US" sz="4000" spc="-60" dirty="0" smtClean="0">
              <a:latin typeface="+mj-lt"/>
              <a:ea typeface="Segoe UI" pitchFamily="34" charset="0"/>
              <a:cs typeface="Segoe UI" pitchFamily="34" charset="0"/>
            </a:endParaRPr>
          </a:p>
        </p:txBody>
      </p:sp>
    </p:spTree>
    <p:extLst>
      <p:ext uri="{BB962C8B-B14F-4D97-AF65-F5344CB8AC3E}">
        <p14:creationId xmlns:p14="http://schemas.microsoft.com/office/powerpoint/2010/main" val="179924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 Placeholder 2"/>
          <p:cNvSpPr>
            <a:spLocks noGrp="1"/>
          </p:cNvSpPr>
          <p:nvPr>
            <p:ph type="body" sz="quarter" idx="15"/>
          </p:nvPr>
        </p:nvSpPr>
        <p:spPr>
          <a:xfrm>
            <a:off x="4972054" y="3244341"/>
            <a:ext cx="6731000" cy="369332"/>
          </a:xfrm>
        </p:spPr>
        <p:txBody>
          <a:bodyPr/>
          <a:lstStyle/>
          <a:p>
            <a:endParaRPr lang="en-US" dirty="0"/>
          </a:p>
        </p:txBody>
      </p:sp>
      <p:sp>
        <p:nvSpPr>
          <p:cNvPr id="6" name="Rectangle 5"/>
          <p:cNvSpPr/>
          <p:nvPr/>
        </p:nvSpPr>
        <p:spPr>
          <a:xfrm>
            <a:off x="-1588" y="2712720"/>
            <a:ext cx="12192000" cy="103251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100" dirty="0" err="1" smtClean="0">
              <a:solidFill>
                <a:prstClr val="white"/>
              </a:solidFill>
            </a:endParaRPr>
          </a:p>
        </p:txBody>
      </p:sp>
      <p:sp>
        <p:nvSpPr>
          <p:cNvPr id="7" name="Title 6"/>
          <p:cNvSpPr txBox="1">
            <a:spLocks/>
          </p:cNvSpPr>
          <p:nvPr/>
        </p:nvSpPr>
        <p:spPr>
          <a:xfrm>
            <a:off x="-3176" y="2800350"/>
            <a:ext cx="12195176" cy="838200"/>
          </a:xfrm>
          <a:prstGeom prst="rect">
            <a:avLst/>
          </a:prstGeom>
          <a:noFill/>
        </p:spPr>
        <p:txBody>
          <a:bodyPr wrap="square" lIns="182880" tIns="182880" rIns="182880" bIns="182880" rtlCol="0" anchor="ctr" anchorCtr="0">
            <a:noAutofit/>
          </a:bodyPr>
          <a:lstStyle>
            <a:defPPr>
              <a:defRPr lang="en-US"/>
            </a:defPPr>
            <a:lvl1pPr>
              <a:defRPr sz="2400">
                <a:solidFill>
                  <a:schemeClr val="bg1"/>
                </a:solidFill>
                <a:latin typeface="Segoe UI Light" pitchFamily="34" charset="0"/>
                <a:cs typeface="Segoe U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lnSpc>
                <a:spcPct val="90000"/>
              </a:lnSpc>
              <a:spcBef>
                <a:spcPct val="0"/>
              </a:spcBef>
              <a:tabLst>
                <a:tab pos="4513263" algn="l"/>
              </a:tabLst>
            </a:pPr>
            <a:r>
              <a:rPr lang="en-US" sz="4400" spc="-58" dirty="0" smtClean="0">
                <a:solidFill>
                  <a:srgbClr val="002050"/>
                </a:solidFill>
                <a:ea typeface="Segoe UI" pitchFamily="34" charset="0"/>
              </a:rPr>
              <a:t>Financial services scenarios</a:t>
            </a:r>
            <a:endParaRPr lang="en-US" sz="4400" b="1" spc="-58" dirty="0">
              <a:solidFill>
                <a:srgbClr val="002050"/>
              </a:solidFill>
              <a:ea typeface="Segoe UI" pitchFamily="34" charset="0"/>
            </a:endParaRPr>
          </a:p>
        </p:txBody>
      </p:sp>
      <p:sp>
        <p:nvSpPr>
          <p:cNvPr id="8" name="Rectangle 7"/>
          <p:cNvSpPr/>
          <p:nvPr/>
        </p:nvSpPr>
        <p:spPr>
          <a:xfrm rot="5400000">
            <a:off x="6050216" y="-2394967"/>
            <a:ext cx="91440" cy="121889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solidFill>
                <a:prstClr val="white"/>
              </a:solidFill>
            </a:endParaRPr>
          </a:p>
        </p:txBody>
      </p:sp>
    </p:spTree>
    <p:extLst>
      <p:ext uri="{BB962C8B-B14F-4D97-AF65-F5344CB8AC3E}">
        <p14:creationId xmlns:p14="http://schemas.microsoft.com/office/powerpoint/2010/main" val="3953871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Segoe UI Light" panose="020B0502040204020203" pitchFamily="34" charset="0"/>
              </a:rPr>
              <a:t>Financial services </a:t>
            </a:r>
            <a:r>
              <a:rPr lang="en-US" dirty="0" smtClean="0">
                <a:cs typeface="Segoe UI Light" panose="020B0502040204020203" pitchFamily="34" charset="0"/>
              </a:rPr>
              <a:t>scenarios</a:t>
            </a:r>
            <a:endParaRPr lang="en-US" dirty="0"/>
          </a:p>
        </p:txBody>
      </p:sp>
      <p:sp>
        <p:nvSpPr>
          <p:cNvPr id="21" name="Rectangle 20"/>
          <p:cNvSpPr/>
          <p:nvPr/>
        </p:nvSpPr>
        <p:spPr>
          <a:xfrm>
            <a:off x="5127308" y="947795"/>
            <a:ext cx="6317633" cy="1203734"/>
          </a:xfrm>
          <a:prstGeom prst="rect">
            <a:avLst/>
          </a:prstGeom>
          <a:solidFill>
            <a:schemeClr val="bg1">
              <a:lumMod val="85000"/>
              <a:alpha val="64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2" name="Rectangle 21"/>
          <p:cNvSpPr/>
          <p:nvPr/>
        </p:nvSpPr>
        <p:spPr>
          <a:xfrm>
            <a:off x="5127308" y="2277560"/>
            <a:ext cx="6317633" cy="1203734"/>
          </a:xfrm>
          <a:prstGeom prst="rect">
            <a:avLst/>
          </a:prstGeom>
          <a:solidFill>
            <a:schemeClr val="bg1">
              <a:lumMod val="85000"/>
              <a:alpha val="64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3" name="Rectangle 22"/>
          <p:cNvSpPr/>
          <p:nvPr/>
        </p:nvSpPr>
        <p:spPr>
          <a:xfrm>
            <a:off x="5127308" y="3637207"/>
            <a:ext cx="6317633" cy="1203734"/>
          </a:xfrm>
          <a:prstGeom prst="rect">
            <a:avLst/>
          </a:prstGeom>
          <a:solidFill>
            <a:schemeClr val="bg1">
              <a:lumMod val="85000"/>
              <a:alpha val="64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4" name="Rectangle 23"/>
          <p:cNvSpPr/>
          <p:nvPr/>
        </p:nvSpPr>
        <p:spPr>
          <a:xfrm>
            <a:off x="5127308" y="4975412"/>
            <a:ext cx="6317633" cy="1255059"/>
          </a:xfrm>
          <a:prstGeom prst="rect">
            <a:avLst/>
          </a:prstGeom>
          <a:solidFill>
            <a:schemeClr val="bg1">
              <a:lumMod val="85000"/>
              <a:alpha val="64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7" name="Rectangle 26"/>
          <p:cNvSpPr/>
          <p:nvPr/>
        </p:nvSpPr>
        <p:spPr>
          <a:xfrm>
            <a:off x="460548" y="4981726"/>
            <a:ext cx="3590752" cy="1241274"/>
          </a:xfrm>
          <a:prstGeom prst="rect">
            <a:avLst/>
          </a:pr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57">
              <a:lnSpc>
                <a:spcPct val="90000"/>
              </a:lnSpc>
            </a:pPr>
            <a:r>
              <a:rPr lang="en-US" sz="2800" b="1" dirty="0">
                <a:solidFill>
                  <a:srgbClr val="FFFFFF"/>
                </a:solidFill>
                <a:latin typeface="Segoe UI Light" panose="020B0502040204020203" pitchFamily="34" charset="0"/>
                <a:cs typeface="Segoe UI Light" panose="020B0502040204020203" pitchFamily="34" charset="0"/>
              </a:rPr>
              <a:t>Insurance customer acquisition</a:t>
            </a:r>
          </a:p>
        </p:txBody>
      </p:sp>
      <p:sp>
        <p:nvSpPr>
          <p:cNvPr id="30" name="TextBox 29"/>
          <p:cNvSpPr txBox="1"/>
          <p:nvPr/>
        </p:nvSpPr>
        <p:spPr>
          <a:xfrm>
            <a:off x="5523832" y="1174545"/>
            <a:ext cx="5486220" cy="707886"/>
          </a:xfrm>
          <a:prstGeom prst="rect">
            <a:avLst/>
          </a:prstGeom>
          <a:noFill/>
        </p:spPr>
        <p:txBody>
          <a:bodyPr wrap="square" rtlCol="0">
            <a:spAutoFit/>
          </a:bodyPr>
          <a:lstStyle/>
          <a:p>
            <a:pPr defTabSz="1219058"/>
            <a:r>
              <a:rPr lang="en-US" sz="2000" dirty="0">
                <a:solidFill>
                  <a:srgbClr val="595959"/>
                </a:solidFill>
                <a:latin typeface="Segoe UI Light" panose="020B0502040204020203" pitchFamily="34" charset="0"/>
                <a:cs typeface="Segoe UI Light" panose="020B0502040204020203" pitchFamily="34" charset="0"/>
              </a:rPr>
              <a:t>Help financial advisors foster personal customer relationships</a:t>
            </a:r>
          </a:p>
        </p:txBody>
      </p:sp>
      <p:sp>
        <p:nvSpPr>
          <p:cNvPr id="31" name="TextBox 30"/>
          <p:cNvSpPr txBox="1"/>
          <p:nvPr/>
        </p:nvSpPr>
        <p:spPr>
          <a:xfrm>
            <a:off x="5523832" y="2487887"/>
            <a:ext cx="5711933" cy="707886"/>
          </a:xfrm>
          <a:prstGeom prst="rect">
            <a:avLst/>
          </a:prstGeom>
          <a:noFill/>
        </p:spPr>
        <p:txBody>
          <a:bodyPr wrap="square" rtlCol="0">
            <a:spAutoFit/>
          </a:bodyPr>
          <a:lstStyle/>
          <a:p>
            <a:pPr defTabSz="1219058"/>
            <a:r>
              <a:rPr lang="en-US" sz="2000" dirty="0">
                <a:solidFill>
                  <a:srgbClr val="595959"/>
                </a:solidFill>
                <a:latin typeface="Segoe UI Light" panose="020B0502040204020203" pitchFamily="34" charset="0"/>
                <a:cs typeface="Segoe UI Light" panose="020B0502040204020203" pitchFamily="34" charset="0"/>
              </a:rPr>
              <a:t>Help branch employees improve customer service, boost productivity, and drive sales</a:t>
            </a:r>
          </a:p>
        </p:txBody>
      </p:sp>
      <p:sp>
        <p:nvSpPr>
          <p:cNvPr id="32" name="TextBox 31"/>
          <p:cNvSpPr txBox="1"/>
          <p:nvPr/>
        </p:nvSpPr>
        <p:spPr>
          <a:xfrm>
            <a:off x="5523833" y="3801228"/>
            <a:ext cx="5144168" cy="725947"/>
          </a:xfrm>
          <a:prstGeom prst="rect">
            <a:avLst/>
          </a:prstGeom>
          <a:noFill/>
        </p:spPr>
        <p:txBody>
          <a:bodyPr wrap="square" rtlCol="0">
            <a:spAutoFit/>
          </a:bodyPr>
          <a:lstStyle/>
          <a:p>
            <a:pPr defTabSz="1219058"/>
            <a:r>
              <a:rPr lang="en-US" sz="2000" dirty="0">
                <a:solidFill>
                  <a:srgbClr val="595959"/>
                </a:solidFill>
                <a:latin typeface="Segoe UI Light" panose="020B0502040204020203" pitchFamily="34" charset="0"/>
                <a:cs typeface="Segoe UI Light" panose="020B0502040204020203" pitchFamily="34" charset="0"/>
              </a:rPr>
              <a:t>Use one device to streamline all claims adjusters’ tasks</a:t>
            </a:r>
          </a:p>
        </p:txBody>
      </p:sp>
      <p:sp>
        <p:nvSpPr>
          <p:cNvPr id="33" name="TextBox 32"/>
          <p:cNvSpPr txBox="1"/>
          <p:nvPr/>
        </p:nvSpPr>
        <p:spPr>
          <a:xfrm>
            <a:off x="5523832" y="5114572"/>
            <a:ext cx="4352286" cy="707886"/>
          </a:xfrm>
          <a:prstGeom prst="rect">
            <a:avLst/>
          </a:prstGeom>
          <a:noFill/>
        </p:spPr>
        <p:txBody>
          <a:bodyPr wrap="square" rtlCol="0">
            <a:spAutoFit/>
          </a:bodyPr>
          <a:lstStyle/>
          <a:p>
            <a:pPr defTabSz="1219058"/>
            <a:r>
              <a:rPr lang="en-US" sz="2000" dirty="0">
                <a:solidFill>
                  <a:srgbClr val="595959"/>
                </a:solidFill>
                <a:latin typeface="Segoe UI Light" panose="020B0502040204020203" pitchFamily="34" charset="0"/>
                <a:cs typeface="Segoe UI Light" panose="020B0502040204020203" pitchFamily="34" charset="0"/>
              </a:rPr>
              <a:t>Provide an effective and efficient sales and service experience</a:t>
            </a:r>
          </a:p>
        </p:txBody>
      </p:sp>
      <p:sp>
        <p:nvSpPr>
          <p:cNvPr id="34" name="Rectangle 33"/>
          <p:cNvSpPr/>
          <p:nvPr/>
        </p:nvSpPr>
        <p:spPr>
          <a:xfrm>
            <a:off x="460549" y="945699"/>
            <a:ext cx="3599641" cy="1220772"/>
          </a:xfrm>
          <a:prstGeom prst="rect">
            <a:avLst/>
          </a:pr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57"/>
            <a:r>
              <a:rPr lang="en-US" sz="2800" b="1" dirty="0">
                <a:solidFill>
                  <a:srgbClr val="FFFFFF"/>
                </a:solidFill>
                <a:latin typeface="Segoe UI Light" panose="020B0502040204020203" pitchFamily="34" charset="0"/>
                <a:cs typeface="Segoe UI Light" panose="020B0502040204020203" pitchFamily="34" charset="0"/>
              </a:rPr>
              <a:t>Advisory services</a:t>
            </a:r>
          </a:p>
        </p:txBody>
      </p:sp>
      <p:sp>
        <p:nvSpPr>
          <p:cNvPr id="35" name="Rectangle 34"/>
          <p:cNvSpPr/>
          <p:nvPr/>
        </p:nvSpPr>
        <p:spPr>
          <a:xfrm>
            <a:off x="460549" y="3622656"/>
            <a:ext cx="3588510" cy="1218285"/>
          </a:xfrm>
          <a:prstGeom prst="rect">
            <a:avLst/>
          </a:pr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57">
              <a:lnSpc>
                <a:spcPct val="90000"/>
              </a:lnSpc>
            </a:pPr>
            <a:r>
              <a:rPr lang="en-US" sz="2800" b="1" dirty="0">
                <a:solidFill>
                  <a:srgbClr val="FFFFFF"/>
                </a:solidFill>
                <a:latin typeface="Segoe UI Light" panose="020B0502040204020203" pitchFamily="34" charset="0"/>
                <a:cs typeface="Segoe UI Light" panose="020B0502040204020203" pitchFamily="34" charset="0"/>
              </a:rPr>
              <a:t>Insurance claims adjuster</a:t>
            </a:r>
          </a:p>
        </p:txBody>
      </p:sp>
      <p:sp>
        <p:nvSpPr>
          <p:cNvPr id="36" name="Rectangle 35"/>
          <p:cNvSpPr/>
          <p:nvPr/>
        </p:nvSpPr>
        <p:spPr>
          <a:xfrm>
            <a:off x="460548" y="2277380"/>
            <a:ext cx="3603451" cy="1218855"/>
          </a:xfrm>
          <a:prstGeom prst="rect">
            <a:avLst/>
          </a:pr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57">
              <a:lnSpc>
                <a:spcPct val="90000"/>
              </a:lnSpc>
            </a:pPr>
            <a:r>
              <a:rPr lang="en-US" sz="2800" b="1" dirty="0">
                <a:solidFill>
                  <a:srgbClr val="FFFFFF"/>
                </a:solidFill>
                <a:latin typeface="Segoe UI Light" panose="020B0502040204020203" pitchFamily="34" charset="0"/>
                <a:cs typeface="Segoe UI Light" panose="020B0502040204020203" pitchFamily="34" charset="0"/>
              </a:rPr>
              <a:t>Branch </a:t>
            </a:r>
            <a:r>
              <a:rPr lang="en-US" sz="2800" b="1" dirty="0" smtClean="0">
                <a:solidFill>
                  <a:srgbClr val="FFFFFF"/>
                </a:solidFill>
                <a:latin typeface="Segoe UI Light" panose="020B0502040204020203" pitchFamily="34" charset="0"/>
                <a:cs typeface="Segoe UI Light" panose="020B0502040204020203" pitchFamily="34" charset="0"/>
              </a:rPr>
              <a:t/>
            </a:r>
            <a:br>
              <a:rPr lang="en-US" sz="2800" b="1" dirty="0" smtClean="0">
                <a:solidFill>
                  <a:srgbClr val="FFFFFF"/>
                </a:solidFill>
                <a:latin typeface="Segoe UI Light" panose="020B0502040204020203" pitchFamily="34" charset="0"/>
                <a:cs typeface="Segoe UI Light" panose="020B0502040204020203" pitchFamily="34" charset="0"/>
              </a:rPr>
            </a:br>
            <a:r>
              <a:rPr lang="en-US" sz="2800" b="1" dirty="0" smtClean="0">
                <a:solidFill>
                  <a:srgbClr val="FFFFFF"/>
                </a:solidFill>
                <a:latin typeface="Segoe UI Light" panose="020B0502040204020203" pitchFamily="34" charset="0"/>
                <a:cs typeface="Segoe UI Light" panose="020B0502040204020203" pitchFamily="34" charset="0"/>
              </a:rPr>
              <a:t>transformation</a:t>
            </a:r>
            <a:endParaRPr lang="en-US" sz="2800" b="1" dirty="0">
              <a:solidFill>
                <a:srgbClr val="FFFFFF"/>
              </a:solidFill>
              <a:latin typeface="Segoe UI Light" panose="020B0502040204020203" pitchFamily="34" charset="0"/>
              <a:cs typeface="Segoe UI Light" panose="020B0502040204020203" pitchFamily="34" charset="0"/>
            </a:endParaRPr>
          </a:p>
        </p:txBody>
      </p:sp>
      <p:pic>
        <p:nvPicPr>
          <p:cNvPr id="37" name="Picture 36"/>
          <p:cNvPicPr>
            <a:picLocks noChangeAspect="1"/>
          </p:cNvPicPr>
          <p:nvPr/>
        </p:nvPicPr>
        <p:blipFill rotWithShape="1">
          <a:blip r:embed="rId3" cstate="print">
            <a:extLst>
              <a:ext uri="{28A0092B-C50C-407E-A947-70E740481C1C}">
                <a14:useLocalDpi xmlns:a14="http://schemas.microsoft.com/office/drawing/2010/main" val="0"/>
              </a:ext>
            </a:extLst>
          </a:blip>
          <a:srcRect t="-464"/>
          <a:stretch/>
        </p:blipFill>
        <p:spPr>
          <a:xfrm>
            <a:off x="3975607" y="4974405"/>
            <a:ext cx="1208981" cy="1251770"/>
          </a:xfrm>
          <a:prstGeom prst="rect">
            <a:avLst/>
          </a:prstGeom>
        </p:spPr>
      </p:pic>
      <p:pic>
        <p:nvPicPr>
          <p:cNvPr id="38" name="Picture 37"/>
          <p:cNvPicPr>
            <a:picLocks noChangeAspect="1"/>
          </p:cNvPicPr>
          <p:nvPr/>
        </p:nvPicPr>
        <p:blipFill rotWithShape="1">
          <a:blip r:embed="rId4" cstate="print">
            <a:extLst>
              <a:ext uri="{28A0092B-C50C-407E-A947-70E740481C1C}">
                <a14:useLocalDpi xmlns:a14="http://schemas.microsoft.com/office/drawing/2010/main" val="0"/>
              </a:ext>
            </a:extLst>
          </a:blip>
          <a:srcRect b="-319"/>
          <a:stretch/>
        </p:blipFill>
        <p:spPr>
          <a:xfrm>
            <a:off x="3956254" y="952546"/>
            <a:ext cx="1243275" cy="1217142"/>
          </a:xfrm>
          <a:prstGeom prst="rect">
            <a:avLst/>
          </a:prstGeom>
        </p:spPr>
      </p:pic>
      <p:pic>
        <p:nvPicPr>
          <p:cNvPr id="39" name="Picture 3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989555" y="2282141"/>
            <a:ext cx="1209225" cy="1217142"/>
          </a:xfrm>
          <a:prstGeom prst="rect">
            <a:avLst/>
          </a:prstGeom>
        </p:spPr>
      </p:pic>
      <p:pic>
        <p:nvPicPr>
          <p:cNvPr id="40" name="Picture 39"/>
          <p:cNvPicPr>
            <a:picLocks noChangeAspect="1"/>
          </p:cNvPicPr>
          <p:nvPr/>
        </p:nvPicPr>
        <p:blipFill rotWithShape="1">
          <a:blip r:embed="rId6" cstate="print">
            <a:extLst>
              <a:ext uri="{28A0092B-C50C-407E-A947-70E740481C1C}">
                <a14:useLocalDpi xmlns:a14="http://schemas.microsoft.com/office/drawing/2010/main" val="0"/>
              </a:ext>
            </a:extLst>
          </a:blip>
          <a:srcRect b="-68"/>
          <a:stretch/>
        </p:blipFill>
        <p:spPr>
          <a:xfrm>
            <a:off x="3983343" y="3622656"/>
            <a:ext cx="1216186" cy="1217141"/>
          </a:xfrm>
          <a:prstGeom prst="rect">
            <a:avLst/>
          </a:prstGeom>
        </p:spPr>
      </p:pic>
    </p:spTree>
    <p:extLst>
      <p:ext uri="{BB962C8B-B14F-4D97-AF65-F5344CB8AC3E}">
        <p14:creationId xmlns:p14="http://schemas.microsoft.com/office/powerpoint/2010/main" val="1634682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WIN13_Burt_SurfacePro2dock_01.pn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538" y="1886066"/>
            <a:ext cx="4593744" cy="4971933"/>
          </a:xfrm>
          <a:prstGeom prst="rect">
            <a:avLst/>
          </a:prstGeom>
        </p:spPr>
      </p:pic>
      <p:sp>
        <p:nvSpPr>
          <p:cNvPr id="90" name="Title 4"/>
          <p:cNvSpPr txBox="1">
            <a:spLocks/>
          </p:cNvSpPr>
          <p:nvPr/>
        </p:nvSpPr>
        <p:spPr>
          <a:xfrm>
            <a:off x="525136" y="542007"/>
            <a:ext cx="11150494" cy="553849"/>
          </a:xfrm>
          <a:prstGeom prst="rect">
            <a:avLst/>
          </a:prstGeom>
        </p:spPr>
        <p:txBody>
          <a:bodyPr lIns="91407" tIns="45706" rIns="91407" bIns="45706"/>
          <a:lstStyle>
            <a:lvl1pPr algn="l" defTabSz="913242" rtl="0" eaLnBrk="1" latinLnBrk="0" hangingPunct="1">
              <a:lnSpc>
                <a:spcPct val="90000"/>
              </a:lnSpc>
              <a:spcBef>
                <a:spcPct val="0"/>
              </a:spcBef>
              <a:buNone/>
              <a:defRPr lang="en-US" sz="6000" b="0" kern="1200" cap="none" spc="-301" baseline="0" dirty="0">
                <a:ln w="3175">
                  <a:noFill/>
                </a:ln>
                <a:gradFill flip="none" rotWithShape="1">
                  <a:gsLst>
                    <a:gs pos="69167">
                      <a:schemeClr val="tx2"/>
                    </a:gs>
                    <a:gs pos="49000">
                      <a:schemeClr val="tx2"/>
                    </a:gs>
                  </a:gsLst>
                  <a:lin ang="5400000" scaled="0"/>
                  <a:tileRect/>
                </a:gradFill>
                <a:effectLst/>
                <a:latin typeface="+mj-lt"/>
                <a:ea typeface="+mn-ea"/>
                <a:cs typeface="Arial" charset="0"/>
              </a:defRPr>
            </a:lvl1pPr>
          </a:lstStyle>
          <a:p>
            <a:pPr defTabSz="914031">
              <a:defRPr/>
            </a:pPr>
            <a:endParaRPr sz="4411" b="1" spc="-100" dirty="0">
              <a:gradFill flip="none" rotWithShape="1">
                <a:gsLst>
                  <a:gs pos="0">
                    <a:srgbClr val="000000">
                      <a:lumMod val="65000"/>
                      <a:lumOff val="35000"/>
                    </a:srgbClr>
                  </a:gs>
                  <a:gs pos="86000">
                    <a:srgbClr val="000000">
                      <a:lumMod val="65000"/>
                      <a:lumOff val="35000"/>
                    </a:srgbClr>
                  </a:gs>
                </a:gsLst>
                <a:lin ang="5400000" scaled="0"/>
                <a:tileRect/>
              </a:gradFill>
              <a:latin typeface="Segoe UI Light" pitchFamily="34" charset="0"/>
            </a:endParaRPr>
          </a:p>
        </p:txBody>
      </p:sp>
      <p:sp>
        <p:nvSpPr>
          <p:cNvPr id="36" name="Rectangle 35"/>
          <p:cNvSpPr/>
          <p:nvPr/>
        </p:nvSpPr>
        <p:spPr>
          <a:xfrm>
            <a:off x="0" y="-5463"/>
            <a:ext cx="4572000" cy="1956816"/>
          </a:xfrm>
          <a:prstGeom prst="rect">
            <a:avLst/>
          </a:prstGeom>
          <a:solidFill>
            <a:srgbClr val="002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57"/>
            <a:endParaRPr lang="en-US" sz="1961" dirty="0">
              <a:solidFill>
                <a:srgbClr val="FFFFFF"/>
              </a:solidFill>
            </a:endParaRPr>
          </a:p>
        </p:txBody>
      </p:sp>
      <p:sp>
        <p:nvSpPr>
          <p:cNvPr id="6" name="Text Placeholder 5"/>
          <p:cNvSpPr>
            <a:spLocks noGrp="1"/>
          </p:cNvSpPr>
          <p:nvPr>
            <p:ph type="body" sz="quarter" idx="15"/>
          </p:nvPr>
        </p:nvSpPr>
        <p:spPr>
          <a:xfrm>
            <a:off x="0" y="628274"/>
            <a:ext cx="4572000" cy="680025"/>
          </a:xfrm>
        </p:spPr>
        <p:txBody>
          <a:bodyPr anchor="ctr"/>
          <a:lstStyle/>
          <a:p>
            <a:pPr defTabSz="910584"/>
            <a:r>
              <a:rPr lang="en-US" sz="4000" dirty="0" smtClean="0">
                <a:solidFill>
                  <a:srgbClr val="FFFFFF"/>
                </a:solidFill>
                <a:latin typeface="Segoe UI Light"/>
              </a:rPr>
              <a:t>Advisory services</a:t>
            </a:r>
            <a:endParaRPr lang="en-US" sz="4000" dirty="0">
              <a:solidFill>
                <a:srgbClr val="FFFFFF"/>
              </a:solidFill>
              <a:latin typeface="Segoe UI Light"/>
            </a:endParaRPr>
          </a:p>
        </p:txBody>
      </p:sp>
      <p:sp>
        <p:nvSpPr>
          <p:cNvPr id="9" name="Rectangle 8"/>
          <p:cNvSpPr/>
          <p:nvPr/>
        </p:nvSpPr>
        <p:spPr>
          <a:xfrm>
            <a:off x="4829128" y="1874502"/>
            <a:ext cx="6334845" cy="2215991"/>
          </a:xfrm>
          <a:prstGeom prst="rect">
            <a:avLst/>
          </a:prstGeom>
        </p:spPr>
        <p:txBody>
          <a:bodyPr wrap="square" numCol="1">
            <a:spAutoFit/>
          </a:bodyPr>
          <a:lstStyle/>
          <a:p>
            <a:pPr defTabSz="1219028">
              <a:spcAft>
                <a:spcPts val="1200"/>
              </a:spcAft>
              <a:buClr>
                <a:srgbClr val="00B0F0"/>
              </a:buClr>
            </a:pPr>
            <a:r>
              <a:rPr lang="en-US" sz="1800" dirty="0">
                <a:solidFill>
                  <a:srgbClr val="595959"/>
                </a:solidFill>
                <a:latin typeface="Segoe UI Light" pitchFamily="34" charset="0"/>
              </a:rPr>
              <a:t>Increase advisor mobility with thin, light </a:t>
            </a:r>
            <a:r>
              <a:rPr lang="en-US" sz="1800" dirty="0" smtClean="0">
                <a:solidFill>
                  <a:srgbClr val="595959"/>
                </a:solidFill>
                <a:latin typeface="Segoe UI Light" pitchFamily="34" charset="0"/>
              </a:rPr>
              <a:t>tablets.</a:t>
            </a:r>
            <a:endParaRPr lang="en-US" sz="1800" dirty="0">
              <a:solidFill>
                <a:srgbClr val="595959"/>
              </a:solidFill>
              <a:latin typeface="Segoe UI Light" pitchFamily="34" charset="0"/>
            </a:endParaRPr>
          </a:p>
          <a:p>
            <a:pPr defTabSz="1219028">
              <a:spcAft>
                <a:spcPts val="1200"/>
              </a:spcAft>
              <a:buClr>
                <a:srgbClr val="00B0F0"/>
              </a:buClr>
            </a:pPr>
            <a:r>
              <a:rPr lang="en-US" sz="1800" dirty="0">
                <a:solidFill>
                  <a:srgbClr val="595959"/>
                </a:solidFill>
                <a:latin typeface="Segoe UI Light" pitchFamily="34" charset="0"/>
              </a:rPr>
              <a:t>Arm advisors with fast, secure access to customer </a:t>
            </a:r>
            <a:r>
              <a:rPr lang="en-US" sz="1800" dirty="0" smtClean="0">
                <a:solidFill>
                  <a:srgbClr val="595959"/>
                </a:solidFill>
                <a:latin typeface="Segoe UI Light" pitchFamily="34" charset="0"/>
              </a:rPr>
              <a:t>data, tailored insights, </a:t>
            </a:r>
            <a:r>
              <a:rPr lang="en-US" sz="1800" dirty="0">
                <a:solidFill>
                  <a:srgbClr val="595959"/>
                </a:solidFill>
                <a:latin typeface="Segoe UI Light" pitchFamily="34" charset="0"/>
              </a:rPr>
              <a:t>and the latest product </a:t>
            </a:r>
            <a:r>
              <a:rPr lang="en-US" sz="1800" dirty="0" smtClean="0">
                <a:solidFill>
                  <a:srgbClr val="595959"/>
                </a:solidFill>
                <a:latin typeface="Segoe UI Light" pitchFamily="34" charset="0"/>
              </a:rPr>
              <a:t>recommendations.</a:t>
            </a:r>
            <a:endParaRPr lang="en-US" sz="1800" dirty="0">
              <a:solidFill>
                <a:srgbClr val="595959"/>
              </a:solidFill>
              <a:latin typeface="Segoe UI Light" pitchFamily="34" charset="0"/>
            </a:endParaRPr>
          </a:p>
          <a:p>
            <a:pPr defTabSz="1219028">
              <a:spcAft>
                <a:spcPts val="1200"/>
              </a:spcAft>
              <a:buClr>
                <a:srgbClr val="00B0F0"/>
              </a:buClr>
            </a:pPr>
            <a:r>
              <a:rPr lang="en-US" sz="1800" dirty="0">
                <a:solidFill>
                  <a:srgbClr val="595959"/>
                </a:solidFill>
                <a:latin typeface="Segoe UI Light" pitchFamily="34" charset="0"/>
              </a:rPr>
              <a:t>Deliver financial information in visually engaging </a:t>
            </a:r>
            <a:r>
              <a:rPr lang="en-US" sz="1800" dirty="0" smtClean="0">
                <a:solidFill>
                  <a:srgbClr val="595959"/>
                </a:solidFill>
                <a:latin typeface="Segoe UI Light" pitchFamily="34" charset="0"/>
              </a:rPr>
              <a:t>ways.</a:t>
            </a:r>
          </a:p>
          <a:p>
            <a:pPr defTabSz="1219028">
              <a:spcAft>
                <a:spcPts val="1200"/>
              </a:spcAft>
              <a:buClr>
                <a:srgbClr val="00B0F0"/>
              </a:buClr>
            </a:pPr>
            <a:r>
              <a:rPr lang="en-US" sz="1800" dirty="0" smtClean="0">
                <a:solidFill>
                  <a:srgbClr val="595959"/>
                </a:solidFill>
                <a:latin typeface="Segoe UI Light" pitchFamily="34" charset="0"/>
              </a:rPr>
              <a:t>Secure </a:t>
            </a:r>
            <a:r>
              <a:rPr lang="en-US" sz="1800" dirty="0">
                <a:solidFill>
                  <a:srgbClr val="595959"/>
                </a:solidFill>
                <a:latin typeface="Segoe UI Light" pitchFamily="34" charset="0"/>
              </a:rPr>
              <a:t>device and </a:t>
            </a:r>
            <a:r>
              <a:rPr lang="en-US" sz="1800" dirty="0" smtClean="0">
                <a:solidFill>
                  <a:srgbClr val="595959"/>
                </a:solidFill>
                <a:latin typeface="Segoe UI Light" pitchFamily="34" charset="0"/>
              </a:rPr>
              <a:t>LOB application </a:t>
            </a:r>
            <a:r>
              <a:rPr lang="en-US" sz="1800" dirty="0">
                <a:solidFill>
                  <a:srgbClr val="595959"/>
                </a:solidFill>
                <a:latin typeface="Segoe UI Light" pitchFamily="34" charset="0"/>
              </a:rPr>
              <a:t>experiences to help enable on-the-go </a:t>
            </a:r>
            <a:r>
              <a:rPr lang="en-US" sz="1800" dirty="0" smtClean="0">
                <a:solidFill>
                  <a:srgbClr val="595959"/>
                </a:solidFill>
                <a:latin typeface="Segoe UI Light" pitchFamily="34" charset="0"/>
              </a:rPr>
              <a:t>client services.</a:t>
            </a:r>
            <a:endParaRPr lang="en-US" sz="1800" dirty="0">
              <a:solidFill>
                <a:srgbClr val="595959"/>
              </a:solidFill>
              <a:latin typeface="Segoe UI Light" pitchFamily="34" charset="0"/>
            </a:endParaRPr>
          </a:p>
        </p:txBody>
      </p:sp>
      <p:sp>
        <p:nvSpPr>
          <p:cNvPr id="10" name="Rectangle 9"/>
          <p:cNvSpPr/>
          <p:nvPr/>
        </p:nvSpPr>
        <p:spPr>
          <a:xfrm>
            <a:off x="4829128" y="833899"/>
            <a:ext cx="7018716" cy="977733"/>
          </a:xfrm>
          <a:prstGeom prst="rect">
            <a:avLst/>
          </a:prstGeom>
        </p:spPr>
        <p:txBody>
          <a:bodyPr wrap="square">
            <a:spAutoFit/>
          </a:bodyPr>
          <a:lstStyle/>
          <a:p>
            <a:pPr defTabSz="1219058">
              <a:spcAft>
                <a:spcPts val="1200"/>
              </a:spcAft>
            </a:pPr>
            <a:r>
              <a:rPr lang="en-US" sz="2800" dirty="0">
                <a:solidFill>
                  <a:srgbClr val="00B0F0"/>
                </a:solidFill>
                <a:latin typeface="Segoe UI Light" pitchFamily="34" charset="0"/>
              </a:rPr>
              <a:t>Help </a:t>
            </a:r>
            <a:r>
              <a:rPr lang="en-US" sz="2800" dirty="0" smtClean="0">
                <a:solidFill>
                  <a:srgbClr val="00B0F0"/>
                </a:solidFill>
                <a:latin typeface="Segoe UI Light" pitchFamily="34" charset="0"/>
              </a:rPr>
              <a:t>financial advisors foster personal customer relationships</a:t>
            </a:r>
            <a:endParaRPr lang="en-US" sz="2200" dirty="0">
              <a:solidFill>
                <a:prstClr val="black">
                  <a:lumMod val="65000"/>
                  <a:lumOff val="35000"/>
                </a:prstClr>
              </a:solidFill>
              <a:latin typeface="Segoe UI Light" pitchFamily="34" charset="0"/>
            </a:endParaRPr>
          </a:p>
        </p:txBody>
      </p:sp>
      <p:graphicFrame>
        <p:nvGraphicFramePr>
          <p:cNvPr id="12" name="Table 11"/>
          <p:cNvGraphicFramePr>
            <a:graphicFrameLocks noGrp="1"/>
          </p:cNvGraphicFramePr>
          <p:nvPr>
            <p:extLst/>
          </p:nvPr>
        </p:nvGraphicFramePr>
        <p:xfrm>
          <a:off x="4775991" y="5381974"/>
          <a:ext cx="7248371" cy="954658"/>
        </p:xfrm>
        <a:graphic>
          <a:graphicData uri="http://schemas.openxmlformats.org/drawingml/2006/table">
            <a:tbl>
              <a:tblPr firstRow="1" bandRow="1">
                <a:tableStyleId>{5940675A-B579-460E-94D1-54222C63F5DA}</a:tableStyleId>
              </a:tblPr>
              <a:tblGrid>
                <a:gridCol w="1381922"/>
                <a:gridCol w="1243012"/>
                <a:gridCol w="1514475"/>
                <a:gridCol w="1659288"/>
                <a:gridCol w="1449674"/>
              </a:tblGrid>
              <a:tr h="954658">
                <a:tc>
                  <a:txBody>
                    <a:bodyPr/>
                    <a:lstStyle/>
                    <a:p>
                      <a:pPr marL="0" marR="0" algn="ctr">
                        <a:lnSpc>
                          <a:spcPct val="107000"/>
                        </a:lnSpc>
                        <a:spcBef>
                          <a:spcPts val="0"/>
                        </a:spcBef>
                        <a:spcAft>
                          <a:spcPts val="0"/>
                        </a:spcAft>
                      </a:pPr>
                      <a:endParaRPr lang="en-US" sz="1100" dirty="0">
                        <a:solidFill>
                          <a:srgbClr val="595959"/>
                        </a:solidFill>
                        <a:effectLst/>
                        <a:latin typeface="Segoe UI Light" panose="020B0502040204020203" pitchFamily="34" charset="0"/>
                        <a:ea typeface="Calibri" panose="020F0502020204030204" pitchFamily="34" charset="0"/>
                        <a:cs typeface="Segoe UI Light" panose="020B0502040204020203" pitchFamily="34" charset="0"/>
                      </a:endParaRPr>
                    </a:p>
                  </a:txBody>
                  <a:tcPr marL="73025" marR="73025" marT="27305" marB="27305"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1100" dirty="0">
                        <a:solidFill>
                          <a:srgbClr val="595959"/>
                        </a:solidFill>
                        <a:latin typeface="Segoe UI Light" panose="020B0502040204020203" pitchFamily="34" charset="0"/>
                        <a:cs typeface="Segoe UI Light" panose="020B0502040204020203" pitchFamily="34" charset="0"/>
                      </a:endParaRPr>
                    </a:p>
                  </a:txBody>
                  <a:tcPr marL="73025" marR="73025" marT="27305" marB="27305"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1213747" rtl="0" eaLnBrk="1" fontAlgn="auto" latinLnBrk="0" hangingPunct="1">
                        <a:lnSpc>
                          <a:spcPct val="100000"/>
                        </a:lnSpc>
                        <a:spcBef>
                          <a:spcPts val="0"/>
                        </a:spcBef>
                        <a:spcAft>
                          <a:spcPts val="0"/>
                        </a:spcAft>
                        <a:buClrTx/>
                        <a:buSzTx/>
                        <a:buFontTx/>
                        <a:buNone/>
                        <a:tabLst/>
                        <a:defRPr/>
                      </a:pPr>
                      <a:endParaRPr kumimoji="0" lang="en-US" sz="1100" u="none" strike="noStrike" kern="1200" cap="none" spc="0" normalizeH="0" baseline="0" noProof="0" dirty="0" smtClean="0">
                        <a:ln>
                          <a:noFill/>
                        </a:ln>
                        <a:solidFill>
                          <a:srgbClr val="595959"/>
                        </a:solidFill>
                        <a:effectLst/>
                        <a:uLnTx/>
                        <a:uFillTx/>
                        <a:latin typeface="Segoe UI Light" panose="020B0502040204020203" pitchFamily="34" charset="0"/>
                        <a:cs typeface="Segoe UI Light" panose="020B0502040204020203" pitchFamily="34" charset="0"/>
                      </a:endParaRPr>
                    </a:p>
                  </a:txBody>
                  <a:tcPr marL="73025" marR="73025" marT="27305" marB="27305"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1100" dirty="0" smtClean="0">
                        <a:solidFill>
                          <a:srgbClr val="595959"/>
                        </a:solidFill>
                        <a:latin typeface="Segoe UI Light" panose="020B0502040204020203" pitchFamily="34" charset="0"/>
                        <a:cs typeface="Segoe UI Light" panose="020B0502040204020203" pitchFamily="34" charset="0"/>
                      </a:endParaRPr>
                    </a:p>
                  </a:txBody>
                  <a:tcPr marL="73025" marR="73025" marT="27305" marB="27305"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1100" dirty="0">
                        <a:solidFill>
                          <a:srgbClr val="595959"/>
                        </a:solidFill>
                        <a:latin typeface="Segoe UI Light" panose="020B0502040204020203" pitchFamily="34" charset="0"/>
                        <a:cs typeface="Segoe UI Light" panose="020B0502040204020203" pitchFamily="34" charset="0"/>
                      </a:endParaRPr>
                    </a:p>
                  </a:txBody>
                  <a:tcPr marL="73025" marR="73025" marT="27305" marB="27305"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4" name="Picture 2" descr="Dell Venue 11 Pro"/>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7689649" y="5353539"/>
            <a:ext cx="1110877" cy="799466"/>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6" descr="HP ElitePad 1000 G2"/>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6475147" y="5254080"/>
            <a:ext cx="744315" cy="879010"/>
          </a:xfrm>
          <a:prstGeom prst="rect">
            <a:avLst/>
          </a:prstGeom>
          <a:noFill/>
          <a:ln>
            <a:noFill/>
          </a:ln>
          <a:extLst>
            <a:ext uri="{909E8E84-426E-40dd-AFC4-6F175D3DCCD1}">
              <a14:hiddenFill xmlns:a14="http://schemas.microsoft.com/office/drawing/2010/main" xmlns="">
                <a:solidFill>
                  <a:srgbClr val="FFFFFF"/>
                </a:solidFill>
              </a14:hiddenFill>
            </a:ext>
          </a:extLst>
        </p:spPr>
      </p:pic>
      <p:grpSp>
        <p:nvGrpSpPr>
          <p:cNvPr id="17" name="Group 16"/>
          <p:cNvGrpSpPr/>
          <p:nvPr/>
        </p:nvGrpSpPr>
        <p:grpSpPr>
          <a:xfrm>
            <a:off x="9124821" y="5241706"/>
            <a:ext cx="1015641" cy="930837"/>
            <a:chOff x="5171543" y="4757164"/>
            <a:chExt cx="881380" cy="748893"/>
          </a:xfrm>
        </p:grpSpPr>
        <p:pic>
          <p:nvPicPr>
            <p:cNvPr id="18" name="New picture" descr="exists"/>
            <p:cNvPicPr/>
            <p:nvPr/>
          </p:nvPicPr>
          <p:blipFill>
            <a:blip r:embed="rId6">
              <a:clrChange>
                <a:clrFrom>
                  <a:srgbClr val="FFFFFF"/>
                </a:clrFrom>
                <a:clrTo>
                  <a:srgbClr val="FFFFFF">
                    <a:alpha val="0"/>
                  </a:srgbClr>
                </a:clrTo>
              </a:clrChange>
            </a:blip>
            <a:srcRect/>
            <a:stretch>
              <a:fillRect/>
            </a:stretch>
          </p:blipFill>
          <p:spPr>
            <a:xfrm>
              <a:off x="5171543" y="4757164"/>
              <a:ext cx="881380" cy="748893"/>
            </a:xfrm>
            <a:prstGeom prst="rect">
              <a:avLst/>
            </a:prstGeom>
            <a:ln>
              <a:noFill/>
            </a:ln>
          </p:spPr>
        </p:pic>
        <p:pic>
          <p:nvPicPr>
            <p:cNvPr id="19" name="Picture 18" descr="Batman_Ren_B_single.png"/>
            <p:cNvPicPr/>
            <p:nvPr/>
          </p:nvPicPr>
          <p:blipFill>
            <a:blip r:embed="rId7" cstate="screen">
              <a:extLst>
                <a:ext uri="{28A0092B-C50C-407E-A947-70E740481C1C}">
                  <a14:useLocalDpi xmlns:a14="http://schemas.microsoft.com/office/drawing/2010/main" val="0"/>
                </a:ext>
              </a:extLst>
            </a:blip>
            <a:stretch>
              <a:fillRect/>
            </a:stretch>
          </p:blipFill>
          <p:spPr>
            <a:xfrm>
              <a:off x="5542898" y="4858384"/>
              <a:ext cx="387948" cy="640098"/>
            </a:xfrm>
            <a:prstGeom prst="rect">
              <a:avLst/>
            </a:prstGeom>
          </p:spPr>
        </p:pic>
      </p:grpSp>
      <p:pic>
        <p:nvPicPr>
          <p:cNvPr id="22" name="Picture 21"/>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bwMode="auto">
          <a:xfrm>
            <a:off x="4923403" y="5347689"/>
            <a:ext cx="1309365" cy="865603"/>
          </a:xfrm>
          <a:prstGeom prst="rect">
            <a:avLst/>
          </a:prstGeom>
          <a:ln>
            <a:noFill/>
          </a:ln>
          <a:extLst>
            <a:ext uri="{53640926-AAD7-44d8-BBD7-CCE9431645EC}">
              <a14:shadowObscured xmlns:a14="http://schemas.microsoft.com/office/drawing/2010/main" xmlns=""/>
            </a:ext>
          </a:extLst>
        </p:spPr>
      </p:pic>
      <p:pic>
        <p:nvPicPr>
          <p:cNvPr id="23" name="Picture 349" descr="exists"/>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65575" y="5232905"/>
            <a:ext cx="1104040" cy="83387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5021179" y="6208295"/>
            <a:ext cx="7058526" cy="529390"/>
          </a:xfrm>
          <a:prstGeom prst="rect">
            <a:avLst/>
          </a:prstGeom>
        </p:spPr>
        <p:txBody>
          <a:bodyPr vert="horz" wrap="square" lIns="91440" tIns="91440" rIns="91440" bIns="91440" rtlCol="0" anchor="t">
            <a:noAutofit/>
          </a:bodyPr>
          <a:lstStyle/>
          <a:p>
            <a:r>
              <a:rPr lang="en-US" sz="1100" dirty="0">
                <a:solidFill>
                  <a:srgbClr val="595959"/>
                </a:solidFill>
                <a:latin typeface="Segoe UI Light" panose="020B0502040204020203" pitchFamily="34" charset="0"/>
                <a:cs typeface="Segoe UI Light" panose="020B0502040204020203" pitchFamily="34" charset="0"/>
              </a:rPr>
              <a:t>Surface Pro 3             HP </a:t>
            </a:r>
            <a:r>
              <a:rPr lang="en-US" sz="1100" dirty="0" err="1">
                <a:solidFill>
                  <a:srgbClr val="595959"/>
                </a:solidFill>
                <a:latin typeface="Segoe UI Light" panose="020B0502040204020203" pitchFamily="34" charset="0"/>
                <a:cs typeface="Segoe UI Light" panose="020B0502040204020203" pitchFamily="34" charset="0"/>
              </a:rPr>
              <a:t>ElitePad</a:t>
            </a:r>
            <a:r>
              <a:rPr lang="en-US" sz="1100" dirty="0">
                <a:solidFill>
                  <a:srgbClr val="595959"/>
                </a:solidFill>
                <a:latin typeface="Segoe UI Light" panose="020B0502040204020203" pitchFamily="34" charset="0"/>
                <a:cs typeface="Segoe UI Light" panose="020B0502040204020203" pitchFamily="34" charset="0"/>
              </a:rPr>
              <a:t> 1000        </a:t>
            </a:r>
            <a:r>
              <a:rPr lang="en-US" sz="1100" dirty="0" smtClean="0">
                <a:solidFill>
                  <a:srgbClr val="595959"/>
                </a:solidFill>
                <a:latin typeface="Segoe UI Light" panose="020B0502040204020203" pitchFamily="34" charset="0"/>
                <a:cs typeface="Segoe UI Light" panose="020B0502040204020203" pitchFamily="34" charset="0"/>
              </a:rPr>
              <a:t>   </a:t>
            </a:r>
            <a:r>
              <a:rPr lang="en-US" sz="1100" dirty="0">
                <a:solidFill>
                  <a:srgbClr val="595959"/>
                </a:solidFill>
                <a:latin typeface="Segoe UI Light" panose="020B0502040204020203" pitchFamily="34" charset="0"/>
                <a:cs typeface="Segoe UI Light" panose="020B0502040204020203" pitchFamily="34" charset="0"/>
              </a:rPr>
              <a:t>Dell Venue 11 Pro        </a:t>
            </a:r>
            <a:r>
              <a:rPr lang="en-US" sz="1100" dirty="0" smtClean="0">
                <a:solidFill>
                  <a:srgbClr val="595959"/>
                </a:solidFill>
                <a:latin typeface="Segoe UI Light" panose="020B0502040204020203" pitchFamily="34" charset="0"/>
                <a:cs typeface="Segoe UI Light" panose="020B0502040204020203" pitchFamily="34" charset="0"/>
              </a:rPr>
              <a:t>          Lumia </a:t>
            </a:r>
            <a:r>
              <a:rPr lang="en-US" sz="1100" dirty="0">
                <a:solidFill>
                  <a:srgbClr val="595959"/>
                </a:solidFill>
                <a:latin typeface="Segoe UI Light" panose="020B0502040204020203" pitchFamily="34" charset="0"/>
                <a:cs typeface="Segoe UI Light" panose="020B0502040204020203" pitchFamily="34" charset="0"/>
              </a:rPr>
              <a:t>1520          </a:t>
            </a:r>
            <a:r>
              <a:rPr lang="en-US" sz="1100" dirty="0" smtClean="0">
                <a:solidFill>
                  <a:srgbClr val="595959"/>
                </a:solidFill>
                <a:latin typeface="Segoe UI Light" panose="020B0502040204020203" pitchFamily="34" charset="0"/>
                <a:cs typeface="Segoe UI Light" panose="020B0502040204020203" pitchFamily="34" charset="0"/>
              </a:rPr>
              <a:t>      Lenovo </a:t>
            </a:r>
            <a:r>
              <a:rPr lang="en-US" sz="1100" dirty="0">
                <a:solidFill>
                  <a:srgbClr val="595959"/>
                </a:solidFill>
                <a:latin typeface="Segoe UI Light" panose="020B0502040204020203" pitchFamily="34" charset="0"/>
                <a:cs typeface="Segoe UI Light" panose="020B0502040204020203" pitchFamily="34" charset="0"/>
              </a:rPr>
              <a:t>ThinkPad </a:t>
            </a:r>
          </a:p>
          <a:p>
            <a:r>
              <a:rPr lang="en-US" sz="1100" dirty="0">
                <a:solidFill>
                  <a:srgbClr val="595959"/>
                </a:solidFill>
                <a:latin typeface="Segoe UI Light" panose="020B0502040204020203" pitchFamily="34" charset="0"/>
                <a:cs typeface="Segoe UI Light" panose="020B0502040204020203" pitchFamily="34" charset="0"/>
              </a:rPr>
              <a:t>                                     </a:t>
            </a:r>
            <a:r>
              <a:rPr lang="en-US" sz="1100" dirty="0" smtClean="0">
                <a:solidFill>
                  <a:srgbClr val="595959"/>
                </a:solidFill>
                <a:latin typeface="Segoe UI Light" panose="020B0502040204020203" pitchFamily="34" charset="0"/>
                <a:cs typeface="Segoe UI Light" panose="020B0502040204020203" pitchFamily="34" charset="0"/>
              </a:rPr>
              <a:t> </a:t>
            </a:r>
            <a:r>
              <a:rPr lang="en-US" sz="1100" dirty="0">
                <a:solidFill>
                  <a:srgbClr val="595959"/>
                </a:solidFill>
                <a:latin typeface="Segoe UI Light" panose="020B0502040204020203" pitchFamily="34" charset="0"/>
                <a:cs typeface="Segoe UI Light" panose="020B0502040204020203" pitchFamily="34" charset="0"/>
              </a:rPr>
              <a:t>(LTE Option)              </a:t>
            </a:r>
            <a:r>
              <a:rPr lang="en-US" sz="1100" dirty="0" smtClean="0">
                <a:solidFill>
                  <a:srgbClr val="595959"/>
                </a:solidFill>
                <a:latin typeface="Segoe UI Light" panose="020B0502040204020203" pitchFamily="34" charset="0"/>
                <a:cs typeface="Segoe UI Light" panose="020B0502040204020203" pitchFamily="34" charset="0"/>
              </a:rPr>
              <a:t>  </a:t>
            </a:r>
            <a:r>
              <a:rPr lang="en-US" sz="1100" dirty="0">
                <a:solidFill>
                  <a:srgbClr val="595959"/>
                </a:solidFill>
                <a:latin typeface="Segoe UI Light" panose="020B0502040204020203" pitchFamily="34" charset="0"/>
                <a:cs typeface="Segoe UI Light" panose="020B0502040204020203" pitchFamily="34" charset="0"/>
              </a:rPr>
              <a:t>(LTE Option)                 </a:t>
            </a:r>
            <a:r>
              <a:rPr lang="en-US" sz="1100" dirty="0" smtClean="0">
                <a:solidFill>
                  <a:srgbClr val="595959"/>
                </a:solidFill>
                <a:latin typeface="Segoe UI Light" panose="020B0502040204020203" pitchFamily="34" charset="0"/>
                <a:cs typeface="Segoe UI Light" panose="020B0502040204020203" pitchFamily="34" charset="0"/>
              </a:rPr>
              <a:t>       </a:t>
            </a:r>
            <a:r>
              <a:rPr lang="en-US" sz="1100" dirty="0">
                <a:solidFill>
                  <a:srgbClr val="595959"/>
                </a:solidFill>
                <a:latin typeface="Segoe UI Light" panose="020B0502040204020203" pitchFamily="34" charset="0"/>
                <a:cs typeface="Segoe UI Light" panose="020B0502040204020203" pitchFamily="34" charset="0"/>
              </a:rPr>
              <a:t>&amp; 930                               Helix</a:t>
            </a:r>
          </a:p>
        </p:txBody>
      </p:sp>
    </p:spTree>
    <p:extLst>
      <p:ext uri="{BB962C8B-B14F-4D97-AF65-F5344CB8AC3E}">
        <p14:creationId xmlns:p14="http://schemas.microsoft.com/office/powerpoint/2010/main" val="1424301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36444" y="1882498"/>
            <a:ext cx="6807127" cy="2646878"/>
          </a:xfrm>
          <a:prstGeom prst="rect">
            <a:avLst/>
          </a:prstGeom>
        </p:spPr>
        <p:txBody>
          <a:bodyPr wrap="square" numCol="1">
            <a:spAutoFit/>
          </a:bodyPr>
          <a:lstStyle/>
          <a:p>
            <a:pPr defTabSz="1201193">
              <a:spcAft>
                <a:spcPts val="1200"/>
              </a:spcAft>
              <a:buClr>
                <a:srgbClr val="00B0F0"/>
              </a:buClr>
            </a:pPr>
            <a:r>
              <a:rPr lang="en-US" sz="1800" dirty="0">
                <a:solidFill>
                  <a:prstClr val="black">
                    <a:lumMod val="65000"/>
                    <a:lumOff val="35000"/>
                  </a:prstClr>
                </a:solidFill>
                <a:latin typeface="Segoe UI Light" pitchFamily="34" charset="0"/>
              </a:rPr>
              <a:t>Provide </a:t>
            </a:r>
            <a:r>
              <a:rPr lang="en-US" sz="1800" dirty="0" smtClean="0">
                <a:solidFill>
                  <a:prstClr val="black">
                    <a:lumMod val="65000"/>
                    <a:lumOff val="35000"/>
                  </a:prstClr>
                </a:solidFill>
                <a:latin typeface="Segoe UI Light" pitchFamily="34" charset="0"/>
              </a:rPr>
              <a:t>engaging and trusting banking experiences.</a:t>
            </a:r>
            <a:endParaRPr lang="en-US" sz="1800" dirty="0">
              <a:solidFill>
                <a:prstClr val="black">
                  <a:lumMod val="65000"/>
                  <a:lumOff val="35000"/>
                </a:prstClr>
              </a:solidFill>
              <a:latin typeface="Segoe UI Light" pitchFamily="34" charset="0"/>
            </a:endParaRPr>
          </a:p>
          <a:p>
            <a:pPr defTabSz="1201193">
              <a:spcAft>
                <a:spcPts val="1200"/>
              </a:spcAft>
              <a:buClr>
                <a:srgbClr val="00B0F0"/>
              </a:buClr>
            </a:pPr>
            <a:r>
              <a:rPr lang="en-US" sz="1800" dirty="0">
                <a:solidFill>
                  <a:prstClr val="black">
                    <a:lumMod val="65000"/>
                    <a:lumOff val="35000"/>
                  </a:prstClr>
                </a:solidFill>
                <a:latin typeface="Segoe UI Light" pitchFamily="34" charset="0"/>
              </a:rPr>
              <a:t>Deliver personalized banking solutions with secure access </a:t>
            </a:r>
            <a:r>
              <a:rPr lang="en-US" sz="1800" dirty="0" smtClean="0">
                <a:solidFill>
                  <a:prstClr val="black">
                    <a:lumMod val="65000"/>
                    <a:lumOff val="35000"/>
                  </a:prstClr>
                </a:solidFill>
                <a:latin typeface="Segoe UI Light" pitchFamily="34" charset="0"/>
              </a:rPr>
              <a:t>to </a:t>
            </a:r>
            <a:br>
              <a:rPr lang="en-US" sz="1800" dirty="0" smtClean="0">
                <a:solidFill>
                  <a:prstClr val="black">
                    <a:lumMod val="65000"/>
                    <a:lumOff val="35000"/>
                  </a:prstClr>
                </a:solidFill>
                <a:latin typeface="Segoe UI Light" pitchFamily="34" charset="0"/>
              </a:rPr>
            </a:br>
            <a:r>
              <a:rPr lang="en-US" sz="1800" dirty="0" smtClean="0">
                <a:solidFill>
                  <a:prstClr val="black">
                    <a:lumMod val="65000"/>
                    <a:lumOff val="35000"/>
                  </a:prstClr>
                </a:solidFill>
                <a:latin typeface="Segoe UI Light" pitchFamily="34" charset="0"/>
              </a:rPr>
              <a:t>customer data.</a:t>
            </a:r>
          </a:p>
          <a:p>
            <a:pPr defTabSz="1201193">
              <a:spcAft>
                <a:spcPts val="1200"/>
              </a:spcAft>
              <a:buClr>
                <a:srgbClr val="00B0F0"/>
              </a:buClr>
            </a:pPr>
            <a:r>
              <a:rPr lang="en-US" sz="1800" dirty="0" smtClean="0">
                <a:solidFill>
                  <a:prstClr val="black">
                    <a:lumMod val="65000"/>
                    <a:lumOff val="35000"/>
                  </a:prstClr>
                </a:solidFill>
                <a:latin typeface="Segoe UI Light" pitchFamily="34" charset="0"/>
              </a:rPr>
              <a:t>Encourage high-quality service through easier use of LOB </a:t>
            </a:r>
            <a:r>
              <a:rPr lang="en-US" sz="1800" dirty="0">
                <a:solidFill>
                  <a:prstClr val="black">
                    <a:lumMod val="65000"/>
                    <a:lumOff val="35000"/>
                  </a:prstClr>
                </a:solidFill>
                <a:latin typeface="Segoe UI Light" pitchFamily="34" charset="0"/>
              </a:rPr>
              <a:t>apps, product data, and communications </a:t>
            </a:r>
            <a:r>
              <a:rPr lang="en-US" sz="1800" dirty="0" smtClean="0">
                <a:solidFill>
                  <a:prstClr val="black">
                    <a:lumMod val="65000"/>
                    <a:lumOff val="35000"/>
                  </a:prstClr>
                </a:solidFill>
                <a:latin typeface="Segoe UI Light" pitchFamily="34" charset="0"/>
              </a:rPr>
              <a:t>tools for specialists.</a:t>
            </a:r>
            <a:endParaRPr lang="en-US" sz="1800" dirty="0">
              <a:solidFill>
                <a:prstClr val="black">
                  <a:lumMod val="65000"/>
                  <a:lumOff val="35000"/>
                </a:prstClr>
              </a:solidFill>
              <a:latin typeface="Segoe UI Light" pitchFamily="34" charset="0"/>
            </a:endParaRPr>
          </a:p>
          <a:p>
            <a:pPr defTabSz="1201193">
              <a:spcAft>
                <a:spcPts val="1200"/>
              </a:spcAft>
              <a:buClr>
                <a:srgbClr val="00B0F0"/>
              </a:buClr>
            </a:pPr>
            <a:r>
              <a:rPr lang="en-US" sz="1800" dirty="0" smtClean="0">
                <a:solidFill>
                  <a:prstClr val="black">
                    <a:lumMod val="65000"/>
                    <a:lumOff val="35000"/>
                  </a:prstClr>
                </a:solidFill>
                <a:latin typeface="Segoe UI Light" pitchFamily="34" charset="0"/>
              </a:rPr>
              <a:t>Maximize </a:t>
            </a:r>
            <a:r>
              <a:rPr lang="en-US" sz="1800" dirty="0">
                <a:solidFill>
                  <a:prstClr val="black">
                    <a:lumMod val="65000"/>
                    <a:lumOff val="35000"/>
                  </a:prstClr>
                </a:solidFill>
                <a:latin typeface="Segoe UI Light" pitchFamily="34" charset="0"/>
              </a:rPr>
              <a:t>customer interactions and resolve issues </a:t>
            </a:r>
            <a:r>
              <a:rPr lang="en-US" sz="1800" dirty="0" smtClean="0">
                <a:solidFill>
                  <a:prstClr val="black">
                    <a:lumMod val="65000"/>
                    <a:lumOff val="35000"/>
                  </a:prstClr>
                </a:solidFill>
                <a:latin typeface="Segoe UI Light" pitchFamily="34" charset="0"/>
              </a:rPr>
              <a:t>faster.</a:t>
            </a:r>
            <a:endParaRPr lang="en-US" sz="1800" dirty="0">
              <a:solidFill>
                <a:prstClr val="black">
                  <a:lumMod val="65000"/>
                  <a:lumOff val="35000"/>
                </a:prstClr>
              </a:solidFill>
              <a:latin typeface="Segoe UI Light" pitchFamily="34" charset="0"/>
            </a:endParaRPr>
          </a:p>
          <a:p>
            <a:pPr defTabSz="1201193">
              <a:spcAft>
                <a:spcPts val="1200"/>
              </a:spcAft>
              <a:buClr>
                <a:srgbClr val="00B0F0"/>
              </a:buClr>
            </a:pPr>
            <a:r>
              <a:rPr lang="en-US" sz="1800" dirty="0" smtClean="0">
                <a:solidFill>
                  <a:prstClr val="black">
                    <a:lumMod val="65000"/>
                    <a:lumOff val="35000"/>
                  </a:prstClr>
                </a:solidFill>
                <a:latin typeface="Segoe UI Light" pitchFamily="34" charset="0"/>
              </a:rPr>
              <a:t>Includes tellers, sellers, greeters, and digital signage and kiosks.</a:t>
            </a:r>
          </a:p>
        </p:txBody>
      </p:sp>
      <p:sp>
        <p:nvSpPr>
          <p:cNvPr id="90" name="Title 4"/>
          <p:cNvSpPr txBox="1">
            <a:spLocks/>
          </p:cNvSpPr>
          <p:nvPr/>
        </p:nvSpPr>
        <p:spPr>
          <a:xfrm>
            <a:off x="525136" y="542007"/>
            <a:ext cx="11150494" cy="553849"/>
          </a:xfrm>
          <a:prstGeom prst="rect">
            <a:avLst/>
          </a:prstGeom>
        </p:spPr>
        <p:txBody>
          <a:bodyPr lIns="91407" tIns="45706" rIns="91407" bIns="45706"/>
          <a:lstStyle>
            <a:lvl1pPr algn="l" defTabSz="913242" rtl="0" eaLnBrk="1" latinLnBrk="0" hangingPunct="1">
              <a:lnSpc>
                <a:spcPct val="90000"/>
              </a:lnSpc>
              <a:spcBef>
                <a:spcPct val="0"/>
              </a:spcBef>
              <a:buNone/>
              <a:defRPr lang="en-US" sz="6000" b="0" kern="1200" cap="none" spc="-301" baseline="0" dirty="0">
                <a:ln w="3175">
                  <a:noFill/>
                </a:ln>
                <a:gradFill flip="none" rotWithShape="1">
                  <a:gsLst>
                    <a:gs pos="69167">
                      <a:schemeClr val="tx2"/>
                    </a:gs>
                    <a:gs pos="49000">
                      <a:schemeClr val="tx2"/>
                    </a:gs>
                  </a:gsLst>
                  <a:lin ang="5400000" scaled="0"/>
                  <a:tileRect/>
                </a:gradFill>
                <a:effectLst/>
                <a:latin typeface="+mj-lt"/>
                <a:ea typeface="+mn-ea"/>
                <a:cs typeface="Arial" charset="0"/>
              </a:defRPr>
            </a:lvl1pPr>
          </a:lstStyle>
          <a:p>
            <a:pPr defTabSz="914031">
              <a:defRPr/>
            </a:pPr>
            <a:endParaRPr sz="4411" b="1" spc="-100" dirty="0">
              <a:gradFill flip="none" rotWithShape="1">
                <a:gsLst>
                  <a:gs pos="0">
                    <a:srgbClr val="000000">
                      <a:lumMod val="65000"/>
                      <a:lumOff val="35000"/>
                    </a:srgbClr>
                  </a:gs>
                  <a:gs pos="86000">
                    <a:srgbClr val="000000">
                      <a:lumMod val="65000"/>
                      <a:lumOff val="35000"/>
                    </a:srgbClr>
                  </a:gs>
                </a:gsLst>
                <a:lin ang="5400000" scaled="0"/>
                <a:tileRect/>
              </a:gradFill>
              <a:latin typeface="Segoe UI Light" pitchFamily="34" charset="0"/>
            </a:endParaRPr>
          </a:p>
        </p:txBody>
      </p:sp>
      <p:pic>
        <p:nvPicPr>
          <p:cNvPr id="10" name="Picture 9"/>
          <p:cNvPicPr>
            <a:picLocks noChangeAspect="1"/>
          </p:cNvPicPr>
          <p:nvPr/>
        </p:nvPicPr>
        <p:blipFill rotWithShape="1">
          <a:blip r:embed="rId3" cstate="email">
            <a:extLst>
              <a:ext uri="{28A0092B-C50C-407E-A947-70E740481C1C}">
                <a14:useLocalDpi xmlns:a14="http://schemas.microsoft.com/office/drawing/2010/main"/>
              </a:ext>
            </a:extLst>
          </a:blip>
          <a:srcRect r="-2"/>
          <a:stretch/>
        </p:blipFill>
        <p:spPr>
          <a:xfrm>
            <a:off x="-1345" y="1882845"/>
            <a:ext cx="4573345" cy="5024107"/>
          </a:xfrm>
          <a:prstGeom prst="rect">
            <a:avLst/>
          </a:prstGeom>
        </p:spPr>
      </p:pic>
      <p:sp>
        <p:nvSpPr>
          <p:cNvPr id="36" name="Rectangle 35"/>
          <p:cNvSpPr/>
          <p:nvPr/>
        </p:nvSpPr>
        <p:spPr>
          <a:xfrm>
            <a:off x="1" y="-5463"/>
            <a:ext cx="4572000" cy="1956183"/>
          </a:xfrm>
          <a:prstGeom prst="rect">
            <a:avLst/>
          </a:prstGeom>
          <a:solidFill>
            <a:srgbClr val="002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57"/>
            <a:endParaRPr lang="en-US" sz="1961" dirty="0">
              <a:solidFill>
                <a:srgbClr val="FFFFFF"/>
              </a:solidFill>
            </a:endParaRPr>
          </a:p>
        </p:txBody>
      </p:sp>
      <p:sp>
        <p:nvSpPr>
          <p:cNvPr id="6" name="Text Placeholder 5"/>
          <p:cNvSpPr>
            <a:spLocks noGrp="1"/>
          </p:cNvSpPr>
          <p:nvPr>
            <p:ph type="body" sz="quarter" idx="15"/>
          </p:nvPr>
        </p:nvSpPr>
        <p:spPr>
          <a:xfrm>
            <a:off x="-1" y="375749"/>
            <a:ext cx="4858935" cy="1193757"/>
          </a:xfrm>
        </p:spPr>
        <p:txBody>
          <a:bodyPr anchor="ctr"/>
          <a:lstStyle/>
          <a:p>
            <a:pPr defTabSz="910584"/>
            <a:r>
              <a:rPr lang="en-US" sz="4000" dirty="0" smtClean="0">
                <a:solidFill>
                  <a:srgbClr val="FFFFFF"/>
                </a:solidFill>
                <a:latin typeface="Segoe UI Light"/>
              </a:rPr>
              <a:t>Branch </a:t>
            </a:r>
            <a:br>
              <a:rPr lang="en-US" sz="4000" dirty="0" smtClean="0">
                <a:solidFill>
                  <a:srgbClr val="FFFFFF"/>
                </a:solidFill>
                <a:latin typeface="Segoe UI Light"/>
              </a:rPr>
            </a:br>
            <a:r>
              <a:rPr lang="en-US" sz="4000" dirty="0" smtClean="0">
                <a:solidFill>
                  <a:srgbClr val="FFFFFF"/>
                </a:solidFill>
                <a:latin typeface="Segoe UI Light"/>
              </a:rPr>
              <a:t>transformation</a:t>
            </a:r>
            <a:endParaRPr lang="en-US" sz="4000" dirty="0">
              <a:solidFill>
                <a:srgbClr val="FFFFFF"/>
              </a:solidFill>
              <a:latin typeface="Segoe UI Light"/>
            </a:endParaRPr>
          </a:p>
        </p:txBody>
      </p:sp>
      <p:sp>
        <p:nvSpPr>
          <p:cNvPr id="18" name="Rectangle 17"/>
          <p:cNvSpPr/>
          <p:nvPr/>
        </p:nvSpPr>
        <p:spPr>
          <a:xfrm>
            <a:off x="4836444" y="841895"/>
            <a:ext cx="7284720" cy="954107"/>
          </a:xfrm>
          <a:prstGeom prst="rect">
            <a:avLst/>
          </a:prstGeom>
        </p:spPr>
        <p:txBody>
          <a:bodyPr wrap="square">
            <a:spAutoFit/>
          </a:bodyPr>
          <a:lstStyle/>
          <a:p>
            <a:pPr defTabSz="1219058">
              <a:spcAft>
                <a:spcPts val="1200"/>
              </a:spcAft>
            </a:pPr>
            <a:r>
              <a:rPr lang="en-US" sz="2800" dirty="0">
                <a:solidFill>
                  <a:srgbClr val="00B0F0"/>
                </a:solidFill>
                <a:latin typeface="Segoe UI Light" pitchFamily="34" charset="0"/>
              </a:rPr>
              <a:t>Help branch employees improve customer service, boost productivity, and drive sales</a:t>
            </a:r>
            <a:endParaRPr lang="en-US" sz="2200" dirty="0">
              <a:solidFill>
                <a:prstClr val="black">
                  <a:lumMod val="65000"/>
                  <a:lumOff val="35000"/>
                </a:prstClr>
              </a:solidFill>
              <a:latin typeface="Segoe UI Light" pitchFamily="34" charset="0"/>
            </a:endParaRPr>
          </a:p>
        </p:txBody>
      </p:sp>
      <p:pic>
        <p:nvPicPr>
          <p:cNvPr id="3074" name="Picture 2" descr="Dell Venue 11 Pro"/>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6402022" y="5219155"/>
            <a:ext cx="957578" cy="954779"/>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4" descr="Lenovo ThinkPad 8"/>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0970896" y="5118403"/>
            <a:ext cx="633027" cy="105553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1" name="Group 20"/>
          <p:cNvGrpSpPr/>
          <p:nvPr/>
        </p:nvGrpSpPr>
        <p:grpSpPr>
          <a:xfrm>
            <a:off x="9033315" y="5118403"/>
            <a:ext cx="1268215" cy="1061299"/>
            <a:chOff x="5171543" y="4757164"/>
            <a:chExt cx="881380" cy="748893"/>
          </a:xfrm>
        </p:grpSpPr>
        <p:pic>
          <p:nvPicPr>
            <p:cNvPr id="22" name="New picture" descr="exists"/>
            <p:cNvPicPr/>
            <p:nvPr/>
          </p:nvPicPr>
          <p:blipFill>
            <a:blip r:embed="rId6">
              <a:clrChange>
                <a:clrFrom>
                  <a:srgbClr val="FFFFFF"/>
                </a:clrFrom>
                <a:clrTo>
                  <a:srgbClr val="FFFFFF">
                    <a:alpha val="0"/>
                  </a:srgbClr>
                </a:clrTo>
              </a:clrChange>
            </a:blip>
            <a:srcRect/>
            <a:stretch>
              <a:fillRect/>
            </a:stretch>
          </p:blipFill>
          <p:spPr>
            <a:xfrm>
              <a:off x="5171543" y="4757164"/>
              <a:ext cx="881380" cy="748893"/>
            </a:xfrm>
            <a:prstGeom prst="rect">
              <a:avLst/>
            </a:prstGeom>
            <a:ln>
              <a:noFill/>
            </a:ln>
          </p:spPr>
        </p:pic>
        <p:pic>
          <p:nvPicPr>
            <p:cNvPr id="23" name="Picture 22" descr="Batman_Ren_B_single.png"/>
            <p:cNvPicPr/>
            <p:nvPr/>
          </p:nvPicPr>
          <p:blipFill>
            <a:blip r:embed="rId7" cstate="screen">
              <a:extLst>
                <a:ext uri="{28A0092B-C50C-407E-A947-70E740481C1C}">
                  <a14:useLocalDpi xmlns:a14="http://schemas.microsoft.com/office/drawing/2010/main" val="0"/>
                </a:ext>
              </a:extLst>
            </a:blip>
            <a:stretch>
              <a:fillRect/>
            </a:stretch>
          </p:blipFill>
          <p:spPr>
            <a:xfrm>
              <a:off x="5542898" y="4858384"/>
              <a:ext cx="387948" cy="640098"/>
            </a:xfrm>
            <a:prstGeom prst="rect">
              <a:avLst/>
            </a:prstGeom>
          </p:spPr>
        </p:pic>
      </p:grpSp>
      <p:pic>
        <p:nvPicPr>
          <p:cNvPr id="27" name="Picture 6" descr="HP ElitePad 1000 G2"/>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7811019" y="5090280"/>
            <a:ext cx="922943" cy="1089963"/>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descr="Dell Venue 8 Pr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60627" y="5426749"/>
            <a:ext cx="1095871" cy="747185"/>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TextBox 15"/>
          <p:cNvSpPr txBox="1"/>
          <p:nvPr/>
        </p:nvSpPr>
        <p:spPr>
          <a:xfrm>
            <a:off x="5021179" y="6208295"/>
            <a:ext cx="6994609" cy="529390"/>
          </a:xfrm>
          <a:prstGeom prst="rect">
            <a:avLst/>
          </a:prstGeom>
        </p:spPr>
        <p:txBody>
          <a:bodyPr vert="horz" wrap="square" lIns="91440" tIns="91440" rIns="91440" bIns="91440" rtlCol="0" anchor="t">
            <a:noAutofit/>
          </a:bodyPr>
          <a:lstStyle/>
          <a:p>
            <a:pPr defTabSz="1088105"/>
            <a:r>
              <a:rPr lang="en-US" sz="1100" dirty="0">
                <a:solidFill>
                  <a:srgbClr val="595959"/>
                </a:solidFill>
                <a:latin typeface="Segoe UI Light" panose="020B0502040204020203" pitchFamily="34" charset="0"/>
                <a:cs typeface="Segoe UI Light" panose="020B0502040204020203" pitchFamily="34" charset="0"/>
              </a:rPr>
              <a:t>Dell Venue 8 Pro        Dell Venue 11 Pro     </a:t>
            </a:r>
            <a:r>
              <a:rPr lang="en-US" sz="1100" dirty="0" smtClean="0">
                <a:solidFill>
                  <a:srgbClr val="595959"/>
                </a:solidFill>
                <a:latin typeface="Segoe UI Light" panose="020B0502040204020203" pitchFamily="34" charset="0"/>
                <a:cs typeface="Segoe UI Light" panose="020B0502040204020203" pitchFamily="34" charset="0"/>
              </a:rPr>
              <a:t>    </a:t>
            </a:r>
            <a:r>
              <a:rPr lang="en-US" sz="1100" dirty="0">
                <a:solidFill>
                  <a:srgbClr val="595959"/>
                </a:solidFill>
                <a:latin typeface="Segoe UI Light" panose="020B0502040204020203" pitchFamily="34" charset="0"/>
                <a:cs typeface="Segoe UI Light" panose="020B0502040204020203" pitchFamily="34" charset="0"/>
              </a:rPr>
              <a:t>HP </a:t>
            </a:r>
            <a:r>
              <a:rPr lang="en-US" sz="1100" dirty="0" err="1">
                <a:solidFill>
                  <a:srgbClr val="595959"/>
                </a:solidFill>
                <a:latin typeface="Segoe UI Light" panose="020B0502040204020203" pitchFamily="34" charset="0"/>
                <a:cs typeface="Segoe UI Light" panose="020B0502040204020203" pitchFamily="34" charset="0"/>
              </a:rPr>
              <a:t>ElitePad</a:t>
            </a:r>
            <a:r>
              <a:rPr lang="en-US" sz="1100" dirty="0">
                <a:solidFill>
                  <a:srgbClr val="595959"/>
                </a:solidFill>
                <a:latin typeface="Segoe UI Light" panose="020B0502040204020203" pitchFamily="34" charset="0"/>
                <a:cs typeface="Segoe UI Light" panose="020B0502040204020203" pitchFamily="34" charset="0"/>
              </a:rPr>
              <a:t> 1000          </a:t>
            </a:r>
            <a:r>
              <a:rPr lang="en-US" sz="1100" dirty="0" smtClean="0">
                <a:solidFill>
                  <a:srgbClr val="595959"/>
                </a:solidFill>
                <a:latin typeface="Segoe UI Light" panose="020B0502040204020203" pitchFamily="34" charset="0"/>
                <a:cs typeface="Segoe UI Light" panose="020B0502040204020203" pitchFamily="34" charset="0"/>
              </a:rPr>
              <a:t>        Lumia </a:t>
            </a:r>
            <a:r>
              <a:rPr lang="en-US" sz="1100" dirty="0">
                <a:solidFill>
                  <a:srgbClr val="595959"/>
                </a:solidFill>
                <a:latin typeface="Segoe UI Light" panose="020B0502040204020203" pitchFamily="34" charset="0"/>
                <a:cs typeface="Segoe UI Light" panose="020B0502040204020203" pitchFamily="34" charset="0"/>
              </a:rPr>
              <a:t>1520          </a:t>
            </a:r>
            <a:r>
              <a:rPr lang="en-US" sz="1100" dirty="0" smtClean="0">
                <a:solidFill>
                  <a:srgbClr val="595959"/>
                </a:solidFill>
                <a:latin typeface="Segoe UI Light" panose="020B0502040204020203" pitchFamily="34" charset="0"/>
                <a:cs typeface="Segoe UI Light" panose="020B0502040204020203" pitchFamily="34" charset="0"/>
              </a:rPr>
              <a:t>     Lenovo </a:t>
            </a:r>
            <a:r>
              <a:rPr lang="en-US" sz="1100" dirty="0">
                <a:solidFill>
                  <a:srgbClr val="595959"/>
                </a:solidFill>
                <a:latin typeface="Segoe UI Light" panose="020B0502040204020203" pitchFamily="34" charset="0"/>
                <a:cs typeface="Segoe UI Light" panose="020B0502040204020203" pitchFamily="34" charset="0"/>
              </a:rPr>
              <a:t>ThinkPad 8  </a:t>
            </a:r>
          </a:p>
          <a:p>
            <a:pPr defTabSz="1088105"/>
            <a:r>
              <a:rPr lang="en-US" sz="1100" dirty="0">
                <a:solidFill>
                  <a:srgbClr val="595959"/>
                </a:solidFill>
                <a:latin typeface="Segoe UI Light" panose="020B0502040204020203" pitchFamily="34" charset="0"/>
                <a:cs typeface="Segoe UI Light" panose="020B0502040204020203" pitchFamily="34" charset="0"/>
              </a:rPr>
              <a:t>   (LTE Option)             </a:t>
            </a:r>
            <a:r>
              <a:rPr lang="en-US" sz="1100" dirty="0" smtClean="0">
                <a:solidFill>
                  <a:srgbClr val="595959"/>
                </a:solidFill>
                <a:latin typeface="Segoe UI Light" panose="020B0502040204020203" pitchFamily="34" charset="0"/>
                <a:cs typeface="Segoe UI Light" panose="020B0502040204020203" pitchFamily="34" charset="0"/>
              </a:rPr>
              <a:t>  </a:t>
            </a:r>
            <a:r>
              <a:rPr lang="en-US" sz="1100" dirty="0">
                <a:solidFill>
                  <a:srgbClr val="595959"/>
                </a:solidFill>
                <a:latin typeface="Segoe UI Light" panose="020B0502040204020203" pitchFamily="34" charset="0"/>
                <a:cs typeface="Segoe UI Light" panose="020B0502040204020203" pitchFamily="34" charset="0"/>
              </a:rPr>
              <a:t>(LTE Option)          </a:t>
            </a:r>
            <a:r>
              <a:rPr lang="en-US" sz="1100" dirty="0" smtClean="0">
                <a:solidFill>
                  <a:srgbClr val="595959"/>
                </a:solidFill>
                <a:latin typeface="Segoe UI Light" panose="020B0502040204020203" pitchFamily="34" charset="0"/>
                <a:cs typeface="Segoe UI Light" panose="020B0502040204020203" pitchFamily="34" charset="0"/>
              </a:rPr>
              <a:t>    </a:t>
            </a:r>
            <a:r>
              <a:rPr lang="en-US" sz="1100" dirty="0">
                <a:solidFill>
                  <a:srgbClr val="595959"/>
                </a:solidFill>
                <a:latin typeface="Segoe UI Light" panose="020B0502040204020203" pitchFamily="34" charset="0"/>
                <a:cs typeface="Segoe UI Light" panose="020B0502040204020203" pitchFamily="34" charset="0"/>
              </a:rPr>
              <a:t>(LTE Option)                      </a:t>
            </a:r>
            <a:r>
              <a:rPr lang="en-US" sz="1100" dirty="0" smtClean="0">
                <a:solidFill>
                  <a:srgbClr val="595959"/>
                </a:solidFill>
                <a:latin typeface="Segoe UI Light" panose="020B0502040204020203" pitchFamily="34" charset="0"/>
                <a:cs typeface="Segoe UI Light" panose="020B0502040204020203" pitchFamily="34" charset="0"/>
              </a:rPr>
              <a:t>     </a:t>
            </a:r>
            <a:r>
              <a:rPr lang="en-US" sz="1100" dirty="0">
                <a:solidFill>
                  <a:srgbClr val="595959"/>
                </a:solidFill>
                <a:latin typeface="Segoe UI Light" panose="020B0502040204020203" pitchFamily="34" charset="0"/>
                <a:cs typeface="Segoe UI Light" panose="020B0502040204020203" pitchFamily="34" charset="0"/>
              </a:rPr>
              <a:t>&amp; 930</a:t>
            </a:r>
          </a:p>
        </p:txBody>
      </p:sp>
    </p:spTree>
    <p:extLst>
      <p:ext uri="{BB962C8B-B14F-4D97-AF65-F5344CB8AC3E}">
        <p14:creationId xmlns:p14="http://schemas.microsoft.com/office/powerpoint/2010/main" val="224155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WIN13_SurfacePro2_06.png"/>
          <p:cNvPicPr>
            <a:picLocks noChangeAspect="1"/>
          </p:cNvPicPr>
          <p:nvPr/>
        </p:nvPicPr>
        <p:blipFill rotWithShape="1">
          <a:blip r:embed="rId3" cstate="print">
            <a:extLst>
              <a:ext uri="{28A0092B-C50C-407E-A947-70E740481C1C}">
                <a14:useLocalDpi xmlns:a14="http://schemas.microsoft.com/office/drawing/2010/main" val="0"/>
              </a:ext>
            </a:extLst>
          </a:blip>
          <a:srcRect l="12708" r="25474"/>
          <a:stretch/>
        </p:blipFill>
        <p:spPr>
          <a:xfrm>
            <a:off x="-9769" y="1934308"/>
            <a:ext cx="4581769" cy="4923692"/>
          </a:xfrm>
          <a:prstGeom prst="rect">
            <a:avLst/>
          </a:prstGeom>
        </p:spPr>
      </p:pic>
      <p:sp>
        <p:nvSpPr>
          <p:cNvPr id="90" name="Title 4"/>
          <p:cNvSpPr txBox="1">
            <a:spLocks/>
          </p:cNvSpPr>
          <p:nvPr/>
        </p:nvSpPr>
        <p:spPr>
          <a:xfrm>
            <a:off x="525136" y="542007"/>
            <a:ext cx="11150494" cy="553849"/>
          </a:xfrm>
          <a:prstGeom prst="rect">
            <a:avLst/>
          </a:prstGeom>
        </p:spPr>
        <p:txBody>
          <a:bodyPr lIns="91407" tIns="45706" rIns="91407" bIns="45706"/>
          <a:lstStyle>
            <a:lvl1pPr algn="l" defTabSz="913242" rtl="0" eaLnBrk="1" latinLnBrk="0" hangingPunct="1">
              <a:lnSpc>
                <a:spcPct val="90000"/>
              </a:lnSpc>
              <a:spcBef>
                <a:spcPct val="0"/>
              </a:spcBef>
              <a:buNone/>
              <a:defRPr lang="en-US" sz="6000" b="0" kern="1200" cap="none" spc="-301" baseline="0" dirty="0">
                <a:ln w="3175">
                  <a:noFill/>
                </a:ln>
                <a:gradFill flip="none" rotWithShape="1">
                  <a:gsLst>
                    <a:gs pos="69167">
                      <a:schemeClr val="tx2"/>
                    </a:gs>
                    <a:gs pos="49000">
                      <a:schemeClr val="tx2"/>
                    </a:gs>
                  </a:gsLst>
                  <a:lin ang="5400000" scaled="0"/>
                  <a:tileRect/>
                </a:gradFill>
                <a:effectLst/>
                <a:latin typeface="+mj-lt"/>
                <a:ea typeface="+mn-ea"/>
                <a:cs typeface="Arial" charset="0"/>
              </a:defRPr>
            </a:lvl1pPr>
          </a:lstStyle>
          <a:p>
            <a:pPr defTabSz="914031">
              <a:defRPr/>
            </a:pPr>
            <a:endParaRPr sz="4411" b="1" spc="-100" dirty="0">
              <a:gradFill flip="none" rotWithShape="1">
                <a:gsLst>
                  <a:gs pos="0">
                    <a:srgbClr val="000000">
                      <a:lumMod val="65000"/>
                      <a:lumOff val="35000"/>
                    </a:srgbClr>
                  </a:gs>
                  <a:gs pos="86000">
                    <a:srgbClr val="000000">
                      <a:lumMod val="65000"/>
                      <a:lumOff val="35000"/>
                    </a:srgbClr>
                  </a:gs>
                </a:gsLst>
                <a:lin ang="5400000" scaled="0"/>
                <a:tileRect/>
              </a:gradFill>
              <a:latin typeface="Segoe UI Light" pitchFamily="34" charset="0"/>
            </a:endParaRPr>
          </a:p>
        </p:txBody>
      </p:sp>
      <p:sp>
        <p:nvSpPr>
          <p:cNvPr id="36" name="Rectangle 35"/>
          <p:cNvSpPr/>
          <p:nvPr/>
        </p:nvSpPr>
        <p:spPr>
          <a:xfrm>
            <a:off x="1" y="-5463"/>
            <a:ext cx="4572000" cy="1956183"/>
          </a:xfrm>
          <a:prstGeom prst="rect">
            <a:avLst/>
          </a:prstGeom>
          <a:solidFill>
            <a:srgbClr val="002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57"/>
            <a:endParaRPr lang="en-US" sz="1961" dirty="0">
              <a:solidFill>
                <a:srgbClr val="FFFFFF"/>
              </a:solidFill>
            </a:endParaRPr>
          </a:p>
        </p:txBody>
      </p:sp>
      <p:sp>
        <p:nvSpPr>
          <p:cNvPr id="6" name="Text Placeholder 5"/>
          <p:cNvSpPr>
            <a:spLocks noGrp="1"/>
          </p:cNvSpPr>
          <p:nvPr>
            <p:ph type="body" sz="quarter" idx="15"/>
          </p:nvPr>
        </p:nvSpPr>
        <p:spPr>
          <a:xfrm>
            <a:off x="23808" y="386161"/>
            <a:ext cx="4534545" cy="1172467"/>
          </a:xfrm>
        </p:spPr>
        <p:txBody>
          <a:bodyPr anchor="ctr"/>
          <a:lstStyle/>
          <a:p>
            <a:pPr defTabSz="910584"/>
            <a:r>
              <a:rPr lang="en-US" sz="4000" dirty="0" smtClean="0">
                <a:solidFill>
                  <a:srgbClr val="FFFFFF"/>
                </a:solidFill>
                <a:latin typeface="Segoe UI Light"/>
              </a:rPr>
              <a:t>Insurance claims adjuster</a:t>
            </a:r>
            <a:endParaRPr lang="en-US" sz="4000" dirty="0">
              <a:solidFill>
                <a:srgbClr val="FFFFFF"/>
              </a:solidFill>
              <a:latin typeface="Segoe UI Light"/>
            </a:endParaRPr>
          </a:p>
        </p:txBody>
      </p:sp>
      <p:sp>
        <p:nvSpPr>
          <p:cNvPr id="10" name="Rectangle 9"/>
          <p:cNvSpPr/>
          <p:nvPr/>
        </p:nvSpPr>
        <p:spPr>
          <a:xfrm>
            <a:off x="4846213" y="1882493"/>
            <a:ext cx="7284720" cy="1938992"/>
          </a:xfrm>
          <a:prstGeom prst="rect">
            <a:avLst/>
          </a:prstGeom>
        </p:spPr>
        <p:txBody>
          <a:bodyPr wrap="square" numCol="1">
            <a:spAutoFit/>
          </a:bodyPr>
          <a:lstStyle/>
          <a:p>
            <a:pPr defTabSz="1201193">
              <a:spcAft>
                <a:spcPts val="1200"/>
              </a:spcAft>
              <a:buClr>
                <a:srgbClr val="00B0F0"/>
              </a:buClr>
            </a:pPr>
            <a:r>
              <a:rPr lang="en-US" sz="1800" dirty="0">
                <a:solidFill>
                  <a:prstClr val="black">
                    <a:lumMod val="65000"/>
                    <a:lumOff val="35000"/>
                  </a:prstClr>
                </a:solidFill>
                <a:latin typeface="Segoe UI Light" pitchFamily="34" charset="0"/>
              </a:rPr>
              <a:t>Capture data, complete forms, take photographs, record measurements and follow claims processes from a single </a:t>
            </a:r>
            <a:r>
              <a:rPr lang="en-US" sz="1800" dirty="0" smtClean="0">
                <a:solidFill>
                  <a:prstClr val="black">
                    <a:lumMod val="65000"/>
                    <a:lumOff val="35000"/>
                  </a:prstClr>
                </a:solidFill>
                <a:latin typeface="Segoe UI Light" pitchFamily="34" charset="0"/>
              </a:rPr>
              <a:t>device.</a:t>
            </a:r>
            <a:endParaRPr lang="en-US" sz="1800" dirty="0">
              <a:solidFill>
                <a:prstClr val="black">
                  <a:lumMod val="65000"/>
                  <a:lumOff val="35000"/>
                </a:prstClr>
              </a:solidFill>
              <a:latin typeface="Segoe UI Light" pitchFamily="34" charset="0"/>
            </a:endParaRPr>
          </a:p>
          <a:p>
            <a:pPr defTabSz="1201193">
              <a:spcAft>
                <a:spcPts val="1200"/>
              </a:spcAft>
              <a:buClr>
                <a:srgbClr val="00B0F0"/>
              </a:buClr>
            </a:pPr>
            <a:r>
              <a:rPr lang="en-US" sz="1800" dirty="0">
                <a:solidFill>
                  <a:prstClr val="black">
                    <a:lumMod val="65000"/>
                    <a:lumOff val="35000"/>
                  </a:prstClr>
                </a:solidFill>
                <a:latin typeface="Segoe UI Light" pitchFamily="34" charset="0"/>
              </a:rPr>
              <a:t>Access back-end systems from the scene, with 3G or 4G </a:t>
            </a:r>
            <a:r>
              <a:rPr lang="en-US" sz="1800" dirty="0" smtClean="0">
                <a:solidFill>
                  <a:prstClr val="black">
                    <a:lumMod val="65000"/>
                    <a:lumOff val="35000"/>
                  </a:prstClr>
                </a:solidFill>
                <a:latin typeface="Segoe UI Light" pitchFamily="34" charset="0"/>
              </a:rPr>
              <a:t>connectivity.</a:t>
            </a:r>
            <a:endParaRPr lang="en-US" sz="1800" dirty="0">
              <a:solidFill>
                <a:prstClr val="black">
                  <a:lumMod val="65000"/>
                  <a:lumOff val="35000"/>
                </a:prstClr>
              </a:solidFill>
              <a:latin typeface="Segoe UI Light" pitchFamily="34" charset="0"/>
            </a:endParaRPr>
          </a:p>
          <a:p>
            <a:pPr defTabSz="1201193">
              <a:spcAft>
                <a:spcPts val="1200"/>
              </a:spcAft>
              <a:buClr>
                <a:srgbClr val="00B0F0"/>
              </a:buClr>
            </a:pPr>
            <a:r>
              <a:rPr lang="en-US" sz="1800" dirty="0">
                <a:solidFill>
                  <a:prstClr val="black">
                    <a:lumMod val="65000"/>
                    <a:lumOff val="35000"/>
                  </a:prstClr>
                </a:solidFill>
                <a:latin typeface="Segoe UI Light" pitchFamily="34" charset="0"/>
              </a:rPr>
              <a:t>Improve customer experience by speeding up </a:t>
            </a:r>
            <a:r>
              <a:rPr lang="en-US" sz="1800" dirty="0" smtClean="0">
                <a:solidFill>
                  <a:prstClr val="black">
                    <a:lumMod val="65000"/>
                    <a:lumOff val="35000"/>
                  </a:prstClr>
                </a:solidFill>
                <a:latin typeface="Segoe UI Light" pitchFamily="34" charset="0"/>
              </a:rPr>
              <a:t>claim-processing time.</a:t>
            </a:r>
            <a:endParaRPr lang="en-US" sz="1800" dirty="0">
              <a:solidFill>
                <a:prstClr val="black">
                  <a:lumMod val="65000"/>
                  <a:lumOff val="35000"/>
                </a:prstClr>
              </a:solidFill>
              <a:latin typeface="Segoe UI Light" pitchFamily="34" charset="0"/>
            </a:endParaRPr>
          </a:p>
          <a:p>
            <a:pPr defTabSz="1201193">
              <a:spcAft>
                <a:spcPts val="1200"/>
              </a:spcAft>
              <a:buClr>
                <a:srgbClr val="00B0F0"/>
              </a:buClr>
            </a:pPr>
            <a:r>
              <a:rPr lang="en-US" sz="1800" dirty="0">
                <a:solidFill>
                  <a:prstClr val="black">
                    <a:lumMod val="65000"/>
                    <a:lumOff val="35000"/>
                  </a:prstClr>
                </a:solidFill>
                <a:latin typeface="Segoe UI Light" pitchFamily="34" charset="0"/>
              </a:rPr>
              <a:t>Maximize adjuster efficiency with on-the-go access to claims information</a:t>
            </a:r>
            <a:r>
              <a:rPr lang="en-US" sz="1800" dirty="0" smtClean="0">
                <a:solidFill>
                  <a:prstClr val="black">
                    <a:lumMod val="65000"/>
                    <a:lumOff val="35000"/>
                  </a:prstClr>
                </a:solidFill>
                <a:latin typeface="Segoe UI Light" pitchFamily="34" charset="0"/>
              </a:rPr>
              <a:t>.</a:t>
            </a:r>
            <a:endParaRPr lang="en-US" sz="1800" dirty="0">
              <a:solidFill>
                <a:prstClr val="black">
                  <a:lumMod val="65000"/>
                  <a:lumOff val="35000"/>
                </a:prstClr>
              </a:solidFill>
              <a:latin typeface="Segoe UI Light" pitchFamily="34" charset="0"/>
            </a:endParaRPr>
          </a:p>
        </p:txBody>
      </p:sp>
      <p:sp>
        <p:nvSpPr>
          <p:cNvPr id="11" name="Rectangle 10"/>
          <p:cNvSpPr/>
          <p:nvPr/>
        </p:nvSpPr>
        <p:spPr>
          <a:xfrm>
            <a:off x="4846213" y="841890"/>
            <a:ext cx="7284720" cy="954107"/>
          </a:xfrm>
          <a:prstGeom prst="rect">
            <a:avLst/>
          </a:prstGeom>
        </p:spPr>
        <p:txBody>
          <a:bodyPr wrap="square">
            <a:spAutoFit/>
          </a:bodyPr>
          <a:lstStyle/>
          <a:p>
            <a:pPr defTabSz="1219058"/>
            <a:r>
              <a:rPr lang="en-US" sz="2800" dirty="0">
                <a:solidFill>
                  <a:srgbClr val="00B0F0"/>
                </a:solidFill>
                <a:latin typeface="Segoe UI Light" pitchFamily="34" charset="0"/>
              </a:rPr>
              <a:t>Use one device to streamline all claims adjusters’ tasks</a:t>
            </a:r>
          </a:p>
        </p:txBody>
      </p:sp>
      <p:pic>
        <p:nvPicPr>
          <p:cNvPr id="21" name="Picture 2" descr="Dell Venue 11 Pro"/>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5126356" y="5202245"/>
            <a:ext cx="1136756" cy="910846"/>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6" descr="HP ElitePad 1000 G2"/>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7087137" y="5089023"/>
            <a:ext cx="875226" cy="103361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 name="Group 24"/>
          <p:cNvGrpSpPr/>
          <p:nvPr/>
        </p:nvGrpSpPr>
        <p:grpSpPr>
          <a:xfrm>
            <a:off x="10450504" y="5236492"/>
            <a:ext cx="1093796" cy="895384"/>
            <a:chOff x="5171543" y="4757164"/>
            <a:chExt cx="881380" cy="748893"/>
          </a:xfrm>
        </p:grpSpPr>
        <p:pic>
          <p:nvPicPr>
            <p:cNvPr id="26" name="New picture" descr="exists"/>
            <p:cNvPicPr/>
            <p:nvPr/>
          </p:nvPicPr>
          <p:blipFill>
            <a:blip r:embed="rId6">
              <a:clrChange>
                <a:clrFrom>
                  <a:srgbClr val="FFFFFF"/>
                </a:clrFrom>
                <a:clrTo>
                  <a:srgbClr val="FFFFFF">
                    <a:alpha val="0"/>
                  </a:srgbClr>
                </a:clrTo>
              </a:clrChange>
            </a:blip>
            <a:srcRect/>
            <a:stretch>
              <a:fillRect/>
            </a:stretch>
          </p:blipFill>
          <p:spPr>
            <a:xfrm>
              <a:off x="5171543" y="4757164"/>
              <a:ext cx="881380" cy="748893"/>
            </a:xfrm>
            <a:prstGeom prst="rect">
              <a:avLst/>
            </a:prstGeom>
            <a:ln>
              <a:noFill/>
            </a:ln>
          </p:spPr>
        </p:pic>
        <p:pic>
          <p:nvPicPr>
            <p:cNvPr id="27" name="Picture 26" descr="Batman_Ren_B_single.png"/>
            <p:cNvPicPr/>
            <p:nvPr/>
          </p:nvPicPr>
          <p:blipFill>
            <a:blip r:embed="rId7" cstate="screen">
              <a:extLst>
                <a:ext uri="{28A0092B-C50C-407E-A947-70E740481C1C}">
                  <a14:useLocalDpi xmlns:a14="http://schemas.microsoft.com/office/drawing/2010/main" val="0"/>
                </a:ext>
              </a:extLst>
            </a:blip>
            <a:stretch>
              <a:fillRect/>
            </a:stretch>
          </p:blipFill>
          <p:spPr>
            <a:xfrm>
              <a:off x="5542898" y="4858384"/>
              <a:ext cx="387948" cy="640098"/>
            </a:xfrm>
            <a:prstGeom prst="rect">
              <a:avLst/>
            </a:prstGeom>
          </p:spPr>
        </p:pic>
      </p:grpSp>
      <p:pic>
        <p:nvPicPr>
          <p:cNvPr id="28" name="Picture 27"/>
          <p:cNvPicPr/>
          <p:nvPr/>
        </p:nvPicPr>
        <p:blipFill>
          <a:blip r:embed="rId8">
            <a:clrChange>
              <a:clrFrom>
                <a:srgbClr val="FFFFFF"/>
              </a:clrFrom>
              <a:clrTo>
                <a:srgbClr val="FFFFFF">
                  <a:alpha val="0"/>
                </a:srgbClr>
              </a:clrTo>
            </a:clrChange>
          </a:blip>
          <a:stretch>
            <a:fillRect/>
          </a:stretch>
        </p:blipFill>
        <p:spPr>
          <a:xfrm>
            <a:off x="8751253" y="5202245"/>
            <a:ext cx="1078110" cy="882164"/>
          </a:xfrm>
          <a:prstGeom prst="rect">
            <a:avLst/>
          </a:prstGeom>
        </p:spPr>
      </p:pic>
      <p:sp>
        <p:nvSpPr>
          <p:cNvPr id="2" name="TextBox 1"/>
          <p:cNvSpPr txBox="1"/>
          <p:nvPr/>
        </p:nvSpPr>
        <p:spPr>
          <a:xfrm>
            <a:off x="5021179" y="6176210"/>
            <a:ext cx="6849979" cy="513348"/>
          </a:xfrm>
          <a:prstGeom prst="rect">
            <a:avLst/>
          </a:prstGeom>
        </p:spPr>
        <p:txBody>
          <a:bodyPr vert="horz" wrap="square" lIns="91440" tIns="91440" rIns="91440" bIns="91440" rtlCol="0" anchor="t">
            <a:noAutofit/>
          </a:bodyPr>
          <a:lstStyle/>
          <a:p>
            <a:pPr defTabSz="1213747">
              <a:lnSpc>
                <a:spcPct val="107000"/>
              </a:lnSpc>
              <a:defRPr/>
            </a:pPr>
            <a:r>
              <a:rPr lang="en-US" sz="1100" dirty="0">
                <a:solidFill>
                  <a:srgbClr val="595959"/>
                </a:solidFill>
                <a:latin typeface="Segoe UI Light" panose="020B0502040204020203" pitchFamily="34" charset="0"/>
                <a:cs typeface="Segoe UI Light" panose="020B0502040204020203" pitchFamily="34" charset="0"/>
              </a:rPr>
              <a:t>Dell Venue 11 Pro    </a:t>
            </a:r>
            <a:r>
              <a:rPr lang="en-US" sz="1100" dirty="0" smtClean="0">
                <a:solidFill>
                  <a:srgbClr val="595959"/>
                </a:solidFill>
                <a:latin typeface="Segoe UI Light" panose="020B0502040204020203" pitchFamily="34" charset="0"/>
                <a:cs typeface="Segoe UI Light" panose="020B0502040204020203" pitchFamily="34" charset="0"/>
              </a:rPr>
              <a:t>                    </a:t>
            </a:r>
            <a:r>
              <a:rPr lang="en-US" sz="1100" dirty="0">
                <a:solidFill>
                  <a:srgbClr val="595959"/>
                </a:solidFill>
                <a:latin typeface="Segoe UI Light" panose="020B0502040204020203" pitchFamily="34" charset="0"/>
                <a:cs typeface="Segoe UI Light" panose="020B0502040204020203" pitchFamily="34" charset="0"/>
              </a:rPr>
              <a:t>HP </a:t>
            </a:r>
            <a:r>
              <a:rPr lang="en-US" sz="1100" dirty="0" err="1">
                <a:solidFill>
                  <a:srgbClr val="595959"/>
                </a:solidFill>
                <a:latin typeface="Segoe UI Light" panose="020B0502040204020203" pitchFamily="34" charset="0"/>
                <a:cs typeface="Segoe UI Light" panose="020B0502040204020203" pitchFamily="34" charset="0"/>
              </a:rPr>
              <a:t>ElitePad</a:t>
            </a:r>
            <a:r>
              <a:rPr lang="en-US" sz="1100" dirty="0">
                <a:solidFill>
                  <a:srgbClr val="595959"/>
                </a:solidFill>
                <a:latin typeface="Segoe UI Light" panose="020B0502040204020203" pitchFamily="34" charset="0"/>
                <a:cs typeface="Segoe UI Light" panose="020B0502040204020203" pitchFamily="34" charset="0"/>
              </a:rPr>
              <a:t> 1000    </a:t>
            </a:r>
            <a:r>
              <a:rPr lang="en-US" sz="1100" dirty="0" smtClean="0">
                <a:solidFill>
                  <a:srgbClr val="595959"/>
                </a:solidFill>
                <a:latin typeface="Segoe UI Light" panose="020B0502040204020203" pitchFamily="34" charset="0"/>
                <a:cs typeface="Segoe UI Light" panose="020B0502040204020203" pitchFamily="34" charset="0"/>
              </a:rPr>
              <a:t>              Panasonic </a:t>
            </a:r>
            <a:r>
              <a:rPr lang="en-US" sz="1100" dirty="0" err="1">
                <a:solidFill>
                  <a:srgbClr val="595959"/>
                </a:solidFill>
                <a:latin typeface="Segoe UI Light" panose="020B0502040204020203" pitchFamily="34" charset="0"/>
                <a:cs typeface="Segoe UI Light" panose="020B0502040204020203" pitchFamily="34" charset="0"/>
              </a:rPr>
              <a:t>ToughPad</a:t>
            </a:r>
            <a:r>
              <a:rPr lang="en-US" sz="1100" dirty="0">
                <a:solidFill>
                  <a:srgbClr val="595959"/>
                </a:solidFill>
                <a:latin typeface="Segoe UI Light" panose="020B0502040204020203" pitchFamily="34" charset="0"/>
                <a:cs typeface="Segoe UI Light" panose="020B0502040204020203" pitchFamily="34" charset="0"/>
              </a:rPr>
              <a:t> FZ-M1   </a:t>
            </a:r>
            <a:r>
              <a:rPr lang="en-US" sz="1100" dirty="0" smtClean="0">
                <a:solidFill>
                  <a:srgbClr val="595959"/>
                </a:solidFill>
                <a:latin typeface="Segoe UI Light" panose="020B0502040204020203" pitchFamily="34" charset="0"/>
                <a:cs typeface="Segoe UI Light" panose="020B0502040204020203" pitchFamily="34" charset="0"/>
              </a:rPr>
              <a:t>       Lumia 1520</a:t>
            </a:r>
          </a:p>
          <a:p>
            <a:pPr defTabSz="1213747">
              <a:lnSpc>
                <a:spcPct val="107000"/>
              </a:lnSpc>
              <a:defRPr/>
            </a:pPr>
            <a:r>
              <a:rPr lang="en-US" sz="1100" dirty="0" smtClean="0">
                <a:solidFill>
                  <a:srgbClr val="595959"/>
                </a:solidFill>
                <a:latin typeface="Segoe UI Light" panose="020B0502040204020203" pitchFamily="34" charset="0"/>
                <a:cs typeface="Segoe UI Light" panose="020B0502040204020203" pitchFamily="34" charset="0"/>
              </a:rPr>
              <a:t>  (LTE Option)                                 (LTE Option)                                                                               &amp; 980</a:t>
            </a:r>
            <a:endParaRPr lang="en-US" sz="1100" dirty="0">
              <a:solidFill>
                <a:srgbClr val="595959"/>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12921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 y="781526"/>
            <a:ext cx="4572000" cy="60764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327" tIns="44664" rIns="89327" bIns="44664" rtlCol="0" anchor="ctr"/>
          <a:lstStyle/>
          <a:p>
            <a:pPr algn="ctr" defTabSz="1214696"/>
            <a:endParaRPr lang="en-US" sz="2400" dirty="0">
              <a:solidFill>
                <a:srgbClr val="FFFFFF"/>
              </a:solidFill>
            </a:endParaRPr>
          </a:p>
        </p:txBody>
      </p:sp>
      <p:sp>
        <p:nvSpPr>
          <p:cNvPr id="90" name="Title 4"/>
          <p:cNvSpPr txBox="1">
            <a:spLocks/>
          </p:cNvSpPr>
          <p:nvPr/>
        </p:nvSpPr>
        <p:spPr>
          <a:xfrm>
            <a:off x="525136" y="542007"/>
            <a:ext cx="11150494" cy="553849"/>
          </a:xfrm>
          <a:prstGeom prst="rect">
            <a:avLst/>
          </a:prstGeom>
        </p:spPr>
        <p:txBody>
          <a:bodyPr lIns="91407" tIns="45706" rIns="91407" bIns="45706"/>
          <a:lstStyle>
            <a:lvl1pPr algn="l" defTabSz="913242" rtl="0" eaLnBrk="1" latinLnBrk="0" hangingPunct="1">
              <a:lnSpc>
                <a:spcPct val="90000"/>
              </a:lnSpc>
              <a:spcBef>
                <a:spcPct val="0"/>
              </a:spcBef>
              <a:buNone/>
              <a:defRPr lang="en-US" sz="6000" b="0" kern="1200" cap="none" spc="-301" baseline="0" dirty="0">
                <a:ln w="3175">
                  <a:noFill/>
                </a:ln>
                <a:gradFill flip="none" rotWithShape="1">
                  <a:gsLst>
                    <a:gs pos="69167">
                      <a:schemeClr val="tx2"/>
                    </a:gs>
                    <a:gs pos="49000">
                      <a:schemeClr val="tx2"/>
                    </a:gs>
                  </a:gsLst>
                  <a:lin ang="5400000" scaled="0"/>
                  <a:tileRect/>
                </a:gradFill>
                <a:effectLst/>
                <a:latin typeface="+mj-lt"/>
                <a:ea typeface="+mn-ea"/>
                <a:cs typeface="Arial" charset="0"/>
              </a:defRPr>
            </a:lvl1pPr>
          </a:lstStyle>
          <a:p>
            <a:pPr defTabSz="914031">
              <a:defRPr/>
            </a:pPr>
            <a:endParaRPr sz="4411" b="1" spc="-100" dirty="0">
              <a:gradFill flip="none" rotWithShape="1">
                <a:gsLst>
                  <a:gs pos="0">
                    <a:srgbClr val="000000">
                      <a:lumMod val="65000"/>
                      <a:lumOff val="35000"/>
                    </a:srgbClr>
                  </a:gs>
                  <a:gs pos="86000">
                    <a:srgbClr val="000000">
                      <a:lumMod val="65000"/>
                      <a:lumOff val="35000"/>
                    </a:srgbClr>
                  </a:gs>
                </a:gsLst>
                <a:lin ang="5400000" scaled="0"/>
                <a:tileRect/>
              </a:gradFill>
              <a:latin typeface="Segoe UI Light" pitchFamily="34" charset="0"/>
            </a:endParaRPr>
          </a:p>
        </p:txBody>
      </p:sp>
      <p:sp>
        <p:nvSpPr>
          <p:cNvPr id="36" name="Rectangle 35"/>
          <p:cNvSpPr/>
          <p:nvPr/>
        </p:nvSpPr>
        <p:spPr>
          <a:xfrm>
            <a:off x="0" y="0"/>
            <a:ext cx="4572000" cy="1956183"/>
          </a:xfrm>
          <a:prstGeom prst="rect">
            <a:avLst/>
          </a:prstGeom>
          <a:solidFill>
            <a:srgbClr val="002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57"/>
            <a:endParaRPr lang="en-US" sz="1961" dirty="0">
              <a:solidFill>
                <a:srgbClr val="FFFFFF"/>
              </a:solidFill>
            </a:endParaRPr>
          </a:p>
        </p:txBody>
      </p:sp>
      <p:sp>
        <p:nvSpPr>
          <p:cNvPr id="6" name="Text Placeholder 5"/>
          <p:cNvSpPr>
            <a:spLocks noGrp="1"/>
          </p:cNvSpPr>
          <p:nvPr>
            <p:ph type="body" sz="quarter" idx="15"/>
          </p:nvPr>
        </p:nvSpPr>
        <p:spPr>
          <a:xfrm>
            <a:off x="-4132" y="207440"/>
            <a:ext cx="4576133" cy="1517177"/>
          </a:xfrm>
        </p:spPr>
        <p:txBody>
          <a:bodyPr anchor="ctr"/>
          <a:lstStyle/>
          <a:p>
            <a:pPr defTabSz="910584"/>
            <a:r>
              <a:rPr lang="en-US" sz="3600" dirty="0" smtClean="0">
                <a:solidFill>
                  <a:srgbClr val="FFFFFF"/>
                </a:solidFill>
                <a:latin typeface="Segoe UI Light"/>
              </a:rPr>
              <a:t>Insurance customer acquisition and retention</a:t>
            </a:r>
            <a:endParaRPr lang="en-US" sz="3600" dirty="0">
              <a:solidFill>
                <a:srgbClr val="FFFFFF"/>
              </a:solidFill>
              <a:latin typeface="Segoe UI Light"/>
            </a:endParaRPr>
          </a:p>
        </p:txBody>
      </p:sp>
      <p:sp>
        <p:nvSpPr>
          <p:cNvPr id="10" name="Rectangle 9"/>
          <p:cNvSpPr/>
          <p:nvPr/>
        </p:nvSpPr>
        <p:spPr>
          <a:xfrm>
            <a:off x="4829286" y="1879357"/>
            <a:ext cx="6343568" cy="1938992"/>
          </a:xfrm>
          <a:prstGeom prst="rect">
            <a:avLst/>
          </a:prstGeom>
        </p:spPr>
        <p:txBody>
          <a:bodyPr wrap="square" numCol="1">
            <a:spAutoFit/>
          </a:bodyPr>
          <a:lstStyle/>
          <a:p>
            <a:pPr defTabSz="1201193">
              <a:spcAft>
                <a:spcPts val="1200"/>
              </a:spcAft>
              <a:buClr>
                <a:srgbClr val="00B0F0"/>
              </a:buClr>
            </a:pPr>
            <a:r>
              <a:rPr lang="en-US" sz="1800" dirty="0">
                <a:solidFill>
                  <a:prstClr val="black">
                    <a:lumMod val="65000"/>
                    <a:lumOff val="35000"/>
                  </a:prstClr>
                </a:solidFill>
                <a:latin typeface="Segoe UI Light" pitchFamily="34" charset="0"/>
              </a:rPr>
              <a:t>Enable greater customer intimacy through effective explanation of complicated insurance </a:t>
            </a:r>
            <a:r>
              <a:rPr lang="en-US" sz="1800" dirty="0" smtClean="0">
                <a:solidFill>
                  <a:prstClr val="black">
                    <a:lumMod val="65000"/>
                    <a:lumOff val="35000"/>
                  </a:prstClr>
                </a:solidFill>
                <a:latin typeface="Segoe UI Light" pitchFamily="34" charset="0"/>
              </a:rPr>
              <a:t>products.</a:t>
            </a:r>
            <a:endParaRPr lang="en-US" sz="1800" dirty="0">
              <a:solidFill>
                <a:prstClr val="black">
                  <a:lumMod val="65000"/>
                  <a:lumOff val="35000"/>
                </a:prstClr>
              </a:solidFill>
              <a:latin typeface="Segoe UI Light" pitchFamily="34" charset="0"/>
            </a:endParaRPr>
          </a:p>
          <a:p>
            <a:pPr defTabSz="1201193">
              <a:spcAft>
                <a:spcPts val="1200"/>
              </a:spcAft>
              <a:buClr>
                <a:srgbClr val="00B0F0"/>
              </a:buClr>
            </a:pPr>
            <a:r>
              <a:rPr lang="en-US" sz="1800" dirty="0">
                <a:solidFill>
                  <a:prstClr val="black">
                    <a:lumMod val="65000"/>
                    <a:lumOff val="35000"/>
                  </a:prstClr>
                </a:solidFill>
                <a:latin typeface="Segoe UI Light" pitchFamily="34" charset="0"/>
              </a:rPr>
              <a:t>Involve clients in the purchase </a:t>
            </a:r>
            <a:r>
              <a:rPr lang="en-US" sz="1800" dirty="0" smtClean="0">
                <a:solidFill>
                  <a:prstClr val="black">
                    <a:lumMod val="65000"/>
                    <a:lumOff val="35000"/>
                  </a:prstClr>
                </a:solidFill>
                <a:latin typeface="Segoe UI Light" pitchFamily="34" charset="0"/>
              </a:rPr>
              <a:t>decision.</a:t>
            </a:r>
            <a:endParaRPr lang="en-US" sz="1800" dirty="0">
              <a:solidFill>
                <a:prstClr val="black">
                  <a:lumMod val="65000"/>
                  <a:lumOff val="35000"/>
                </a:prstClr>
              </a:solidFill>
              <a:latin typeface="Segoe UI Light" pitchFamily="34" charset="0"/>
            </a:endParaRPr>
          </a:p>
          <a:p>
            <a:pPr defTabSz="1201193">
              <a:spcAft>
                <a:spcPts val="1200"/>
              </a:spcAft>
              <a:buClr>
                <a:srgbClr val="00B0F0"/>
              </a:buClr>
            </a:pPr>
            <a:r>
              <a:rPr lang="en-US" sz="1800" dirty="0">
                <a:solidFill>
                  <a:prstClr val="black">
                    <a:lumMod val="65000"/>
                    <a:lumOff val="35000"/>
                  </a:prstClr>
                </a:solidFill>
                <a:latin typeface="Segoe UI Light" pitchFamily="34" charset="0"/>
              </a:rPr>
              <a:t>Help clients better visualize the products they are </a:t>
            </a:r>
            <a:r>
              <a:rPr lang="en-US" sz="1800" dirty="0" smtClean="0">
                <a:solidFill>
                  <a:prstClr val="black">
                    <a:lumMod val="65000"/>
                    <a:lumOff val="35000"/>
                  </a:prstClr>
                </a:solidFill>
                <a:latin typeface="Segoe UI Light" pitchFamily="34" charset="0"/>
              </a:rPr>
              <a:t>reviewing.</a:t>
            </a:r>
            <a:endParaRPr lang="en-US" sz="1800" dirty="0">
              <a:solidFill>
                <a:prstClr val="black">
                  <a:lumMod val="65000"/>
                  <a:lumOff val="35000"/>
                </a:prstClr>
              </a:solidFill>
              <a:latin typeface="Segoe UI Light" pitchFamily="34" charset="0"/>
            </a:endParaRPr>
          </a:p>
          <a:p>
            <a:pPr defTabSz="1201193">
              <a:spcAft>
                <a:spcPts val="1200"/>
              </a:spcAft>
              <a:buClr>
                <a:srgbClr val="00B0F0"/>
              </a:buClr>
            </a:pPr>
            <a:r>
              <a:rPr lang="en-US" sz="1800" dirty="0">
                <a:solidFill>
                  <a:prstClr val="black">
                    <a:lumMod val="65000"/>
                    <a:lumOff val="35000"/>
                  </a:prstClr>
                </a:solidFill>
                <a:latin typeface="Segoe UI Light" pitchFamily="34" charset="0"/>
              </a:rPr>
              <a:t>Safeguard customer data while maximizing agent </a:t>
            </a:r>
            <a:r>
              <a:rPr lang="en-US" sz="1800" dirty="0" smtClean="0">
                <a:solidFill>
                  <a:prstClr val="black">
                    <a:lumMod val="65000"/>
                    <a:lumOff val="35000"/>
                  </a:prstClr>
                </a:solidFill>
                <a:latin typeface="Segoe UI Light" pitchFamily="34" charset="0"/>
              </a:rPr>
              <a:t>productivity.</a:t>
            </a:r>
            <a:endParaRPr lang="en-US" sz="1800" dirty="0">
              <a:solidFill>
                <a:prstClr val="black">
                  <a:lumMod val="65000"/>
                  <a:lumOff val="35000"/>
                </a:prstClr>
              </a:solidFill>
              <a:latin typeface="Segoe UI Light" pitchFamily="34" charset="0"/>
            </a:endParaRPr>
          </a:p>
        </p:txBody>
      </p:sp>
      <p:sp>
        <p:nvSpPr>
          <p:cNvPr id="11" name="Rectangle 10"/>
          <p:cNvSpPr/>
          <p:nvPr/>
        </p:nvSpPr>
        <p:spPr>
          <a:xfrm>
            <a:off x="4829286" y="838754"/>
            <a:ext cx="6343568" cy="955117"/>
          </a:xfrm>
          <a:prstGeom prst="rect">
            <a:avLst/>
          </a:prstGeom>
        </p:spPr>
        <p:txBody>
          <a:bodyPr wrap="square">
            <a:spAutoFit/>
          </a:bodyPr>
          <a:lstStyle/>
          <a:p>
            <a:pPr defTabSz="1219058"/>
            <a:r>
              <a:rPr lang="en-US" sz="2800" dirty="0">
                <a:solidFill>
                  <a:srgbClr val="00B0F0"/>
                </a:solidFill>
                <a:latin typeface="Segoe UI Light" pitchFamily="34" charset="0"/>
              </a:rPr>
              <a:t>Provide an effective and efficient sales and service </a:t>
            </a:r>
            <a:r>
              <a:rPr lang="en-US" sz="2800" dirty="0" smtClean="0">
                <a:solidFill>
                  <a:srgbClr val="00B0F0"/>
                </a:solidFill>
                <a:latin typeface="Segoe UI Light" pitchFamily="34" charset="0"/>
              </a:rPr>
              <a:t>experience</a:t>
            </a:r>
            <a:endParaRPr lang="en-US" sz="2800" dirty="0">
              <a:solidFill>
                <a:srgbClr val="00B0F0"/>
              </a:solidFill>
              <a:latin typeface="Segoe UI Light" pitchFamily="34" charset="0"/>
            </a:endParaRPr>
          </a:p>
        </p:txBody>
      </p:sp>
      <p:pic>
        <p:nvPicPr>
          <p:cNvPr id="14" name="Picture 2" descr="Dell Venue 11 Pro"/>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4952107" y="5265342"/>
            <a:ext cx="1054246" cy="844733"/>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6" descr="HP ElitePad 1000 G2"/>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6500166" y="5133361"/>
            <a:ext cx="835952" cy="987230"/>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2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bwMode="auto">
          <a:xfrm>
            <a:off x="7831166" y="5283970"/>
            <a:ext cx="1357657" cy="897528"/>
          </a:xfrm>
          <a:prstGeom prst="rect">
            <a:avLst/>
          </a:prstGeom>
          <a:ln>
            <a:noFill/>
          </a:ln>
          <a:extLst>
            <a:ext uri="{53640926-AAD7-44d8-BBD7-CCE9431645EC}">
              <a14:shadowObscured xmlns:a14="http://schemas.microsoft.com/office/drawing/2010/main" xmlns=""/>
            </a:ext>
          </a:extLst>
        </p:spPr>
      </p:pic>
      <p:pic>
        <p:nvPicPr>
          <p:cNvPr id="25" name="Picture 4" descr="Lenovo ThinkPad 8"/>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0963358" y="5090726"/>
            <a:ext cx="616053" cy="1027227"/>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ASUS VivoTab Note 8 M80TA"/>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9531149" y="5165150"/>
            <a:ext cx="628851" cy="952804"/>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15" descr="WIN13_Brittany_HPElitePadproductivityjacket_01.png"/>
          <p:cNvPicPr>
            <a:picLocks noChangeAspect="1"/>
          </p:cNvPicPr>
          <p:nvPr/>
        </p:nvPicPr>
        <p:blipFill rotWithShape="1">
          <a:blip r:embed="rId8" cstate="print">
            <a:extLst>
              <a:ext uri="{28A0092B-C50C-407E-A947-70E740481C1C}">
                <a14:useLocalDpi xmlns:a14="http://schemas.microsoft.com/office/drawing/2010/main" val="0"/>
              </a:ext>
            </a:extLst>
          </a:blip>
          <a:srcRect l="29025" r="10391"/>
          <a:stretch/>
        </p:blipFill>
        <p:spPr>
          <a:xfrm>
            <a:off x="0" y="1952365"/>
            <a:ext cx="4557059" cy="4905635"/>
          </a:xfrm>
          <a:prstGeom prst="rect">
            <a:avLst/>
          </a:prstGeom>
        </p:spPr>
      </p:pic>
      <p:sp>
        <p:nvSpPr>
          <p:cNvPr id="2" name="TextBox 1"/>
          <p:cNvSpPr txBox="1"/>
          <p:nvPr/>
        </p:nvSpPr>
        <p:spPr>
          <a:xfrm>
            <a:off x="4844715" y="6192253"/>
            <a:ext cx="7202905" cy="529389"/>
          </a:xfrm>
          <a:prstGeom prst="rect">
            <a:avLst/>
          </a:prstGeom>
        </p:spPr>
        <p:txBody>
          <a:bodyPr vert="horz" wrap="square" lIns="91440" tIns="91440" rIns="91440" bIns="91440" rtlCol="0" anchor="t">
            <a:noAutofit/>
          </a:bodyPr>
          <a:lstStyle/>
          <a:p>
            <a:r>
              <a:rPr lang="en-US" sz="1100" dirty="0">
                <a:solidFill>
                  <a:srgbClr val="595959"/>
                </a:solidFill>
                <a:latin typeface="Segoe UI Light" panose="020B0502040204020203" pitchFamily="34" charset="0"/>
                <a:cs typeface="Segoe UI Light" panose="020B0502040204020203" pitchFamily="34" charset="0"/>
              </a:rPr>
              <a:t>Dell Venue 11 Pro   </a:t>
            </a:r>
            <a:r>
              <a:rPr lang="en-US" sz="1100" dirty="0" smtClean="0">
                <a:solidFill>
                  <a:srgbClr val="595959"/>
                </a:solidFill>
                <a:latin typeface="Segoe UI Light" panose="020B0502040204020203" pitchFamily="34" charset="0"/>
                <a:cs typeface="Segoe UI Light" panose="020B0502040204020203" pitchFamily="34" charset="0"/>
              </a:rPr>
              <a:t>         HP </a:t>
            </a:r>
            <a:r>
              <a:rPr lang="en-US" sz="1100" dirty="0" err="1">
                <a:solidFill>
                  <a:srgbClr val="595959"/>
                </a:solidFill>
                <a:latin typeface="Segoe UI Light" panose="020B0502040204020203" pitchFamily="34" charset="0"/>
                <a:cs typeface="Segoe UI Light" panose="020B0502040204020203" pitchFamily="34" charset="0"/>
              </a:rPr>
              <a:t>ElitePad</a:t>
            </a:r>
            <a:r>
              <a:rPr lang="en-US" sz="1100" dirty="0">
                <a:solidFill>
                  <a:srgbClr val="595959"/>
                </a:solidFill>
                <a:latin typeface="Segoe UI Light" panose="020B0502040204020203" pitchFamily="34" charset="0"/>
                <a:cs typeface="Segoe UI Light" panose="020B0502040204020203" pitchFamily="34" charset="0"/>
              </a:rPr>
              <a:t> 1000  </a:t>
            </a:r>
            <a:r>
              <a:rPr lang="en-US" sz="1100" dirty="0" smtClean="0">
                <a:solidFill>
                  <a:srgbClr val="595959"/>
                </a:solidFill>
                <a:latin typeface="Segoe UI Light" panose="020B0502040204020203" pitchFamily="34" charset="0"/>
                <a:cs typeface="Segoe UI Light" panose="020B0502040204020203" pitchFamily="34" charset="0"/>
              </a:rPr>
              <a:t>         Surface </a:t>
            </a:r>
            <a:r>
              <a:rPr lang="en-US" sz="1100" dirty="0">
                <a:solidFill>
                  <a:srgbClr val="595959"/>
                </a:solidFill>
                <a:latin typeface="Segoe UI Light" panose="020B0502040204020203" pitchFamily="34" charset="0"/>
                <a:cs typeface="Segoe UI Light" panose="020B0502040204020203" pitchFamily="34" charset="0"/>
              </a:rPr>
              <a:t>Pro 3  </a:t>
            </a:r>
            <a:r>
              <a:rPr lang="en-US" sz="1100" dirty="0" smtClean="0">
                <a:solidFill>
                  <a:srgbClr val="595959"/>
                </a:solidFill>
                <a:latin typeface="Segoe UI Light" panose="020B0502040204020203" pitchFamily="34" charset="0"/>
                <a:cs typeface="Segoe UI Light" panose="020B0502040204020203" pitchFamily="34" charset="0"/>
              </a:rPr>
              <a:t>               </a:t>
            </a:r>
            <a:r>
              <a:rPr lang="en-US" sz="1100" dirty="0">
                <a:solidFill>
                  <a:srgbClr val="595959"/>
                </a:solidFill>
                <a:latin typeface="Segoe UI Light" panose="020B0502040204020203" pitchFamily="34" charset="0"/>
                <a:cs typeface="Segoe UI Light" panose="020B0502040204020203" pitchFamily="34" charset="0"/>
              </a:rPr>
              <a:t>ASUS </a:t>
            </a:r>
            <a:r>
              <a:rPr lang="en-US" sz="1100" dirty="0" err="1">
                <a:solidFill>
                  <a:srgbClr val="595959"/>
                </a:solidFill>
                <a:latin typeface="Segoe UI Light" panose="020B0502040204020203" pitchFamily="34" charset="0"/>
                <a:cs typeface="Segoe UI Light" panose="020B0502040204020203" pitchFamily="34" charset="0"/>
              </a:rPr>
              <a:t>Vivotab</a:t>
            </a:r>
            <a:r>
              <a:rPr lang="en-US" sz="1100" dirty="0">
                <a:solidFill>
                  <a:srgbClr val="595959"/>
                </a:solidFill>
                <a:latin typeface="Segoe UI Light" panose="020B0502040204020203" pitchFamily="34" charset="0"/>
                <a:cs typeface="Segoe UI Light" panose="020B0502040204020203" pitchFamily="34" charset="0"/>
              </a:rPr>
              <a:t> Note 8 </a:t>
            </a:r>
            <a:r>
              <a:rPr lang="en-US" sz="1100" dirty="0" smtClean="0">
                <a:solidFill>
                  <a:srgbClr val="595959"/>
                </a:solidFill>
                <a:latin typeface="Segoe UI Light" panose="020B0502040204020203" pitchFamily="34" charset="0"/>
                <a:cs typeface="Segoe UI Light" panose="020B0502040204020203" pitchFamily="34" charset="0"/>
              </a:rPr>
              <a:t>      Lenovo ThinkPad 8</a:t>
            </a:r>
          </a:p>
          <a:p>
            <a:r>
              <a:rPr lang="en-US" sz="1100" dirty="0" smtClean="0">
                <a:solidFill>
                  <a:srgbClr val="595959"/>
                </a:solidFill>
                <a:latin typeface="Segoe UI Light" panose="020B0502040204020203" pitchFamily="34" charset="0"/>
                <a:cs typeface="Segoe UI Light" panose="020B0502040204020203" pitchFamily="34" charset="0"/>
              </a:rPr>
              <a:t>  (LTE Option)                      (LTE </a:t>
            </a:r>
            <a:r>
              <a:rPr lang="en-US" sz="1100" dirty="0">
                <a:solidFill>
                  <a:srgbClr val="595959"/>
                </a:solidFill>
                <a:latin typeface="Segoe UI Light" panose="020B0502040204020203" pitchFamily="34" charset="0"/>
                <a:cs typeface="Segoe UI Light" panose="020B0502040204020203" pitchFamily="34" charset="0"/>
              </a:rPr>
              <a:t>Option</a:t>
            </a:r>
            <a:r>
              <a:rPr lang="en-US" sz="1100" dirty="0" smtClean="0">
                <a:solidFill>
                  <a:srgbClr val="595959"/>
                </a:solidFill>
                <a:latin typeface="Segoe UI Light" panose="020B0502040204020203" pitchFamily="34" charset="0"/>
                <a:cs typeface="Segoe UI Light" panose="020B0502040204020203" pitchFamily="34" charset="0"/>
              </a:rPr>
              <a:t>)                                                                                                     </a:t>
            </a:r>
            <a:endParaRPr lang="en-US" sz="1100" dirty="0">
              <a:solidFill>
                <a:srgbClr val="595959"/>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280508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ctangle 3"/>
          <p:cNvSpPr/>
          <p:nvPr/>
        </p:nvSpPr>
        <p:spPr>
          <a:xfrm>
            <a:off x="-1588" y="2712720"/>
            <a:ext cx="12192000" cy="103251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100" dirty="0" err="1" smtClean="0">
              <a:solidFill>
                <a:prstClr val="white"/>
              </a:solidFill>
            </a:endParaRPr>
          </a:p>
        </p:txBody>
      </p:sp>
      <p:sp>
        <p:nvSpPr>
          <p:cNvPr id="6" name="Title 6"/>
          <p:cNvSpPr txBox="1">
            <a:spLocks/>
          </p:cNvSpPr>
          <p:nvPr/>
        </p:nvSpPr>
        <p:spPr>
          <a:xfrm>
            <a:off x="-3176" y="2800350"/>
            <a:ext cx="12195176" cy="838200"/>
          </a:xfrm>
          <a:prstGeom prst="rect">
            <a:avLst/>
          </a:prstGeom>
          <a:noFill/>
        </p:spPr>
        <p:txBody>
          <a:bodyPr wrap="square" lIns="182880" tIns="182880" rIns="182880" bIns="182880" rtlCol="0" anchor="ctr" anchorCtr="0">
            <a:noAutofit/>
          </a:bodyPr>
          <a:lstStyle>
            <a:defPPr>
              <a:defRPr lang="en-US"/>
            </a:defPPr>
            <a:lvl1pPr>
              <a:defRPr sz="2400">
                <a:solidFill>
                  <a:schemeClr val="bg1"/>
                </a:solidFill>
                <a:latin typeface="Segoe UI Light" pitchFamily="34" charset="0"/>
                <a:cs typeface="Segoe U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lnSpc>
                <a:spcPct val="90000"/>
              </a:lnSpc>
              <a:spcBef>
                <a:spcPct val="0"/>
              </a:spcBef>
              <a:tabLst>
                <a:tab pos="4513263" algn="l"/>
              </a:tabLst>
            </a:pPr>
            <a:r>
              <a:rPr lang="en-US" sz="4400" spc="-58" dirty="0" smtClean="0">
                <a:solidFill>
                  <a:srgbClr val="002050"/>
                </a:solidFill>
                <a:ea typeface="Segoe UI" pitchFamily="34" charset="0"/>
              </a:rPr>
              <a:t>Apps for your business</a:t>
            </a:r>
            <a:endParaRPr lang="en-US" sz="4400" b="1" spc="-58" dirty="0">
              <a:solidFill>
                <a:srgbClr val="002050"/>
              </a:solidFill>
              <a:ea typeface="Segoe UI" pitchFamily="34" charset="0"/>
            </a:endParaRPr>
          </a:p>
        </p:txBody>
      </p:sp>
      <p:sp>
        <p:nvSpPr>
          <p:cNvPr id="7" name="Rectangle 6"/>
          <p:cNvSpPr/>
          <p:nvPr/>
        </p:nvSpPr>
        <p:spPr>
          <a:xfrm rot="5400000">
            <a:off x="6050216" y="-2394967"/>
            <a:ext cx="91440" cy="121889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solidFill>
                <a:prstClr val="white"/>
              </a:solidFill>
            </a:endParaRPr>
          </a:p>
        </p:txBody>
      </p:sp>
    </p:spTree>
    <p:extLst>
      <p:ext uri="{BB962C8B-B14F-4D97-AF65-F5344CB8AC3E}">
        <p14:creationId xmlns:p14="http://schemas.microsoft.com/office/powerpoint/2010/main" val="72352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usinessStartScreen.jpg"/>
          <p:cNvPicPr>
            <a:picLocks noChangeAspect="1"/>
          </p:cNvPicPr>
          <p:nvPr/>
        </p:nvPicPr>
        <p:blipFill rotWithShape="1">
          <a:blip r:embed="rId3" cstate="print">
            <a:extLst>
              <a:ext uri="{28A0092B-C50C-407E-A947-70E740481C1C}">
                <a14:useLocalDpi xmlns:a14="http://schemas.microsoft.com/office/drawing/2010/main"/>
              </a:ext>
            </a:extLst>
          </a:blip>
          <a:srcRect l="2665" t="7342" b="9945"/>
          <a:stretch/>
        </p:blipFill>
        <p:spPr>
          <a:xfrm>
            <a:off x="0" y="-1"/>
            <a:ext cx="12184888" cy="6858001"/>
          </a:xfrm>
          <a:prstGeom prst="rect">
            <a:avLst/>
          </a:prstGeom>
        </p:spPr>
      </p:pic>
      <p:sp>
        <p:nvSpPr>
          <p:cNvPr id="17" name="Rectangle 16"/>
          <p:cNvSpPr/>
          <p:nvPr/>
        </p:nvSpPr>
        <p:spPr>
          <a:xfrm>
            <a:off x="-1589" y="221556"/>
            <a:ext cx="12195176" cy="1034663"/>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100" dirty="0" err="1" smtClean="0">
              <a:solidFill>
                <a:prstClr val="white"/>
              </a:solidFill>
            </a:endParaRPr>
          </a:p>
        </p:txBody>
      </p:sp>
      <p:sp>
        <p:nvSpPr>
          <p:cNvPr id="18" name="Title 5"/>
          <p:cNvSpPr txBox="1">
            <a:spLocks/>
          </p:cNvSpPr>
          <p:nvPr/>
        </p:nvSpPr>
        <p:spPr>
          <a:xfrm>
            <a:off x="407296" y="317517"/>
            <a:ext cx="12192000" cy="646042"/>
          </a:xfrm>
          <a:prstGeom prst="rect">
            <a:avLst/>
          </a:prstGeom>
        </p:spPr>
        <p:txBody>
          <a:bodyPr/>
          <a:lstStyle>
            <a:lvl1pPr marL="0" algn="l" defTabSz="1088105" rtl="0" eaLnBrk="1" latinLnBrk="0" hangingPunct="1">
              <a:lnSpc>
                <a:spcPct val="90000"/>
              </a:lnSpc>
              <a:spcBef>
                <a:spcPct val="0"/>
              </a:spcBef>
              <a:buNone/>
              <a:defRPr lang="en-US" sz="4000" kern="1200" spc="-58" baseline="0" dirty="0">
                <a:solidFill>
                  <a:schemeClr val="bg2"/>
                </a:solidFill>
                <a:latin typeface="Segoe UI Light" pitchFamily="34" charset="0"/>
                <a:ea typeface="Segoe UI" pitchFamily="34" charset="0"/>
                <a:cs typeface="Segoe UI" pitchFamily="34" charset="0"/>
              </a:defRPr>
            </a:lvl1pPr>
          </a:lstStyle>
          <a:p>
            <a:r>
              <a:rPr lang="en-US" smtClean="0"/>
              <a:t>New Windows apps for business</a:t>
            </a:r>
            <a:endParaRPr lang="en-US"/>
          </a:p>
        </p:txBody>
      </p:sp>
      <p:sp>
        <p:nvSpPr>
          <p:cNvPr id="19" name="Rectangle 18"/>
          <p:cNvSpPr/>
          <p:nvPr/>
        </p:nvSpPr>
        <p:spPr bwMode="auto">
          <a:xfrm>
            <a:off x="4208752" y="1659289"/>
            <a:ext cx="3716280" cy="1369174"/>
          </a:xfrm>
          <a:prstGeom prst="rect">
            <a:avLst/>
          </a:prstGeom>
          <a:solidFill>
            <a:schemeClr val="bg2">
              <a:alpha val="9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7" tIns="179237" rIns="45702" bIns="134427" numCol="1" spcCol="0" rtlCol="0" fromWordArt="0" anchor="t" anchorCtr="0" forceAA="0" compatLnSpc="1">
            <a:prstTxWarp prst="textNoShape">
              <a:avLst/>
            </a:prstTxWarp>
            <a:noAutofit/>
          </a:bodyPr>
          <a:lstStyle/>
          <a:p>
            <a:pPr algn="ctr" defTabSz="913656" fontAlgn="base">
              <a:spcBef>
                <a:spcPct val="0"/>
              </a:spcBef>
              <a:spcAft>
                <a:spcPct val="0"/>
              </a:spcAft>
            </a:pPr>
            <a:r>
              <a:rPr lang="en-US" sz="3200" spc="-30" dirty="0">
                <a:solidFill>
                  <a:srgbClr val="FFFFFF"/>
                </a:solidFill>
                <a:latin typeface="Segoe UI Light" pitchFamily="34" charset="0"/>
              </a:rPr>
              <a:t>Internal line of</a:t>
            </a:r>
            <a:br>
              <a:rPr lang="en-US" sz="3200" spc="-30" dirty="0">
                <a:solidFill>
                  <a:srgbClr val="FFFFFF"/>
                </a:solidFill>
                <a:latin typeface="Segoe UI Light" pitchFamily="34" charset="0"/>
              </a:rPr>
            </a:br>
            <a:r>
              <a:rPr lang="en-US" sz="3200" spc="-30" dirty="0">
                <a:solidFill>
                  <a:srgbClr val="FFFFFF"/>
                </a:solidFill>
                <a:latin typeface="Segoe UI Light" pitchFamily="34" charset="0"/>
              </a:rPr>
              <a:t>business apps </a:t>
            </a:r>
          </a:p>
        </p:txBody>
      </p:sp>
      <p:sp>
        <p:nvSpPr>
          <p:cNvPr id="20" name="Rectangle 19"/>
          <p:cNvSpPr/>
          <p:nvPr/>
        </p:nvSpPr>
        <p:spPr>
          <a:xfrm>
            <a:off x="4208349" y="3012429"/>
            <a:ext cx="3715860" cy="2405672"/>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pic>
        <p:nvPicPr>
          <p:cNvPr id="21"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85054" y="3137929"/>
            <a:ext cx="2961803" cy="18586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2" name="Rectangle 21"/>
          <p:cNvSpPr/>
          <p:nvPr/>
        </p:nvSpPr>
        <p:spPr bwMode="auto">
          <a:xfrm>
            <a:off x="382414" y="1659287"/>
            <a:ext cx="3718154" cy="1359405"/>
          </a:xfrm>
          <a:prstGeom prst="rect">
            <a:avLst/>
          </a:prstGeom>
          <a:solidFill>
            <a:schemeClr val="bg2">
              <a:alpha val="9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7" tIns="179237" rIns="45702" bIns="134427" numCol="1" spcCol="0" rtlCol="0" fromWordArt="0" anchor="t" anchorCtr="0" forceAA="0" compatLnSpc="1">
            <a:prstTxWarp prst="textNoShape">
              <a:avLst/>
            </a:prstTxWarp>
            <a:noAutofit/>
          </a:bodyPr>
          <a:lstStyle/>
          <a:p>
            <a:pPr algn="ctr" defTabSz="913656" fontAlgn="base">
              <a:spcBef>
                <a:spcPct val="0"/>
              </a:spcBef>
              <a:spcAft>
                <a:spcPct val="0"/>
              </a:spcAft>
            </a:pPr>
            <a:r>
              <a:rPr lang="en-US" sz="3200" spc="-30" dirty="0" smtClean="0">
                <a:solidFill>
                  <a:schemeClr val="bg1"/>
                </a:solidFill>
                <a:latin typeface="Segoe UI Light" pitchFamily="34" charset="0"/>
              </a:rPr>
              <a:t>Apps for your customers</a:t>
            </a:r>
          </a:p>
          <a:p>
            <a:pPr algn="ctr" defTabSz="913656" fontAlgn="base">
              <a:spcBef>
                <a:spcPct val="0"/>
              </a:spcBef>
              <a:spcAft>
                <a:spcPct val="0"/>
              </a:spcAft>
            </a:pPr>
            <a:endParaRPr lang="en-US" sz="3137" dirty="0">
              <a:solidFill>
                <a:schemeClr val="bg1"/>
              </a:solidFill>
              <a:latin typeface="Segoe UI Light" pitchFamily="34" charset="0"/>
              <a:ea typeface="Segoe UI" pitchFamily="34" charset="0"/>
              <a:cs typeface="Segoe UI" pitchFamily="34" charset="0"/>
            </a:endParaRPr>
          </a:p>
        </p:txBody>
      </p:sp>
      <p:sp>
        <p:nvSpPr>
          <p:cNvPr id="23" name="Rectangle 22"/>
          <p:cNvSpPr/>
          <p:nvPr/>
        </p:nvSpPr>
        <p:spPr>
          <a:xfrm>
            <a:off x="387312" y="3012429"/>
            <a:ext cx="3715828" cy="2405672"/>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grpSp>
        <p:nvGrpSpPr>
          <p:cNvPr id="24" name="Group 23"/>
          <p:cNvGrpSpPr>
            <a:grpSpLocks noChangeAspect="1"/>
          </p:cNvGrpSpPr>
          <p:nvPr/>
        </p:nvGrpSpPr>
        <p:grpSpPr>
          <a:xfrm>
            <a:off x="888896" y="3238029"/>
            <a:ext cx="2705190" cy="1697680"/>
            <a:chOff x="501650" y="2614267"/>
            <a:chExt cx="5163953" cy="3200401"/>
          </a:xfrm>
        </p:grpSpPr>
        <p:pic>
          <p:nvPicPr>
            <p:cNvPr id="25" name="Picture 1" descr="image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95581" y="2960550"/>
              <a:ext cx="4553902" cy="2560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Windows Tablet"/>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01650" y="2614267"/>
              <a:ext cx="5163953" cy="3200401"/>
            </a:xfrm>
            <a:prstGeom prst="rect">
              <a:avLst/>
            </a:prstGeom>
          </p:spPr>
        </p:pic>
      </p:grpSp>
      <p:sp>
        <p:nvSpPr>
          <p:cNvPr id="27" name="Rectangle 26"/>
          <p:cNvSpPr/>
          <p:nvPr/>
        </p:nvSpPr>
        <p:spPr bwMode="auto">
          <a:xfrm>
            <a:off x="8031341" y="1659288"/>
            <a:ext cx="3718154" cy="1369173"/>
          </a:xfrm>
          <a:prstGeom prst="rect">
            <a:avLst/>
          </a:prstGeom>
          <a:solidFill>
            <a:schemeClr val="bg2">
              <a:alpha val="9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7" tIns="179237" rIns="45702" bIns="134427" numCol="1" spcCol="0" rtlCol="0" fromWordArt="0" anchor="t" anchorCtr="0" forceAA="0" compatLnSpc="1">
            <a:prstTxWarp prst="textNoShape">
              <a:avLst/>
            </a:prstTxWarp>
            <a:noAutofit/>
          </a:bodyPr>
          <a:lstStyle/>
          <a:p>
            <a:pPr algn="ctr" defTabSz="913656" fontAlgn="base">
              <a:spcBef>
                <a:spcPct val="0"/>
              </a:spcBef>
              <a:spcAft>
                <a:spcPct val="0"/>
              </a:spcAft>
            </a:pPr>
            <a:r>
              <a:rPr lang="en-US" sz="3200" spc="-30" dirty="0">
                <a:solidFill>
                  <a:srgbClr val="FFFFFF"/>
                </a:solidFill>
                <a:latin typeface="Segoe UI Light" pitchFamily="34" charset="0"/>
              </a:rPr>
              <a:t>Leading </a:t>
            </a:r>
            <a:r>
              <a:rPr lang="en-US" sz="3200" spc="-30" dirty="0" smtClean="0">
                <a:solidFill>
                  <a:srgbClr val="FFFFFF"/>
                </a:solidFill>
                <a:latin typeface="Segoe UI Light" pitchFamily="34" charset="0"/>
              </a:rPr>
              <a:t>3</a:t>
            </a:r>
            <a:r>
              <a:rPr lang="en-US" sz="3200" spc="-30" baseline="30000" dirty="0" smtClean="0">
                <a:solidFill>
                  <a:srgbClr val="FFFFFF"/>
                </a:solidFill>
                <a:latin typeface="Segoe UI Light" pitchFamily="34" charset="0"/>
              </a:rPr>
              <a:t>rd</a:t>
            </a:r>
            <a:r>
              <a:rPr lang="en-US" sz="3200" spc="-30" dirty="0" smtClean="0">
                <a:solidFill>
                  <a:srgbClr val="FFFFFF"/>
                </a:solidFill>
                <a:latin typeface="Segoe UI Light" pitchFamily="34" charset="0"/>
              </a:rPr>
              <a:t>-party </a:t>
            </a:r>
            <a:endParaRPr lang="en-US" sz="3200" spc="-30" dirty="0">
              <a:solidFill>
                <a:srgbClr val="FFFFFF"/>
              </a:solidFill>
              <a:latin typeface="Segoe UI Light" pitchFamily="34" charset="0"/>
            </a:endParaRPr>
          </a:p>
          <a:p>
            <a:pPr algn="ctr" defTabSz="913656" fontAlgn="base">
              <a:spcBef>
                <a:spcPct val="0"/>
              </a:spcBef>
              <a:spcAft>
                <a:spcPct val="0"/>
              </a:spcAft>
            </a:pPr>
            <a:r>
              <a:rPr lang="en-US" sz="3200" spc="-30" dirty="0" smtClean="0">
                <a:solidFill>
                  <a:srgbClr val="FFFFFF"/>
                </a:solidFill>
                <a:latin typeface="Segoe UI Light" pitchFamily="34" charset="0"/>
              </a:rPr>
              <a:t>line of business apps</a:t>
            </a:r>
            <a:endParaRPr lang="en-US" sz="3200" spc="-30" dirty="0">
              <a:solidFill>
                <a:srgbClr val="FFFFFF"/>
              </a:solidFill>
              <a:latin typeface="Segoe UI Light" pitchFamily="34" charset="0"/>
            </a:endParaRPr>
          </a:p>
        </p:txBody>
      </p:sp>
      <p:sp>
        <p:nvSpPr>
          <p:cNvPr id="28" name="Rectangle 27"/>
          <p:cNvSpPr/>
          <p:nvPr/>
        </p:nvSpPr>
        <p:spPr>
          <a:xfrm>
            <a:off x="8029679" y="3022925"/>
            <a:ext cx="3714943" cy="2405672"/>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pic>
        <p:nvPicPr>
          <p:cNvPr id="34" name="Picture 3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92715" y="3320945"/>
            <a:ext cx="2595407" cy="1458919"/>
          </a:xfrm>
          <a:prstGeom prst="rect">
            <a:avLst/>
          </a:prstGeom>
          <a:ln>
            <a:solidFill>
              <a:schemeClr val="bg1">
                <a:lumMod val="75000"/>
              </a:schemeClr>
            </a:solidFill>
          </a:ln>
        </p:spPr>
      </p:pic>
    </p:spTree>
    <p:extLst>
      <p:ext uri="{BB962C8B-B14F-4D97-AF65-F5344CB8AC3E}">
        <p14:creationId xmlns:p14="http://schemas.microsoft.com/office/powerpoint/2010/main" val="281909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28" t="8541" r="828" b="8541"/>
          <a:stretch/>
        </p:blipFill>
        <p:spPr bwMode="auto">
          <a:xfrm>
            <a:off x="0" y="0"/>
            <a:ext cx="12191999"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Rectangle 10"/>
          <p:cNvSpPr/>
          <p:nvPr/>
        </p:nvSpPr>
        <p:spPr>
          <a:xfrm>
            <a:off x="-1589" y="221556"/>
            <a:ext cx="12195176" cy="1034663"/>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100" dirty="0" err="1" smtClean="0">
              <a:solidFill>
                <a:prstClr val="white"/>
              </a:solidFill>
            </a:endParaRPr>
          </a:p>
        </p:txBody>
      </p:sp>
      <p:sp>
        <p:nvSpPr>
          <p:cNvPr id="12" name="Rectangle 11"/>
          <p:cNvSpPr/>
          <p:nvPr/>
        </p:nvSpPr>
        <p:spPr>
          <a:xfrm>
            <a:off x="5399098" y="1434352"/>
            <a:ext cx="6359607" cy="4880183"/>
          </a:xfrm>
          <a:prstGeom prst="rect">
            <a:avLst/>
          </a:prstGeom>
          <a:solidFill>
            <a:srgbClr val="283F6B">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009"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Title 4"/>
          <p:cNvSpPr txBox="1">
            <a:spLocks/>
          </p:cNvSpPr>
          <p:nvPr/>
        </p:nvSpPr>
        <p:spPr>
          <a:xfrm>
            <a:off x="525136" y="542009"/>
            <a:ext cx="11150494" cy="553849"/>
          </a:xfrm>
          <a:prstGeom prst="rect">
            <a:avLst/>
          </a:prstGeom>
        </p:spPr>
        <p:txBody>
          <a:bodyPr lIns="91407" tIns="45706" rIns="91407" bIns="45706"/>
          <a:lstStyle>
            <a:lvl1pPr algn="l" defTabSz="913242" rtl="0" eaLnBrk="1" latinLnBrk="0" hangingPunct="1">
              <a:lnSpc>
                <a:spcPct val="90000"/>
              </a:lnSpc>
              <a:spcBef>
                <a:spcPct val="0"/>
              </a:spcBef>
              <a:buNone/>
              <a:defRPr lang="en-US" sz="6000" b="0" kern="1200" cap="none" spc="-301" baseline="0" dirty="0">
                <a:ln w="3175">
                  <a:noFill/>
                </a:ln>
                <a:gradFill flip="none" rotWithShape="1">
                  <a:gsLst>
                    <a:gs pos="69167">
                      <a:schemeClr val="tx2"/>
                    </a:gs>
                    <a:gs pos="49000">
                      <a:schemeClr val="tx2"/>
                    </a:gs>
                  </a:gsLst>
                  <a:lin ang="5400000" scaled="0"/>
                  <a:tileRect/>
                </a:gradFill>
                <a:effectLst/>
                <a:latin typeface="+mj-lt"/>
                <a:ea typeface="+mn-ea"/>
                <a:cs typeface="Arial" charset="0"/>
              </a:defRPr>
            </a:lvl1pPr>
          </a:lstStyle>
          <a:p>
            <a:pPr defTabSz="914031">
              <a:defRPr/>
            </a:pPr>
            <a:endParaRPr sz="4411" b="1" spc="-100" dirty="0">
              <a:gradFill flip="none" rotWithShape="1">
                <a:gsLst>
                  <a:gs pos="0">
                    <a:srgbClr val="000000">
                      <a:lumMod val="65000"/>
                      <a:lumOff val="35000"/>
                    </a:srgbClr>
                  </a:gs>
                  <a:gs pos="86000">
                    <a:srgbClr val="000000">
                      <a:lumMod val="65000"/>
                      <a:lumOff val="35000"/>
                    </a:srgbClr>
                  </a:gs>
                </a:gsLst>
                <a:lin ang="5400000" scaled="0"/>
                <a:tileRect/>
              </a:gradFill>
              <a:latin typeface="Segoe UI Light" pitchFamily="34" charset="0"/>
            </a:endParaRPr>
          </a:p>
        </p:txBody>
      </p:sp>
      <p:sp>
        <p:nvSpPr>
          <p:cNvPr id="15" name="Title 4"/>
          <p:cNvSpPr txBox="1">
            <a:spLocks/>
          </p:cNvSpPr>
          <p:nvPr/>
        </p:nvSpPr>
        <p:spPr>
          <a:xfrm>
            <a:off x="530717" y="370466"/>
            <a:ext cx="12185651" cy="807147"/>
          </a:xfrm>
          <a:prstGeom prst="rect">
            <a:avLst/>
          </a:prstGeom>
        </p:spPr>
        <p:txBody>
          <a:bodyPr>
            <a:noAutofit/>
          </a:bodyPr>
          <a:lstStyle>
            <a:lvl1pPr marL="0" algn="l" defTabSz="1088105" rtl="0" eaLnBrk="1" latinLnBrk="0" hangingPunct="1">
              <a:lnSpc>
                <a:spcPct val="90000"/>
              </a:lnSpc>
              <a:spcBef>
                <a:spcPct val="0"/>
              </a:spcBef>
              <a:buNone/>
              <a:defRPr lang="en-US" sz="4000" kern="1200" spc="-58" baseline="0" dirty="0">
                <a:solidFill>
                  <a:schemeClr val="bg2"/>
                </a:solidFill>
                <a:latin typeface="Segoe UI Light" pitchFamily="34" charset="0"/>
                <a:ea typeface="Segoe UI" pitchFamily="34" charset="0"/>
                <a:cs typeface="Segoe UI" pitchFamily="34" charset="0"/>
              </a:defRPr>
            </a:lvl1pPr>
          </a:lstStyle>
          <a:p>
            <a:pPr defTabSz="910584"/>
            <a:r>
              <a:rPr lang="en-US" dirty="0">
                <a:latin typeface="Segoe UI Light"/>
              </a:rPr>
              <a:t>Go-to-market </a:t>
            </a:r>
            <a:r>
              <a:rPr lang="en-US" dirty="0" smtClean="0">
                <a:latin typeface="Segoe UI Light"/>
              </a:rPr>
              <a:t>solution </a:t>
            </a:r>
            <a:r>
              <a:rPr lang="en-US" dirty="0">
                <a:latin typeface="Segoe UI Light"/>
              </a:rPr>
              <a:t>p</a:t>
            </a:r>
            <a:r>
              <a:rPr lang="en-US" dirty="0" smtClean="0">
                <a:latin typeface="Segoe UI Light"/>
              </a:rPr>
              <a:t>roviders </a:t>
            </a:r>
            <a:r>
              <a:rPr lang="en-US" dirty="0">
                <a:latin typeface="Segoe UI Light"/>
              </a:rPr>
              <a:t>for financial services</a:t>
            </a:r>
          </a:p>
        </p:txBody>
      </p:sp>
      <p:sp>
        <p:nvSpPr>
          <p:cNvPr id="16" name="red line"/>
          <p:cNvSpPr/>
          <p:nvPr/>
        </p:nvSpPr>
        <p:spPr>
          <a:xfrm>
            <a:off x="-127" y="1229884"/>
            <a:ext cx="12188952"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nSpc>
                <a:spcPct val="75000"/>
              </a:lnSpc>
            </a:pPr>
            <a:endParaRPr lang="en-US" sz="2400" spc="-102" dirty="0">
              <a:ln w="3175">
                <a:noFill/>
              </a:ln>
              <a:gradFill>
                <a:gsLst>
                  <a:gs pos="1250">
                    <a:schemeClr val="tx1"/>
                  </a:gs>
                  <a:gs pos="100000">
                    <a:schemeClr val="tx1"/>
                  </a:gs>
                </a:gsLst>
                <a:lin ang="5400000" scaled="0"/>
              </a:gradFill>
              <a:latin typeface="+mj-lt"/>
              <a:cs typeface="Segoe UI" pitchFamily="34" charset="0"/>
            </a:endParaRPr>
          </a:p>
        </p:txBody>
      </p:sp>
      <p:sp>
        <p:nvSpPr>
          <p:cNvPr id="2" name="Rectangle 1"/>
          <p:cNvSpPr/>
          <p:nvPr/>
        </p:nvSpPr>
        <p:spPr>
          <a:xfrm>
            <a:off x="5582100" y="1602997"/>
            <a:ext cx="6132571" cy="4573516"/>
          </a:xfrm>
          <a:prstGeom prst="rect">
            <a:avLst/>
          </a:prstGeom>
        </p:spPr>
        <p:txBody>
          <a:bodyPr wrap="square" numCol="2" spcCol="91440">
            <a:spAutoFit/>
          </a:bodyPr>
          <a:lstStyle/>
          <a:p>
            <a:pPr defTabSz="1201167"/>
            <a:r>
              <a:rPr lang="en-US" sz="2000" dirty="0" smtClean="0">
                <a:solidFill>
                  <a:srgbClr val="00B0F0"/>
                </a:solidFill>
                <a:latin typeface="Segoe UI Light" pitchFamily="34" charset="0"/>
              </a:rPr>
              <a:t>Advisory Services</a:t>
            </a:r>
          </a:p>
          <a:p>
            <a:pPr defTabSz="1201193">
              <a:lnSpc>
                <a:spcPct val="90000"/>
              </a:lnSpc>
              <a:spcAft>
                <a:spcPts val="400"/>
              </a:spcAft>
            </a:pPr>
            <a:r>
              <a:rPr lang="en-US" sz="1800" dirty="0" smtClean="0">
                <a:solidFill>
                  <a:schemeClr val="bg1"/>
                </a:solidFill>
                <a:latin typeface="Segoe UI Light" pitchFamily="34" charset="0"/>
              </a:rPr>
              <a:t>Veripark Direct Sales Agent Woodgrove Merlin</a:t>
            </a:r>
          </a:p>
          <a:p>
            <a:pPr defTabSz="1201193" fontAlgn="ctr">
              <a:lnSpc>
                <a:spcPct val="90000"/>
              </a:lnSpc>
              <a:spcAft>
                <a:spcPts val="400"/>
              </a:spcAft>
            </a:pPr>
            <a:r>
              <a:rPr lang="en-US" sz="1800" dirty="0" smtClean="0">
                <a:solidFill>
                  <a:schemeClr val="bg1"/>
                </a:solidFill>
                <a:latin typeface="Segoe UI Light" pitchFamily="34" charset="0"/>
              </a:rPr>
              <a:t>Avanade: Oltiva Financial Genie</a:t>
            </a:r>
          </a:p>
          <a:p>
            <a:pPr defTabSz="1201193" fontAlgn="ctr">
              <a:lnSpc>
                <a:spcPct val="90000"/>
              </a:lnSpc>
              <a:spcAft>
                <a:spcPts val="400"/>
              </a:spcAft>
            </a:pPr>
            <a:r>
              <a:rPr lang="en-US" sz="1800" dirty="0" smtClean="0">
                <a:solidFill>
                  <a:schemeClr val="bg1"/>
                </a:solidFill>
                <a:latin typeface="Segoe UI Light" pitchFamily="34" charset="0"/>
              </a:rPr>
              <a:t>Avanade: Investment Advisor</a:t>
            </a:r>
          </a:p>
          <a:p>
            <a:pPr defTabSz="1201193" fontAlgn="ctr">
              <a:lnSpc>
                <a:spcPct val="90000"/>
              </a:lnSpc>
              <a:spcAft>
                <a:spcPts val="400"/>
              </a:spcAft>
            </a:pPr>
            <a:r>
              <a:rPr lang="en-US" sz="1800" dirty="0" smtClean="0">
                <a:solidFill>
                  <a:schemeClr val="bg1"/>
                </a:solidFill>
                <a:latin typeface="Segoe UI Light" pitchFamily="34" charset="0"/>
              </a:rPr>
              <a:t>Microsoft Dynamics CRM</a:t>
            </a:r>
          </a:p>
          <a:p>
            <a:pPr defTabSz="1201193" fontAlgn="ctr">
              <a:lnSpc>
                <a:spcPct val="90000"/>
              </a:lnSpc>
              <a:spcAft>
                <a:spcPts val="400"/>
              </a:spcAft>
            </a:pPr>
            <a:r>
              <a:rPr lang="en-US" sz="1800" dirty="0" err="1" smtClean="0">
                <a:solidFill>
                  <a:schemeClr val="bg1"/>
                </a:solidFill>
                <a:latin typeface="Segoe UI Light" pitchFamily="34" charset="0"/>
              </a:rPr>
              <a:t>CitiDirect</a:t>
            </a:r>
            <a:r>
              <a:rPr lang="en-US" sz="1800" dirty="0" smtClean="0">
                <a:solidFill>
                  <a:schemeClr val="bg1"/>
                </a:solidFill>
                <a:latin typeface="Segoe UI Light" pitchFamily="34" charset="0"/>
              </a:rPr>
              <a:t> BE Client</a:t>
            </a:r>
          </a:p>
          <a:p>
            <a:pPr defTabSz="1201193" fontAlgn="ctr">
              <a:lnSpc>
                <a:spcPct val="90000"/>
              </a:lnSpc>
              <a:spcAft>
                <a:spcPts val="400"/>
              </a:spcAft>
            </a:pPr>
            <a:r>
              <a:rPr lang="en-US" sz="1800" dirty="0" smtClean="0">
                <a:solidFill>
                  <a:schemeClr val="bg1"/>
                </a:solidFill>
                <a:latin typeface="Segoe UI Light" pitchFamily="34" charset="0"/>
              </a:rPr>
              <a:t>Pershing: NetX360 Mobile</a:t>
            </a:r>
          </a:p>
          <a:p>
            <a:pPr lvl="1" defTabSz="1201193"/>
            <a:endParaRPr lang="en-US" sz="1800" dirty="0" smtClean="0">
              <a:solidFill>
                <a:prstClr val="black">
                  <a:lumMod val="65000"/>
                  <a:lumOff val="35000"/>
                </a:prstClr>
              </a:solidFill>
              <a:latin typeface="Segoe UI Light" pitchFamily="34" charset="0"/>
            </a:endParaRPr>
          </a:p>
          <a:p>
            <a:pPr defTabSz="1201167"/>
            <a:r>
              <a:rPr lang="en-US" sz="2000" dirty="0" smtClean="0">
                <a:solidFill>
                  <a:srgbClr val="00B0F0"/>
                </a:solidFill>
                <a:latin typeface="Segoe UI Light" pitchFamily="34" charset="0"/>
              </a:rPr>
              <a:t>Branch Transformation</a:t>
            </a:r>
            <a:endParaRPr lang="en-US" sz="2000" dirty="0">
              <a:solidFill>
                <a:srgbClr val="00B0F0"/>
              </a:solidFill>
              <a:latin typeface="Segoe UI Light" pitchFamily="34" charset="0"/>
            </a:endParaRPr>
          </a:p>
          <a:p>
            <a:pPr defTabSz="1201193">
              <a:lnSpc>
                <a:spcPct val="90000"/>
              </a:lnSpc>
              <a:spcAft>
                <a:spcPts val="400"/>
              </a:spcAft>
            </a:pPr>
            <a:r>
              <a:rPr lang="en-US" sz="1800" dirty="0">
                <a:solidFill>
                  <a:srgbClr val="FFFFFF"/>
                </a:solidFill>
                <a:latin typeface="Segoe UI Light" pitchFamily="34" charset="0"/>
              </a:rPr>
              <a:t>SunGard Ambit </a:t>
            </a:r>
            <a:r>
              <a:rPr lang="en-US" sz="1800" dirty="0" smtClean="0">
                <a:solidFill>
                  <a:srgbClr val="FFFFFF"/>
                </a:solidFill>
                <a:latin typeface="Segoe UI Light" pitchFamily="34" charset="0"/>
              </a:rPr>
              <a:t>Concierge</a:t>
            </a:r>
          </a:p>
          <a:p>
            <a:pPr defTabSz="1201193">
              <a:lnSpc>
                <a:spcPct val="90000"/>
              </a:lnSpc>
              <a:spcAft>
                <a:spcPts val="400"/>
              </a:spcAft>
            </a:pPr>
            <a:r>
              <a:rPr lang="en-US" sz="1800" dirty="0" err="1">
                <a:solidFill>
                  <a:srgbClr val="FFFFFF"/>
                </a:solidFill>
                <a:latin typeface="Segoe UI Light" pitchFamily="34" charset="0"/>
              </a:rPr>
              <a:t>Sungard</a:t>
            </a:r>
            <a:r>
              <a:rPr lang="en-US" sz="1800" dirty="0">
                <a:solidFill>
                  <a:srgbClr val="FFFFFF"/>
                </a:solidFill>
                <a:latin typeface="Segoe UI Light" pitchFamily="34" charset="0"/>
              </a:rPr>
              <a:t> Ambit </a:t>
            </a:r>
            <a:r>
              <a:rPr lang="en-US" sz="1800" dirty="0" err="1">
                <a:solidFill>
                  <a:srgbClr val="FFFFFF"/>
                </a:solidFill>
                <a:latin typeface="Segoe UI Light" pitchFamily="34" charset="0"/>
              </a:rPr>
              <a:t>MyMoney</a:t>
            </a:r>
            <a:endParaRPr lang="en-US" sz="1800" dirty="0">
              <a:solidFill>
                <a:prstClr val="black">
                  <a:lumMod val="65000"/>
                  <a:lumOff val="35000"/>
                </a:prstClr>
              </a:solidFill>
              <a:latin typeface="Segoe UI Light" pitchFamily="34" charset="0"/>
            </a:endParaRPr>
          </a:p>
          <a:p>
            <a:pPr defTabSz="1201193">
              <a:lnSpc>
                <a:spcPct val="90000"/>
              </a:lnSpc>
              <a:spcAft>
                <a:spcPts val="400"/>
              </a:spcAft>
            </a:pPr>
            <a:r>
              <a:rPr lang="en-US" sz="1800" dirty="0" err="1" smtClean="0">
                <a:solidFill>
                  <a:srgbClr val="FFFFFF"/>
                </a:solidFill>
                <a:latin typeface="Segoe UI Light" pitchFamily="34" charset="0"/>
              </a:rPr>
              <a:t>Temenos</a:t>
            </a:r>
            <a:r>
              <a:rPr lang="en-US" sz="1800" dirty="0" smtClean="0">
                <a:solidFill>
                  <a:srgbClr val="FFFFFF"/>
                </a:solidFill>
                <a:latin typeface="Segoe UI Light" pitchFamily="34" charset="0"/>
              </a:rPr>
              <a:t> Insight</a:t>
            </a:r>
          </a:p>
          <a:p>
            <a:pPr defTabSz="1201193">
              <a:lnSpc>
                <a:spcPct val="90000"/>
              </a:lnSpc>
              <a:spcAft>
                <a:spcPts val="400"/>
              </a:spcAft>
            </a:pPr>
            <a:endParaRPr lang="en-US" sz="1800" dirty="0" smtClean="0">
              <a:solidFill>
                <a:srgbClr val="FFFFFF"/>
              </a:solidFill>
              <a:latin typeface="Segoe UI Light" pitchFamily="34" charset="0"/>
            </a:endParaRPr>
          </a:p>
          <a:p>
            <a:pPr defTabSz="1201193">
              <a:lnSpc>
                <a:spcPct val="90000"/>
              </a:lnSpc>
              <a:spcAft>
                <a:spcPts val="400"/>
              </a:spcAft>
            </a:pPr>
            <a:r>
              <a:rPr lang="en-US" sz="1800" dirty="0" smtClean="0">
                <a:solidFill>
                  <a:srgbClr val="FFFFFF"/>
                </a:solidFill>
                <a:latin typeface="Segoe UI Light" pitchFamily="34" charset="0"/>
              </a:rPr>
              <a:t/>
            </a:r>
            <a:br>
              <a:rPr lang="en-US" sz="1800" dirty="0" smtClean="0">
                <a:solidFill>
                  <a:srgbClr val="FFFFFF"/>
                </a:solidFill>
                <a:latin typeface="Segoe UI Light" pitchFamily="34" charset="0"/>
              </a:rPr>
            </a:br>
            <a:r>
              <a:rPr lang="en-US" sz="1800" dirty="0" err="1" smtClean="0">
                <a:solidFill>
                  <a:srgbClr val="FFFFFF"/>
                </a:solidFill>
                <a:latin typeface="Segoe UI Light" pitchFamily="34" charset="0"/>
              </a:rPr>
              <a:t>Temenos</a:t>
            </a:r>
            <a:r>
              <a:rPr lang="en-US" sz="1800" dirty="0" smtClean="0">
                <a:solidFill>
                  <a:srgbClr val="FFFFFF"/>
                </a:solidFill>
                <a:latin typeface="Segoe UI Light" pitchFamily="34" charset="0"/>
              </a:rPr>
              <a:t> </a:t>
            </a:r>
            <a:r>
              <a:rPr lang="en-US" sz="1800" dirty="0">
                <a:solidFill>
                  <a:srgbClr val="FFFFFF"/>
                </a:solidFill>
                <a:latin typeface="Segoe UI Light" pitchFamily="34" charset="0"/>
              </a:rPr>
              <a:t>Onboarding</a:t>
            </a:r>
          </a:p>
          <a:p>
            <a:pPr defTabSz="1201193">
              <a:lnSpc>
                <a:spcPct val="90000"/>
              </a:lnSpc>
              <a:spcAft>
                <a:spcPts val="400"/>
              </a:spcAft>
            </a:pPr>
            <a:r>
              <a:rPr lang="en-US" sz="1800" dirty="0" smtClean="0">
                <a:solidFill>
                  <a:srgbClr val="FFFFFF"/>
                </a:solidFill>
                <a:latin typeface="Segoe UI Light" pitchFamily="34" charset="0"/>
              </a:rPr>
              <a:t>Microsoft </a:t>
            </a:r>
            <a:r>
              <a:rPr lang="en-US" sz="1800" dirty="0">
                <a:solidFill>
                  <a:srgbClr val="FFFFFF"/>
                </a:solidFill>
                <a:latin typeface="Segoe UI Light" pitchFamily="34" charset="0"/>
              </a:rPr>
              <a:t>Dynamics </a:t>
            </a:r>
            <a:r>
              <a:rPr lang="en-US" sz="1800" dirty="0" smtClean="0">
                <a:solidFill>
                  <a:srgbClr val="FFFFFF"/>
                </a:solidFill>
                <a:latin typeface="Segoe UI Light" pitchFamily="34" charset="0"/>
              </a:rPr>
              <a:t>CRM</a:t>
            </a:r>
          </a:p>
          <a:p>
            <a:pPr defTabSz="1201167"/>
            <a:endParaRPr lang="en-US" sz="2000" dirty="0" smtClean="0">
              <a:solidFill>
                <a:srgbClr val="00B0F0"/>
              </a:solidFill>
              <a:latin typeface="Segoe UI Light" pitchFamily="34" charset="0"/>
            </a:endParaRPr>
          </a:p>
          <a:p>
            <a:pPr defTabSz="1201167"/>
            <a:r>
              <a:rPr lang="en-US" sz="2000" dirty="0" smtClean="0">
                <a:solidFill>
                  <a:srgbClr val="00B0F0"/>
                </a:solidFill>
                <a:latin typeface="Segoe UI Light" pitchFamily="34" charset="0"/>
              </a:rPr>
              <a:t>Insurance Claims Adjuster</a:t>
            </a:r>
            <a:endParaRPr lang="en-US" sz="2000" dirty="0">
              <a:solidFill>
                <a:srgbClr val="00B0F0"/>
              </a:solidFill>
              <a:latin typeface="Segoe UI Light" pitchFamily="34" charset="0"/>
            </a:endParaRPr>
          </a:p>
          <a:p>
            <a:pPr defTabSz="1201193">
              <a:lnSpc>
                <a:spcPct val="90000"/>
              </a:lnSpc>
              <a:spcAft>
                <a:spcPts val="400"/>
              </a:spcAft>
            </a:pPr>
            <a:r>
              <a:rPr lang="en-US" sz="1800" dirty="0" smtClean="0">
                <a:solidFill>
                  <a:srgbClr val="FFFFFF"/>
                </a:solidFill>
                <a:latin typeface="Segoe UI Light" pitchFamily="34" charset="0"/>
              </a:rPr>
              <a:t>Hyland OnBase Field Adjuster</a:t>
            </a:r>
          </a:p>
          <a:p>
            <a:pPr defTabSz="1201193">
              <a:lnSpc>
                <a:spcPct val="90000"/>
              </a:lnSpc>
              <a:spcAft>
                <a:spcPts val="400"/>
              </a:spcAft>
            </a:pPr>
            <a:r>
              <a:rPr lang="en-US" sz="1800" dirty="0" smtClean="0">
                <a:solidFill>
                  <a:srgbClr val="FFFFFF"/>
                </a:solidFill>
                <a:latin typeface="Segoe UI Light" pitchFamily="34" charset="0"/>
              </a:rPr>
              <a:t>CSC Insurance RISKMASTER</a:t>
            </a:r>
          </a:p>
          <a:p>
            <a:pPr defTabSz="1201193"/>
            <a:endParaRPr lang="en-US" sz="1800" dirty="0">
              <a:solidFill>
                <a:prstClr val="black">
                  <a:lumMod val="65000"/>
                  <a:lumOff val="35000"/>
                </a:prstClr>
              </a:solidFill>
              <a:latin typeface="Segoe UI Light" pitchFamily="34" charset="0"/>
            </a:endParaRPr>
          </a:p>
          <a:p>
            <a:pPr defTabSz="1201167"/>
            <a:r>
              <a:rPr lang="en-US" sz="2000" dirty="0" smtClean="0">
                <a:solidFill>
                  <a:srgbClr val="00B0F0"/>
                </a:solidFill>
                <a:latin typeface="Segoe UI Light" pitchFamily="34" charset="0"/>
              </a:rPr>
              <a:t>Insurance Customer Acquisition &amp; Retention</a:t>
            </a:r>
            <a:endParaRPr lang="en-US" sz="2000" dirty="0">
              <a:solidFill>
                <a:srgbClr val="00B0F0"/>
              </a:solidFill>
              <a:latin typeface="Segoe UI Light" pitchFamily="34" charset="0"/>
            </a:endParaRPr>
          </a:p>
          <a:p>
            <a:pPr defTabSz="1201193"/>
            <a:r>
              <a:rPr lang="en-US" sz="1800" dirty="0" smtClean="0">
                <a:solidFill>
                  <a:srgbClr val="FFFFFF"/>
                </a:solidFill>
                <a:latin typeface="Segoe UI Light" pitchFamily="34" charset="0"/>
              </a:rPr>
              <a:t>MCS Woodgrove Insurance</a:t>
            </a:r>
          </a:p>
        </p:txBody>
      </p:sp>
      <p:sp>
        <p:nvSpPr>
          <p:cNvPr id="90" name="Title 4"/>
          <p:cNvSpPr txBox="1">
            <a:spLocks/>
          </p:cNvSpPr>
          <p:nvPr/>
        </p:nvSpPr>
        <p:spPr>
          <a:xfrm>
            <a:off x="525136" y="542007"/>
            <a:ext cx="11150494" cy="553849"/>
          </a:xfrm>
          <a:prstGeom prst="rect">
            <a:avLst/>
          </a:prstGeom>
        </p:spPr>
        <p:txBody>
          <a:bodyPr lIns="91407" tIns="45706" rIns="91407" bIns="45706"/>
          <a:lstStyle>
            <a:lvl1pPr algn="l" defTabSz="913242" rtl="0" eaLnBrk="1" latinLnBrk="0" hangingPunct="1">
              <a:lnSpc>
                <a:spcPct val="90000"/>
              </a:lnSpc>
              <a:spcBef>
                <a:spcPct val="0"/>
              </a:spcBef>
              <a:buNone/>
              <a:defRPr lang="en-US" sz="6000" b="0" kern="1200" cap="none" spc="-301" baseline="0" dirty="0">
                <a:ln w="3175">
                  <a:noFill/>
                </a:ln>
                <a:gradFill flip="none" rotWithShape="1">
                  <a:gsLst>
                    <a:gs pos="69167">
                      <a:schemeClr val="tx2"/>
                    </a:gs>
                    <a:gs pos="49000">
                      <a:schemeClr val="tx2"/>
                    </a:gs>
                  </a:gsLst>
                  <a:lin ang="5400000" scaled="0"/>
                  <a:tileRect/>
                </a:gradFill>
                <a:effectLst/>
                <a:latin typeface="+mj-lt"/>
                <a:ea typeface="+mn-ea"/>
                <a:cs typeface="Arial" charset="0"/>
              </a:defRPr>
            </a:lvl1pPr>
          </a:lstStyle>
          <a:p>
            <a:pPr defTabSz="914031">
              <a:defRPr/>
            </a:pPr>
            <a:endParaRPr sz="4411" b="1" spc="-100" dirty="0">
              <a:gradFill flip="none" rotWithShape="1">
                <a:gsLst>
                  <a:gs pos="0">
                    <a:srgbClr val="000000">
                      <a:lumMod val="65000"/>
                      <a:lumOff val="35000"/>
                    </a:srgbClr>
                  </a:gs>
                  <a:gs pos="86000">
                    <a:srgbClr val="000000">
                      <a:lumMod val="65000"/>
                      <a:lumOff val="35000"/>
                    </a:srgbClr>
                  </a:gs>
                </a:gsLst>
                <a:lin ang="5400000" scaled="0"/>
                <a:tileRect/>
              </a:gradFill>
              <a:latin typeface="Segoe UI Light" pitchFamily="34" charset="0"/>
            </a:endParaRPr>
          </a:p>
        </p:txBody>
      </p:sp>
      <p:pic>
        <p:nvPicPr>
          <p:cNvPr id="5" name="Picture 4"/>
          <p:cNvPicPr>
            <a:picLocks noChangeAspect="1"/>
          </p:cNvPicPr>
          <p:nvPr/>
        </p:nvPicPr>
        <p:blipFill>
          <a:blip r:embed="rId4"/>
          <a:stretch>
            <a:fillRect/>
          </a:stretch>
        </p:blipFill>
        <p:spPr>
          <a:xfrm>
            <a:off x="563297" y="1709650"/>
            <a:ext cx="2110385" cy="129760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999" y="3177826"/>
            <a:ext cx="4780233" cy="2688136"/>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02443" y="1726903"/>
            <a:ext cx="2314260" cy="1298597"/>
          </a:xfrm>
          <a:prstGeom prst="rect">
            <a:avLst/>
          </a:prstGeom>
        </p:spPr>
      </p:pic>
    </p:spTree>
    <p:extLst>
      <p:ext uri="{BB962C8B-B14F-4D97-AF65-F5344CB8AC3E}">
        <p14:creationId xmlns:p14="http://schemas.microsoft.com/office/powerpoint/2010/main" val="1839601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 y="-5463"/>
            <a:ext cx="4855882" cy="1956183"/>
          </a:xfrm>
          <a:prstGeom prst="rect">
            <a:avLst/>
          </a:pr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57"/>
            <a:endParaRPr lang="en-US" sz="1961" dirty="0">
              <a:solidFill>
                <a:srgbClr val="FFFFFF"/>
              </a:solidFill>
            </a:endParaRPr>
          </a:p>
        </p:txBody>
      </p:sp>
      <p:sp>
        <p:nvSpPr>
          <p:cNvPr id="15" name="Rectangle 14"/>
          <p:cNvSpPr/>
          <p:nvPr/>
        </p:nvSpPr>
        <p:spPr>
          <a:xfrm>
            <a:off x="5252360" y="976074"/>
            <a:ext cx="6096001" cy="954107"/>
          </a:xfrm>
          <a:prstGeom prst="rect">
            <a:avLst/>
          </a:prstGeom>
        </p:spPr>
        <p:txBody>
          <a:bodyPr wrap="square">
            <a:spAutoFit/>
          </a:bodyPr>
          <a:lstStyle/>
          <a:p>
            <a:pPr defTabSz="1201167"/>
            <a:r>
              <a:rPr lang="en-US" sz="2800" dirty="0" smtClean="0">
                <a:solidFill>
                  <a:srgbClr val="00B0F0"/>
                </a:solidFill>
                <a:latin typeface="Segoe UI Light" pitchFamily="34" charset="0"/>
              </a:rPr>
              <a:t>Increase customer satisfaction with </a:t>
            </a:r>
            <a:br>
              <a:rPr lang="en-US" sz="2800" dirty="0" smtClean="0">
                <a:solidFill>
                  <a:srgbClr val="00B0F0"/>
                </a:solidFill>
                <a:latin typeface="Segoe UI Light" pitchFamily="34" charset="0"/>
              </a:rPr>
            </a:br>
            <a:r>
              <a:rPr lang="en-US" sz="2800" dirty="0" smtClean="0">
                <a:solidFill>
                  <a:srgbClr val="00B0F0"/>
                </a:solidFill>
                <a:latin typeface="Segoe UI Light" pitchFamily="34" charset="0"/>
              </a:rPr>
              <a:t>real-time data</a:t>
            </a:r>
          </a:p>
        </p:txBody>
      </p:sp>
      <p:sp>
        <p:nvSpPr>
          <p:cNvPr id="16" name="Title 4"/>
          <p:cNvSpPr txBox="1">
            <a:spLocks/>
          </p:cNvSpPr>
          <p:nvPr/>
        </p:nvSpPr>
        <p:spPr>
          <a:xfrm>
            <a:off x="525136" y="542009"/>
            <a:ext cx="11150494" cy="553849"/>
          </a:xfrm>
          <a:prstGeom prst="rect">
            <a:avLst/>
          </a:prstGeom>
        </p:spPr>
        <p:txBody>
          <a:bodyPr lIns="91407" tIns="45706" rIns="91407" bIns="45706"/>
          <a:lstStyle>
            <a:lvl1pPr algn="l" defTabSz="913242" rtl="0" eaLnBrk="1" latinLnBrk="0" hangingPunct="1">
              <a:lnSpc>
                <a:spcPct val="90000"/>
              </a:lnSpc>
              <a:spcBef>
                <a:spcPct val="0"/>
              </a:spcBef>
              <a:buNone/>
              <a:defRPr lang="en-US" sz="6000" b="0" kern="1200" cap="none" spc="-301" baseline="0" dirty="0">
                <a:ln w="3175">
                  <a:noFill/>
                </a:ln>
                <a:gradFill flip="none" rotWithShape="1">
                  <a:gsLst>
                    <a:gs pos="69167">
                      <a:schemeClr val="tx2"/>
                    </a:gs>
                    <a:gs pos="49000">
                      <a:schemeClr val="tx2"/>
                    </a:gs>
                  </a:gsLst>
                  <a:lin ang="5400000" scaled="0"/>
                  <a:tileRect/>
                </a:gradFill>
                <a:effectLst/>
                <a:latin typeface="+mj-lt"/>
                <a:ea typeface="+mn-ea"/>
                <a:cs typeface="Arial" charset="0"/>
              </a:defRPr>
            </a:lvl1pPr>
          </a:lstStyle>
          <a:p>
            <a:pPr defTabSz="914031">
              <a:defRPr/>
            </a:pPr>
            <a:endParaRPr sz="4411" b="1" spc="-100" dirty="0">
              <a:gradFill flip="none" rotWithShape="1">
                <a:gsLst>
                  <a:gs pos="0">
                    <a:srgbClr val="000000">
                      <a:lumMod val="65000"/>
                      <a:lumOff val="35000"/>
                    </a:srgbClr>
                  </a:gs>
                  <a:gs pos="86000">
                    <a:srgbClr val="000000">
                      <a:lumMod val="65000"/>
                      <a:lumOff val="35000"/>
                    </a:srgbClr>
                  </a:gs>
                </a:gsLst>
                <a:lin ang="5400000" scaled="0"/>
                <a:tileRect/>
              </a:gradFill>
              <a:latin typeface="Segoe UI Light" pitchFamily="34" charset="0"/>
            </a:endParaRPr>
          </a:p>
        </p:txBody>
      </p:sp>
      <p:sp>
        <p:nvSpPr>
          <p:cNvPr id="17" name="Text Placeholder 5"/>
          <p:cNvSpPr>
            <a:spLocks noGrp="1"/>
          </p:cNvSpPr>
          <p:nvPr>
            <p:ph type="body" sz="quarter" idx="15"/>
          </p:nvPr>
        </p:nvSpPr>
        <p:spPr>
          <a:xfrm>
            <a:off x="149412" y="373529"/>
            <a:ext cx="5449282" cy="1193757"/>
          </a:xfrm>
        </p:spPr>
        <p:txBody>
          <a:bodyPr/>
          <a:lstStyle/>
          <a:p>
            <a:pPr defTabSz="910584"/>
            <a:r>
              <a:rPr lang="en-US" sz="4000" dirty="0" smtClean="0">
                <a:solidFill>
                  <a:srgbClr val="FFFFFF"/>
                </a:solidFill>
                <a:latin typeface="Segoe UI Light"/>
              </a:rPr>
              <a:t>Microsoft </a:t>
            </a:r>
            <a:br>
              <a:rPr lang="en-US" sz="4000" dirty="0" smtClean="0">
                <a:solidFill>
                  <a:srgbClr val="FFFFFF"/>
                </a:solidFill>
                <a:latin typeface="Segoe UI Light"/>
              </a:rPr>
            </a:br>
            <a:r>
              <a:rPr lang="en-US" sz="4000" dirty="0" smtClean="0">
                <a:solidFill>
                  <a:srgbClr val="FFFFFF"/>
                </a:solidFill>
                <a:latin typeface="Segoe UI Light"/>
              </a:rPr>
              <a:t>Dynamics CRM</a:t>
            </a:r>
            <a:endParaRPr lang="en-US" sz="4000" dirty="0">
              <a:solidFill>
                <a:srgbClr val="FFFFFF"/>
              </a:solidFill>
              <a:latin typeface="Segoe UI Light"/>
            </a:endParaRPr>
          </a:p>
        </p:txBody>
      </p:sp>
      <p:sp>
        <p:nvSpPr>
          <p:cNvPr id="19" name="Rectangle 18"/>
          <p:cNvSpPr/>
          <p:nvPr/>
        </p:nvSpPr>
        <p:spPr>
          <a:xfrm>
            <a:off x="5234722" y="1975880"/>
            <a:ext cx="6096001" cy="3588675"/>
          </a:xfrm>
          <a:prstGeom prst="rect">
            <a:avLst/>
          </a:prstGeom>
        </p:spPr>
        <p:txBody>
          <a:bodyPr wrap="square">
            <a:spAutoFit/>
          </a:bodyPr>
          <a:lstStyle/>
          <a:p>
            <a:pPr defTabSz="1201708">
              <a:lnSpc>
                <a:spcPct val="95000"/>
              </a:lnSpc>
              <a:spcAft>
                <a:spcPts val="2353"/>
              </a:spcAft>
            </a:pPr>
            <a:r>
              <a:rPr lang="en-US" sz="2200" dirty="0">
                <a:solidFill>
                  <a:prstClr val="black">
                    <a:lumMod val="65000"/>
                    <a:lumOff val="35000"/>
                  </a:prstClr>
                </a:solidFill>
                <a:latin typeface="Segoe UI Light" pitchFamily="34" charset="0"/>
              </a:rPr>
              <a:t>Maximize the potential of site visits with real-time reporting and analytics.</a:t>
            </a:r>
          </a:p>
          <a:p>
            <a:pPr defTabSz="1201708">
              <a:lnSpc>
                <a:spcPct val="95000"/>
              </a:lnSpc>
              <a:spcAft>
                <a:spcPts val="2353"/>
              </a:spcAft>
            </a:pPr>
            <a:r>
              <a:rPr lang="en-US" sz="2200" dirty="0">
                <a:solidFill>
                  <a:prstClr val="black">
                    <a:lumMod val="65000"/>
                    <a:lumOff val="35000"/>
                  </a:prstClr>
                </a:solidFill>
                <a:latin typeface="Segoe UI Light" pitchFamily="34" charset="0"/>
              </a:rPr>
              <a:t>Provide field sales reps up-to-date account and sales data.</a:t>
            </a:r>
          </a:p>
          <a:p>
            <a:pPr defTabSz="1201708">
              <a:lnSpc>
                <a:spcPct val="95000"/>
              </a:lnSpc>
              <a:spcAft>
                <a:spcPts val="2353"/>
              </a:spcAft>
            </a:pPr>
            <a:r>
              <a:rPr lang="en-US" sz="2200" dirty="0">
                <a:solidFill>
                  <a:prstClr val="black">
                    <a:lumMod val="65000"/>
                    <a:lumOff val="35000"/>
                  </a:prstClr>
                </a:solidFill>
                <a:latin typeface="Segoe UI Light" pitchFamily="34" charset="0"/>
              </a:rPr>
              <a:t>Help product managers make smart decisions and execute on them </a:t>
            </a:r>
            <a:r>
              <a:rPr lang="en-US" sz="2200" dirty="0" smtClean="0">
                <a:solidFill>
                  <a:prstClr val="black">
                    <a:lumMod val="65000"/>
                    <a:lumOff val="35000"/>
                  </a:prstClr>
                </a:solidFill>
                <a:latin typeface="Segoe UI Light" pitchFamily="34" charset="0"/>
              </a:rPr>
              <a:t>quickly.</a:t>
            </a:r>
            <a:endParaRPr lang="en-US" sz="2200" dirty="0">
              <a:solidFill>
                <a:prstClr val="black">
                  <a:lumMod val="65000"/>
                  <a:lumOff val="35000"/>
                </a:prstClr>
              </a:solidFill>
              <a:latin typeface="Segoe UI Light" pitchFamily="34" charset="0"/>
            </a:endParaRPr>
          </a:p>
          <a:p>
            <a:pPr defTabSz="1201708">
              <a:lnSpc>
                <a:spcPct val="95000"/>
              </a:lnSpc>
              <a:spcAft>
                <a:spcPts val="2353"/>
              </a:spcAft>
            </a:pPr>
            <a:r>
              <a:rPr lang="en-US" sz="2200" dirty="0">
                <a:solidFill>
                  <a:prstClr val="black">
                    <a:lumMod val="65000"/>
                    <a:lumOff val="35000"/>
                  </a:prstClr>
                </a:solidFill>
                <a:latin typeface="Segoe UI Light" pitchFamily="34" charset="0"/>
              </a:rPr>
              <a:t>Access rich contextual information including digital assets, availability, and pricing. </a:t>
            </a:r>
            <a:endParaRPr lang="en-US" sz="2200" dirty="0">
              <a:solidFill>
                <a:srgbClr val="FF0000"/>
              </a:solidFill>
              <a:latin typeface="Segoe UI Light" pitchFamily="34" charset="0"/>
            </a:endParaRPr>
          </a:p>
        </p:txBody>
      </p:sp>
      <p:pic>
        <p:nvPicPr>
          <p:cNvPr id="20" name="Picture 19"/>
          <p:cNvPicPr>
            <a:picLocks noChangeAspect="1"/>
          </p:cNvPicPr>
          <p:nvPr/>
        </p:nvPicPr>
        <p:blipFill rotWithShape="1">
          <a:blip r:embed="rId3" cstate="screen">
            <a:extLst>
              <a:ext uri="{28A0092B-C50C-407E-A947-70E740481C1C}">
                <a14:useLocalDpi xmlns:a14="http://schemas.microsoft.com/office/drawing/2010/main"/>
              </a:ext>
            </a:extLst>
          </a:blip>
          <a:srcRect l="6824"/>
          <a:stretch/>
        </p:blipFill>
        <p:spPr>
          <a:xfrm>
            <a:off x="0" y="1903042"/>
            <a:ext cx="4891074" cy="2749319"/>
          </a:xfrm>
          <a:prstGeom prst="rect">
            <a:avLst/>
          </a:prstGeom>
        </p:spPr>
      </p:pic>
      <p:pic>
        <p:nvPicPr>
          <p:cNvPr id="21" name="Picture 20"/>
          <p:cNvPicPr>
            <a:picLocks noChangeAspect="1"/>
          </p:cNvPicPr>
          <p:nvPr/>
        </p:nvPicPr>
        <p:blipFill rotWithShape="1">
          <a:blip r:embed="rId4" cstate="screen">
            <a:extLst>
              <a:ext uri="{28A0092B-C50C-407E-A947-70E740481C1C}">
                <a14:useLocalDpi xmlns:a14="http://schemas.microsoft.com/office/drawing/2010/main"/>
              </a:ext>
            </a:extLst>
          </a:blip>
          <a:srcRect t="-4119"/>
          <a:stretch/>
        </p:blipFill>
        <p:spPr>
          <a:xfrm>
            <a:off x="0" y="4198470"/>
            <a:ext cx="4891074" cy="2659529"/>
          </a:xfrm>
          <a:prstGeom prst="rect">
            <a:avLst/>
          </a:prstGeom>
        </p:spPr>
      </p:pic>
    </p:spTree>
    <p:extLst>
      <p:ext uri="{BB962C8B-B14F-4D97-AF65-F5344CB8AC3E}">
        <p14:creationId xmlns:p14="http://schemas.microsoft.com/office/powerpoint/2010/main" val="310399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75853" y="3711681"/>
            <a:ext cx="2532920" cy="2461290"/>
          </a:xfrm>
          <a:prstGeom prst="rect">
            <a:avLst/>
          </a:prstGeom>
        </p:spPr>
      </p:pic>
      <p:pic>
        <p:nvPicPr>
          <p:cNvPr id="19"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104571" y="1099706"/>
            <a:ext cx="2523744" cy="24572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91"/>
          <a:stretch/>
        </p:blipFill>
        <p:spPr bwMode="auto">
          <a:xfrm>
            <a:off x="640073" y="1097280"/>
            <a:ext cx="2520094" cy="2458720"/>
          </a:xfrm>
          <a:prstGeom prst="rect">
            <a:avLst/>
          </a:prstGeom>
          <a:noFill/>
          <a:extLst>
            <a:ext uri="{909E8E84-426E-40dd-AFC4-6F175D3DCCD1}">
              <a14:hiddenFill xmlns:a14="http://schemas.microsoft.com/office/drawing/2010/main" xmlns="">
                <a:solidFill>
                  <a:srgbClr val="FFFFFF"/>
                </a:solidFill>
              </a14:hiddenFill>
            </a:ext>
          </a:extLst>
        </p:spPr>
      </p:pic>
      <p:sp>
        <p:nvSpPr>
          <p:cNvPr id="23" name="TextBox 22"/>
          <p:cNvSpPr txBox="1"/>
          <p:nvPr/>
        </p:nvSpPr>
        <p:spPr>
          <a:xfrm>
            <a:off x="3372321" y="1091868"/>
            <a:ext cx="2520096" cy="2468880"/>
          </a:xfrm>
          <a:prstGeom prst="rect">
            <a:avLst/>
          </a:pr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91062" bIns="45532" rtlCol="0" anchor="t"/>
          <a:lstStyle>
            <a:defPPr>
              <a:defRPr lang="en-US"/>
            </a:defPPr>
            <a:lvl1pPr defTabSz="914363">
              <a:defRPr sz="2900">
                <a:solidFill>
                  <a:schemeClr val="bg1"/>
                </a:solidFill>
                <a:latin typeface="Segoe UI Light" pitchFamily="84" charset="0"/>
                <a:ea typeface="ＭＳ Ｐゴシック" pitchFamily="84" charset="-128"/>
                <a:cs typeface="ＭＳ Ｐゴシック" pitchFamily="84"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smtClean="0">
                <a:solidFill>
                  <a:srgbClr val="FFFFFF"/>
                </a:solidFill>
              </a:rPr>
              <a:t>Increased regulation </a:t>
            </a:r>
            <a:endParaRPr lang="en-US" dirty="0">
              <a:solidFill>
                <a:srgbClr val="FFFFFF"/>
              </a:solidFill>
            </a:endParaRPr>
          </a:p>
        </p:txBody>
      </p:sp>
      <p:sp>
        <p:nvSpPr>
          <p:cNvPr id="24" name="TextBox 23"/>
          <p:cNvSpPr txBox="1"/>
          <p:nvPr/>
        </p:nvSpPr>
        <p:spPr>
          <a:xfrm>
            <a:off x="6124459" y="3707911"/>
            <a:ext cx="2523744" cy="2468880"/>
          </a:xfrm>
          <a:prstGeom prst="rect">
            <a:avLst/>
          </a:pr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91062" bIns="45532" rtlCol="0" anchor="t"/>
          <a:lstStyle>
            <a:defPPr>
              <a:defRPr lang="en-US"/>
            </a:defPPr>
            <a:lvl1pPr defTabSz="914363">
              <a:defRPr sz="2900">
                <a:solidFill>
                  <a:schemeClr val="bg1"/>
                </a:solidFill>
                <a:latin typeface="Segoe UI Light" pitchFamily="84" charset="0"/>
                <a:ea typeface="ＭＳ Ｐゴシック" pitchFamily="84" charset="-128"/>
                <a:cs typeface="ＭＳ Ｐゴシック" pitchFamily="84"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rgbClr val="FFFFFF"/>
                </a:solidFill>
              </a:rPr>
              <a:t>Competition from </a:t>
            </a:r>
            <a:r>
              <a:rPr lang="en-US" dirty="0" smtClean="0">
                <a:solidFill>
                  <a:srgbClr val="FFFFFF"/>
                </a:solidFill>
              </a:rPr>
              <a:t>new entrants</a:t>
            </a:r>
            <a:endParaRPr lang="en-US" dirty="0">
              <a:solidFill>
                <a:srgbClr val="FFFFFF"/>
              </a:solidFill>
            </a:endParaRPr>
          </a:p>
        </p:txBody>
      </p:sp>
      <p:sp>
        <p:nvSpPr>
          <p:cNvPr id="25" name="TextBox 24"/>
          <p:cNvSpPr txBox="1"/>
          <p:nvPr/>
        </p:nvSpPr>
        <p:spPr>
          <a:xfrm>
            <a:off x="8840469" y="1099660"/>
            <a:ext cx="2520096" cy="2468880"/>
          </a:xfrm>
          <a:prstGeom prst="rect">
            <a:avLst/>
          </a:pr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91062" bIns="45532" rtlCol="0" anchor="t"/>
          <a:lstStyle>
            <a:defPPr>
              <a:defRPr lang="en-US"/>
            </a:defPPr>
            <a:lvl1pPr defTabSz="914363">
              <a:defRPr sz="2900">
                <a:solidFill>
                  <a:schemeClr val="bg1"/>
                </a:solidFill>
                <a:latin typeface="Segoe UI Light" pitchFamily="84" charset="0"/>
                <a:ea typeface="ＭＳ Ｐゴシック" pitchFamily="84" charset="-128"/>
                <a:cs typeface="ＭＳ Ｐゴシック" pitchFamily="84"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rgbClr val="FFFFFF"/>
                </a:solidFill>
              </a:rPr>
              <a:t>Cost </a:t>
            </a:r>
            <a:r>
              <a:rPr lang="en-US" dirty="0" smtClean="0">
                <a:solidFill>
                  <a:srgbClr val="FFFFFF"/>
                </a:solidFill>
              </a:rPr>
              <a:t>and margin pressures</a:t>
            </a:r>
            <a:endParaRPr lang="en-US" dirty="0">
              <a:solidFill>
                <a:srgbClr val="FFFFFF"/>
              </a:solidFill>
            </a:endParaRPr>
          </a:p>
        </p:txBody>
      </p:sp>
      <p:sp>
        <p:nvSpPr>
          <p:cNvPr id="11" name="TextBox 10"/>
          <p:cNvSpPr txBox="1"/>
          <p:nvPr/>
        </p:nvSpPr>
        <p:spPr>
          <a:xfrm>
            <a:off x="636423" y="3707911"/>
            <a:ext cx="2523744" cy="2468880"/>
          </a:xfrm>
          <a:prstGeom prst="rect">
            <a:avLst/>
          </a:pr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91062" bIns="45532" rtlCol="0" anchor="t"/>
          <a:lstStyle>
            <a:defPPr>
              <a:defRPr lang="en-US"/>
            </a:defPPr>
            <a:lvl1pPr defTabSz="914363">
              <a:defRPr sz="2900">
                <a:solidFill>
                  <a:schemeClr val="bg1"/>
                </a:solidFill>
                <a:latin typeface="Segoe UI Light" pitchFamily="84" charset="0"/>
                <a:ea typeface="ＭＳ Ｐゴシック" pitchFamily="84" charset="-128"/>
                <a:cs typeface="ＭＳ Ｐゴシック" pitchFamily="84"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smtClean="0">
                <a:solidFill>
                  <a:srgbClr val="FFFFFF"/>
                </a:solidFill>
              </a:rPr>
              <a:t>Customer loyalty </a:t>
            </a:r>
            <a:endParaRPr lang="en-US" dirty="0">
              <a:solidFill>
                <a:srgbClr val="FFFFFF"/>
              </a:solidFill>
            </a:endParaRPr>
          </a:p>
        </p:txBody>
      </p:sp>
      <p:pic>
        <p:nvPicPr>
          <p:cNvPr id="4" name="Picture 3"/>
          <p:cNvPicPr>
            <a:picLocks noChangeAspect="1"/>
          </p:cNvPicPr>
          <p:nvPr/>
        </p:nvPicPr>
        <p:blipFill rotWithShape="1">
          <a:blip r:embed="rId6" cstate="email">
            <a:extLst>
              <a:ext uri="{28A0092B-C50C-407E-A947-70E740481C1C}">
                <a14:useLocalDpi xmlns:a14="http://schemas.microsoft.com/office/drawing/2010/main"/>
              </a:ext>
            </a:extLst>
          </a:blip>
          <a:srcRect l="15590" t="15590"/>
          <a:stretch/>
        </p:blipFill>
        <p:spPr>
          <a:xfrm>
            <a:off x="8863888" y="3719472"/>
            <a:ext cx="2496677" cy="2453499"/>
          </a:xfrm>
          <a:prstGeom prst="rect">
            <a:avLst/>
          </a:prstGeom>
        </p:spPr>
      </p:pic>
      <p:sp>
        <p:nvSpPr>
          <p:cNvPr id="2" name="Title 1"/>
          <p:cNvSpPr>
            <a:spLocks noGrp="1"/>
          </p:cNvSpPr>
          <p:nvPr>
            <p:ph type="title"/>
          </p:nvPr>
        </p:nvSpPr>
        <p:spPr/>
        <p:txBody>
          <a:bodyPr/>
          <a:lstStyle/>
          <a:p>
            <a:r>
              <a:rPr lang="en-US" spc="-150" dirty="0">
                <a:latin typeface="Segoe UI Light" pitchFamily="84" charset="0"/>
                <a:ea typeface="Arial" pitchFamily="84" charset="0"/>
                <a:cs typeface="Arial" pitchFamily="84" charset="0"/>
              </a:rPr>
              <a:t>Financial services industry </a:t>
            </a:r>
            <a:r>
              <a:rPr lang="en-US" spc="-150" dirty="0" smtClean="0">
                <a:latin typeface="Segoe UI Light" pitchFamily="84" charset="0"/>
                <a:ea typeface="Arial" pitchFamily="84" charset="0"/>
                <a:cs typeface="Arial" pitchFamily="84" charset="0"/>
              </a:rPr>
              <a:t>challenges</a:t>
            </a:r>
            <a:endParaRPr lang="en-US" dirty="0"/>
          </a:p>
        </p:txBody>
      </p:sp>
    </p:spTree>
    <p:extLst>
      <p:ext uri="{BB962C8B-B14F-4D97-AF65-F5344CB8AC3E}">
        <p14:creationId xmlns:p14="http://schemas.microsoft.com/office/powerpoint/2010/main" val="1983683565"/>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srcRect r="38627" b="40987"/>
          <a:stretch/>
        </p:blipFill>
        <p:spPr>
          <a:xfrm>
            <a:off x="-1" y="1944599"/>
            <a:ext cx="4823561" cy="2898807"/>
          </a:xfrm>
          <a:prstGeom prst="rect">
            <a:avLst/>
          </a:prstGeom>
          <a:ln>
            <a:noFill/>
          </a:ln>
          <a:effectLst/>
        </p:spPr>
      </p:pic>
      <p:pic>
        <p:nvPicPr>
          <p:cNvPr id="13" name="Picture 12"/>
          <p:cNvPicPr preferRelativeResize="0">
            <a:picLocks/>
          </p:cNvPicPr>
          <p:nvPr/>
        </p:nvPicPr>
        <p:blipFill>
          <a:blip r:embed="rId4" cstate="screen">
            <a:extLst>
              <a:ext uri="{28A0092B-C50C-407E-A947-70E740481C1C}">
                <a14:useLocalDpi xmlns:a14="http://schemas.microsoft.com/office/drawing/2010/main"/>
              </a:ext>
            </a:extLst>
          </a:blip>
          <a:stretch>
            <a:fillRect/>
          </a:stretch>
        </p:blipFill>
        <p:spPr>
          <a:xfrm>
            <a:off x="-1" y="4497935"/>
            <a:ext cx="4823562" cy="2360066"/>
          </a:xfrm>
          <a:prstGeom prst="rect">
            <a:avLst/>
          </a:prstGeom>
          <a:ln>
            <a:noFill/>
          </a:ln>
          <a:effectLst/>
        </p:spPr>
      </p:pic>
      <p:sp>
        <p:nvSpPr>
          <p:cNvPr id="10" name="Rectangle 9"/>
          <p:cNvSpPr/>
          <p:nvPr/>
        </p:nvSpPr>
        <p:spPr>
          <a:xfrm>
            <a:off x="1" y="-5463"/>
            <a:ext cx="4855882" cy="1956183"/>
          </a:xfrm>
          <a:prstGeom prst="rect">
            <a:avLst/>
          </a:pr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57"/>
            <a:endParaRPr lang="en-US" sz="1961" dirty="0">
              <a:solidFill>
                <a:srgbClr val="FFFFFF"/>
              </a:solidFill>
            </a:endParaRPr>
          </a:p>
        </p:txBody>
      </p:sp>
      <p:sp>
        <p:nvSpPr>
          <p:cNvPr id="2" name="Rectangle 1"/>
          <p:cNvSpPr/>
          <p:nvPr/>
        </p:nvSpPr>
        <p:spPr>
          <a:xfrm>
            <a:off x="5322912" y="953595"/>
            <a:ext cx="6096000" cy="954107"/>
          </a:xfrm>
          <a:prstGeom prst="rect">
            <a:avLst/>
          </a:prstGeom>
        </p:spPr>
        <p:txBody>
          <a:bodyPr wrap="square">
            <a:spAutoFit/>
          </a:bodyPr>
          <a:lstStyle/>
          <a:p>
            <a:pPr defTabSz="1201167"/>
            <a:r>
              <a:rPr lang="en-US" sz="2800" dirty="0" smtClean="0">
                <a:solidFill>
                  <a:srgbClr val="00B0F0"/>
                </a:solidFill>
                <a:latin typeface="Segoe UI Light" pitchFamily="34" charset="0"/>
              </a:rPr>
              <a:t>Offer faster, better informed, </a:t>
            </a:r>
            <a:br>
              <a:rPr lang="en-US" sz="2800" dirty="0" smtClean="0">
                <a:solidFill>
                  <a:srgbClr val="00B0F0"/>
                </a:solidFill>
                <a:latin typeface="Segoe UI Light" pitchFamily="34" charset="0"/>
              </a:rPr>
            </a:br>
            <a:r>
              <a:rPr lang="en-US" sz="2800" dirty="0" smtClean="0">
                <a:solidFill>
                  <a:srgbClr val="00B0F0"/>
                </a:solidFill>
                <a:latin typeface="Segoe UI Light" pitchFamily="34" charset="0"/>
              </a:rPr>
              <a:t>more efficient services</a:t>
            </a:r>
            <a:endParaRPr lang="en-US" sz="2200" dirty="0">
              <a:solidFill>
                <a:srgbClr val="FF0000"/>
              </a:solidFill>
              <a:latin typeface="Segoe UI Light" pitchFamily="34" charset="0"/>
            </a:endParaRPr>
          </a:p>
        </p:txBody>
      </p:sp>
      <p:sp>
        <p:nvSpPr>
          <p:cNvPr id="90" name="Title 4"/>
          <p:cNvSpPr txBox="1">
            <a:spLocks/>
          </p:cNvSpPr>
          <p:nvPr/>
        </p:nvSpPr>
        <p:spPr>
          <a:xfrm>
            <a:off x="525136" y="542007"/>
            <a:ext cx="11150494" cy="553849"/>
          </a:xfrm>
          <a:prstGeom prst="rect">
            <a:avLst/>
          </a:prstGeom>
        </p:spPr>
        <p:txBody>
          <a:bodyPr lIns="91407" tIns="45706" rIns="91407" bIns="45706"/>
          <a:lstStyle>
            <a:lvl1pPr algn="l" defTabSz="913242" rtl="0" eaLnBrk="1" latinLnBrk="0" hangingPunct="1">
              <a:lnSpc>
                <a:spcPct val="90000"/>
              </a:lnSpc>
              <a:spcBef>
                <a:spcPct val="0"/>
              </a:spcBef>
              <a:buNone/>
              <a:defRPr lang="en-US" sz="6000" b="0" kern="1200" cap="none" spc="-301" baseline="0" dirty="0">
                <a:ln w="3175">
                  <a:noFill/>
                </a:ln>
                <a:gradFill flip="none" rotWithShape="1">
                  <a:gsLst>
                    <a:gs pos="69167">
                      <a:schemeClr val="tx2"/>
                    </a:gs>
                    <a:gs pos="49000">
                      <a:schemeClr val="tx2"/>
                    </a:gs>
                  </a:gsLst>
                  <a:lin ang="5400000" scaled="0"/>
                  <a:tileRect/>
                </a:gradFill>
                <a:effectLst/>
                <a:latin typeface="+mj-lt"/>
                <a:ea typeface="+mn-ea"/>
                <a:cs typeface="Arial" charset="0"/>
              </a:defRPr>
            </a:lvl1pPr>
          </a:lstStyle>
          <a:p>
            <a:pPr defTabSz="914031">
              <a:defRPr/>
            </a:pPr>
            <a:endParaRPr sz="4411" b="1" spc="-100" dirty="0">
              <a:gradFill flip="none" rotWithShape="1">
                <a:gsLst>
                  <a:gs pos="0">
                    <a:srgbClr val="000000">
                      <a:lumMod val="65000"/>
                      <a:lumOff val="35000"/>
                    </a:srgbClr>
                  </a:gs>
                  <a:gs pos="86000">
                    <a:srgbClr val="000000">
                      <a:lumMod val="65000"/>
                      <a:lumOff val="35000"/>
                    </a:srgbClr>
                  </a:gs>
                </a:gsLst>
                <a:lin ang="5400000" scaled="0"/>
                <a:tileRect/>
              </a:gradFill>
              <a:latin typeface="Segoe UI Light" pitchFamily="34" charset="0"/>
            </a:endParaRPr>
          </a:p>
        </p:txBody>
      </p:sp>
      <p:sp>
        <p:nvSpPr>
          <p:cNvPr id="6" name="Text Placeholder 5"/>
          <p:cNvSpPr>
            <a:spLocks noGrp="1"/>
          </p:cNvSpPr>
          <p:nvPr>
            <p:ph type="body" sz="quarter" idx="15"/>
          </p:nvPr>
        </p:nvSpPr>
        <p:spPr>
          <a:xfrm>
            <a:off x="1" y="358641"/>
            <a:ext cx="4506686" cy="1172467"/>
          </a:xfrm>
        </p:spPr>
        <p:txBody>
          <a:bodyPr/>
          <a:lstStyle/>
          <a:p>
            <a:pPr marL="0" indent="0" defTabSz="910584">
              <a:lnSpc>
                <a:spcPct val="100000"/>
              </a:lnSpc>
              <a:buNone/>
            </a:pPr>
            <a:r>
              <a:rPr lang="en-US" sz="3200" dirty="0" smtClean="0">
                <a:solidFill>
                  <a:srgbClr val="FFFFFF"/>
                </a:solidFill>
                <a:latin typeface="Segoe UI Light"/>
              </a:rPr>
              <a:t>Microsoft Dynamics CRM Advisor 360 &amp; Agent 360</a:t>
            </a:r>
            <a:endParaRPr lang="en-US" sz="3600" dirty="0">
              <a:solidFill>
                <a:srgbClr val="FFFFFF"/>
              </a:solidFill>
              <a:latin typeface="Segoe UI Light"/>
            </a:endParaRPr>
          </a:p>
        </p:txBody>
      </p:sp>
      <p:sp>
        <p:nvSpPr>
          <p:cNvPr id="11" name="Rectangle 10"/>
          <p:cNvSpPr/>
          <p:nvPr/>
        </p:nvSpPr>
        <p:spPr>
          <a:xfrm>
            <a:off x="5322912" y="2023266"/>
            <a:ext cx="6096000" cy="3588675"/>
          </a:xfrm>
          <a:prstGeom prst="rect">
            <a:avLst/>
          </a:prstGeom>
        </p:spPr>
        <p:txBody>
          <a:bodyPr wrap="square">
            <a:spAutoFit/>
          </a:bodyPr>
          <a:lstStyle/>
          <a:p>
            <a:pPr defTabSz="1201708">
              <a:lnSpc>
                <a:spcPct val="95000"/>
              </a:lnSpc>
              <a:spcAft>
                <a:spcPts val="2353"/>
              </a:spcAft>
            </a:pPr>
            <a:r>
              <a:rPr lang="en-US" sz="2200" dirty="0">
                <a:solidFill>
                  <a:prstClr val="black">
                    <a:lumMod val="65000"/>
                    <a:lumOff val="35000"/>
                  </a:prstClr>
                </a:solidFill>
                <a:latin typeface="Segoe UI Light" pitchFamily="34" charset="0"/>
              </a:rPr>
              <a:t>Better understand your clients and build personalized </a:t>
            </a:r>
            <a:r>
              <a:rPr lang="en-US" sz="2200" dirty="0" smtClean="0">
                <a:solidFill>
                  <a:prstClr val="black">
                    <a:lumMod val="65000"/>
                    <a:lumOff val="35000"/>
                  </a:prstClr>
                </a:solidFill>
                <a:latin typeface="Segoe UI Light" pitchFamily="34" charset="0"/>
              </a:rPr>
              <a:t>relationships. </a:t>
            </a:r>
          </a:p>
          <a:p>
            <a:pPr defTabSz="1201708">
              <a:lnSpc>
                <a:spcPct val="95000"/>
              </a:lnSpc>
              <a:spcAft>
                <a:spcPts val="2353"/>
              </a:spcAft>
            </a:pPr>
            <a:r>
              <a:rPr lang="en-US" sz="2200" dirty="0" smtClean="0">
                <a:solidFill>
                  <a:prstClr val="black">
                    <a:lumMod val="65000"/>
                    <a:lumOff val="35000"/>
                  </a:prstClr>
                </a:solidFill>
                <a:latin typeface="Segoe UI Light" pitchFamily="34" charset="0"/>
              </a:rPr>
              <a:t>Deliver </a:t>
            </a:r>
            <a:r>
              <a:rPr lang="en-US" sz="2200" dirty="0">
                <a:solidFill>
                  <a:prstClr val="black">
                    <a:lumMod val="65000"/>
                    <a:lumOff val="35000"/>
                  </a:prstClr>
                </a:solidFill>
                <a:latin typeface="Segoe UI Light" pitchFamily="34" charset="0"/>
              </a:rPr>
              <a:t>CRM in a familiar and intuitive Microsoft Outlook interface that </a:t>
            </a:r>
            <a:r>
              <a:rPr lang="en-US" sz="2200" dirty="0" smtClean="0">
                <a:solidFill>
                  <a:prstClr val="black">
                    <a:lumMod val="65000"/>
                    <a:lumOff val="35000"/>
                  </a:prstClr>
                </a:solidFill>
                <a:latin typeface="Segoe UI Light" pitchFamily="34" charset="0"/>
              </a:rPr>
              <a:t>encourages </a:t>
            </a:r>
            <a:r>
              <a:rPr lang="en-US" sz="2200" dirty="0">
                <a:solidFill>
                  <a:prstClr val="black">
                    <a:lumMod val="65000"/>
                    <a:lumOff val="35000"/>
                  </a:prstClr>
                </a:solidFill>
                <a:latin typeface="Segoe UI Light" pitchFamily="34" charset="0"/>
              </a:rPr>
              <a:t>adoption.</a:t>
            </a:r>
          </a:p>
          <a:p>
            <a:pPr defTabSz="1201708">
              <a:lnSpc>
                <a:spcPct val="95000"/>
              </a:lnSpc>
              <a:spcAft>
                <a:spcPts val="2353"/>
              </a:spcAft>
            </a:pPr>
            <a:r>
              <a:rPr lang="en-US" sz="2200" dirty="0">
                <a:solidFill>
                  <a:prstClr val="black">
                    <a:lumMod val="65000"/>
                    <a:lumOff val="35000"/>
                  </a:prstClr>
                </a:solidFill>
                <a:latin typeface="Segoe UI Light" pitchFamily="34" charset="0"/>
              </a:rPr>
              <a:t>Provide valuable advice using real-time </a:t>
            </a:r>
            <a:r>
              <a:rPr lang="en-US" sz="2200" dirty="0" smtClean="0">
                <a:solidFill>
                  <a:prstClr val="black">
                    <a:lumMod val="65000"/>
                    <a:lumOff val="35000"/>
                  </a:prstClr>
                </a:solidFill>
                <a:latin typeface="Segoe UI Light" pitchFamily="34" charset="0"/>
              </a:rPr>
              <a:t>data and </a:t>
            </a:r>
            <a:r>
              <a:rPr lang="en-US" sz="2200" dirty="0">
                <a:solidFill>
                  <a:prstClr val="black">
                    <a:lumMod val="65000"/>
                    <a:lumOff val="35000"/>
                  </a:prstClr>
                </a:solidFill>
                <a:latin typeface="Segoe UI Light" pitchFamily="34" charset="0"/>
              </a:rPr>
              <a:t>rich reporting and analytical capabilities.</a:t>
            </a:r>
          </a:p>
          <a:p>
            <a:pPr defTabSz="1201708">
              <a:lnSpc>
                <a:spcPct val="95000"/>
              </a:lnSpc>
              <a:spcAft>
                <a:spcPts val="2353"/>
              </a:spcAft>
            </a:pPr>
            <a:r>
              <a:rPr lang="en-US" sz="2200" dirty="0">
                <a:solidFill>
                  <a:prstClr val="black">
                    <a:lumMod val="65000"/>
                    <a:lumOff val="35000"/>
                  </a:prstClr>
                </a:solidFill>
                <a:latin typeface="Segoe UI Light" pitchFamily="34" charset="0"/>
              </a:rPr>
              <a:t>Offer products and services that truly match the needs/interest of your customers in real-time</a:t>
            </a:r>
            <a:r>
              <a:rPr lang="en-US" sz="2200" dirty="0" smtClean="0">
                <a:solidFill>
                  <a:prstClr val="black">
                    <a:lumMod val="65000"/>
                    <a:lumOff val="35000"/>
                  </a:prstClr>
                </a:solidFill>
                <a:latin typeface="Segoe UI Light" pitchFamily="34" charset="0"/>
              </a:rPr>
              <a:t>.</a:t>
            </a:r>
            <a:endParaRPr lang="en-US" sz="2200" dirty="0">
              <a:solidFill>
                <a:prstClr val="black">
                  <a:lumMod val="65000"/>
                  <a:lumOff val="35000"/>
                </a:prstClr>
              </a:solidFill>
              <a:latin typeface="Segoe UI Light" pitchFamily="34" charset="0"/>
            </a:endParaRPr>
          </a:p>
        </p:txBody>
      </p:sp>
    </p:spTree>
    <p:extLst>
      <p:ext uri="{BB962C8B-B14F-4D97-AF65-F5344CB8AC3E}">
        <p14:creationId xmlns:p14="http://schemas.microsoft.com/office/powerpoint/2010/main" val="3465841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MSB08_Buildings_01.jpg"/>
          <p:cNvPicPr>
            <a:picLocks noChangeAspect="1"/>
          </p:cNvPicPr>
          <p:nvPr/>
        </p:nvPicPr>
        <p:blipFill rotWithShape="1">
          <a:blip r:embed="rId3">
            <a:extLst>
              <a:ext uri="{28A0092B-C50C-407E-A947-70E740481C1C}">
                <a14:useLocalDpi xmlns:a14="http://schemas.microsoft.com/office/drawing/2010/main"/>
              </a:ext>
            </a:extLst>
          </a:blip>
          <a:srcRect t="23648" b="925"/>
          <a:stretch/>
        </p:blipFill>
        <p:spPr>
          <a:xfrm>
            <a:off x="0" y="0"/>
            <a:ext cx="12192000" cy="6858000"/>
          </a:xfrm>
          <a:prstGeom prst="rect">
            <a:avLst/>
          </a:prstGeom>
        </p:spPr>
      </p:pic>
      <p:sp>
        <p:nvSpPr>
          <p:cNvPr id="18" name="Rectangle 17"/>
          <p:cNvSpPr/>
          <p:nvPr/>
        </p:nvSpPr>
        <p:spPr>
          <a:xfrm>
            <a:off x="7846450" y="409355"/>
            <a:ext cx="3337614" cy="314887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22" name="Rectangle 21"/>
          <p:cNvSpPr/>
          <p:nvPr/>
        </p:nvSpPr>
        <p:spPr>
          <a:xfrm>
            <a:off x="4319915" y="409355"/>
            <a:ext cx="3337614" cy="3148879"/>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27" name="Rectangle 26"/>
          <p:cNvSpPr/>
          <p:nvPr/>
        </p:nvSpPr>
        <p:spPr>
          <a:xfrm>
            <a:off x="4327525" y="4156074"/>
            <a:ext cx="3340497" cy="2152181"/>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32" name="Rectangle 31"/>
          <p:cNvSpPr/>
          <p:nvPr/>
        </p:nvSpPr>
        <p:spPr>
          <a:xfrm>
            <a:off x="7846448" y="4177514"/>
            <a:ext cx="3337614" cy="2130742"/>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33" name="Rectangle 32"/>
          <p:cNvSpPr/>
          <p:nvPr/>
        </p:nvSpPr>
        <p:spPr>
          <a:xfrm>
            <a:off x="803875" y="4167017"/>
            <a:ext cx="3337614" cy="214123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grpSp>
        <p:nvGrpSpPr>
          <p:cNvPr id="34" name="Group 33"/>
          <p:cNvGrpSpPr/>
          <p:nvPr/>
        </p:nvGrpSpPr>
        <p:grpSpPr>
          <a:xfrm>
            <a:off x="4794989" y="608785"/>
            <a:ext cx="2432253" cy="2812998"/>
            <a:chOff x="4381768" y="1221981"/>
            <a:chExt cx="2784853" cy="3241081"/>
          </a:xfrm>
        </p:grpSpPr>
        <p:pic>
          <p:nvPicPr>
            <p:cNvPr id="35" name="Picture 3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81768" y="1221981"/>
              <a:ext cx="2784853" cy="1566480"/>
            </a:xfrm>
            <a:prstGeom prst="rect">
              <a:avLst/>
            </a:prstGeom>
          </p:spPr>
        </p:pic>
        <p:pic>
          <p:nvPicPr>
            <p:cNvPr id="36" name="Picture 3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81768" y="2896582"/>
              <a:ext cx="2784853" cy="1566480"/>
            </a:xfrm>
            <a:prstGeom prst="rect">
              <a:avLst/>
            </a:prstGeom>
          </p:spPr>
        </p:pic>
      </p:grpSp>
      <p:sp>
        <p:nvSpPr>
          <p:cNvPr id="37" name="Rectangle 36"/>
          <p:cNvSpPr/>
          <p:nvPr/>
        </p:nvSpPr>
        <p:spPr bwMode="auto">
          <a:xfrm>
            <a:off x="4325240" y="3547499"/>
            <a:ext cx="3342781" cy="609023"/>
          </a:xfrm>
          <a:prstGeom prst="rect">
            <a:avLst/>
          </a:prstGeom>
          <a:solidFill>
            <a:srgbClr val="002050">
              <a:alpha val="7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34463" tIns="45707" rIns="91415" bIns="134481" numCol="1" rtlCol="0" anchor="ctr" anchorCtr="0" compatLnSpc="1">
            <a:prstTxWarp prst="textNoShape">
              <a:avLst/>
            </a:prstTxWarp>
          </a:bodyPr>
          <a:lstStyle/>
          <a:p>
            <a:pPr algn="ctr" defTabSz="913943"/>
            <a:r>
              <a:rPr lang="en-US" sz="1800" dirty="0" smtClean="0">
                <a:solidFill>
                  <a:srgbClr val="FFFFFF"/>
                </a:solidFill>
                <a:latin typeface="Segoe UI Light" panose="020B0502040204020203" pitchFamily="34" charset="0"/>
                <a:cs typeface="Segoe UI Light" panose="020B0502040204020203" pitchFamily="34" charset="0"/>
              </a:rPr>
              <a:t>Expense for </a:t>
            </a:r>
            <a:br>
              <a:rPr lang="en-US" sz="1800" dirty="0" smtClean="0">
                <a:solidFill>
                  <a:srgbClr val="FFFFFF"/>
                </a:solidFill>
                <a:latin typeface="Segoe UI Light" panose="020B0502040204020203" pitchFamily="34" charset="0"/>
                <a:cs typeface="Segoe UI Light" panose="020B0502040204020203" pitchFamily="34" charset="0"/>
              </a:rPr>
            </a:br>
            <a:r>
              <a:rPr lang="en-US" sz="1800" dirty="0" smtClean="0">
                <a:solidFill>
                  <a:srgbClr val="FFFFFF"/>
                </a:solidFill>
                <a:latin typeface="Segoe UI Light" panose="020B0502040204020203" pitchFamily="34" charset="0"/>
                <a:cs typeface="Segoe UI Light" panose="020B0502040204020203" pitchFamily="34" charset="0"/>
              </a:rPr>
              <a:t>Microsoft Dynamics AX</a:t>
            </a:r>
            <a:endParaRPr lang="en-US" sz="1800" dirty="0">
              <a:solidFill>
                <a:srgbClr val="FFFFFF"/>
              </a:solidFill>
              <a:latin typeface="Segoe UI Light" panose="020B0502040204020203" pitchFamily="34" charset="0"/>
              <a:cs typeface="Segoe UI Light" panose="020B0502040204020203" pitchFamily="34" charset="0"/>
            </a:endParaRPr>
          </a:p>
        </p:txBody>
      </p:sp>
      <p:grpSp>
        <p:nvGrpSpPr>
          <p:cNvPr id="38" name="Group 37"/>
          <p:cNvGrpSpPr/>
          <p:nvPr/>
        </p:nvGrpSpPr>
        <p:grpSpPr>
          <a:xfrm>
            <a:off x="8336086" y="608784"/>
            <a:ext cx="2446612" cy="2833992"/>
            <a:chOff x="8764883" y="534360"/>
            <a:chExt cx="2784853" cy="3225788"/>
          </a:xfrm>
        </p:grpSpPr>
        <p:pic>
          <p:nvPicPr>
            <p:cNvPr id="39" name="Picture 3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64883" y="534360"/>
              <a:ext cx="2784853" cy="1566480"/>
            </a:xfrm>
            <a:prstGeom prst="rect">
              <a:avLst/>
            </a:prstGeom>
          </p:spPr>
        </p:pic>
        <p:pic>
          <p:nvPicPr>
            <p:cNvPr id="40" name="Picture 3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768054" y="2197237"/>
              <a:ext cx="2778510" cy="1562911"/>
            </a:xfrm>
            <a:prstGeom prst="rect">
              <a:avLst/>
            </a:prstGeom>
          </p:spPr>
        </p:pic>
      </p:grpSp>
      <p:sp>
        <p:nvSpPr>
          <p:cNvPr id="41" name="Rectangle 40"/>
          <p:cNvSpPr/>
          <p:nvPr/>
        </p:nvSpPr>
        <p:spPr bwMode="auto">
          <a:xfrm>
            <a:off x="7847713" y="3547499"/>
            <a:ext cx="3338718" cy="630015"/>
          </a:xfrm>
          <a:prstGeom prst="rect">
            <a:avLst/>
          </a:prstGeom>
          <a:solidFill>
            <a:srgbClr val="002050">
              <a:alpha val="85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34463" tIns="45707" rIns="91415" bIns="134481" numCol="1" rtlCol="0" anchor="ctr" anchorCtr="0" compatLnSpc="1">
            <a:prstTxWarp prst="textNoShape">
              <a:avLst/>
            </a:prstTxWarp>
          </a:bodyPr>
          <a:lstStyle/>
          <a:p>
            <a:pPr algn="ctr" defTabSz="913943"/>
            <a:r>
              <a:rPr lang="en-US" sz="1800" dirty="0" smtClean="0">
                <a:solidFill>
                  <a:srgbClr val="FFFFFF"/>
                </a:solidFill>
                <a:latin typeface="Segoe UI Light" panose="020B0502040204020203" pitchFamily="34" charset="0"/>
                <a:cs typeface="Segoe UI Light" panose="020B0502040204020203" pitchFamily="34" charset="0"/>
              </a:rPr>
              <a:t>Approvals for </a:t>
            </a:r>
            <a:br>
              <a:rPr lang="en-US" sz="1800" dirty="0" smtClean="0">
                <a:solidFill>
                  <a:srgbClr val="FFFFFF"/>
                </a:solidFill>
                <a:latin typeface="Segoe UI Light" panose="020B0502040204020203" pitchFamily="34" charset="0"/>
                <a:cs typeface="Segoe UI Light" panose="020B0502040204020203" pitchFamily="34" charset="0"/>
              </a:rPr>
            </a:br>
            <a:r>
              <a:rPr lang="en-US" sz="1800" dirty="0" smtClean="0">
                <a:solidFill>
                  <a:srgbClr val="FFFFFF"/>
                </a:solidFill>
                <a:latin typeface="Segoe UI Light" panose="020B0502040204020203" pitchFamily="34" charset="0"/>
                <a:cs typeface="Segoe UI Light" panose="020B0502040204020203" pitchFamily="34" charset="0"/>
              </a:rPr>
              <a:t>Microsoft Dynamics AX</a:t>
            </a:r>
            <a:endParaRPr lang="en-US" sz="1800" dirty="0">
              <a:solidFill>
                <a:srgbClr val="FFFFFF"/>
              </a:solidFill>
              <a:latin typeface="Segoe UI Light" panose="020B0502040204020203" pitchFamily="34" charset="0"/>
              <a:cs typeface="Segoe UI Light" panose="020B0502040204020203" pitchFamily="34" charset="0"/>
            </a:endParaRPr>
          </a:p>
        </p:txBody>
      </p:sp>
      <p:sp>
        <p:nvSpPr>
          <p:cNvPr id="42" name="TextBox 41"/>
          <p:cNvSpPr txBox="1"/>
          <p:nvPr/>
        </p:nvSpPr>
        <p:spPr>
          <a:xfrm>
            <a:off x="1028571" y="4209253"/>
            <a:ext cx="3001755" cy="1764582"/>
          </a:xfrm>
          <a:prstGeom prst="rect">
            <a:avLst/>
          </a:prstGeom>
          <a:noFill/>
        </p:spPr>
        <p:txBody>
          <a:bodyPr wrap="square" lIns="121917" tIns="60958" rIns="121917" bIns="60958" rtlCol="0">
            <a:spAutoFit/>
          </a:bodyPr>
          <a:lstStyle/>
          <a:p>
            <a:pPr>
              <a:spcAft>
                <a:spcPts val="1000"/>
              </a:spcAft>
            </a:pPr>
            <a:r>
              <a:rPr lang="en-US" sz="1500" spc="-10" dirty="0">
                <a:latin typeface="Segoe UI Light" panose="020B0502040204020203" pitchFamily="34" charset="0"/>
                <a:ea typeface="Segoe UI" pitchFamily="34" charset="0"/>
                <a:cs typeface="Segoe UI Light" panose="020B0502040204020203" pitchFamily="34" charset="0"/>
              </a:rPr>
              <a:t>Employee self-service: Record time sheets for </a:t>
            </a:r>
            <a:r>
              <a:rPr lang="en-US" sz="1500" spc="-10" dirty="0" smtClean="0">
                <a:latin typeface="Segoe UI Light" panose="020B0502040204020203" pitchFamily="34" charset="0"/>
                <a:ea typeface="Segoe UI" pitchFamily="34" charset="0"/>
                <a:cs typeface="Segoe UI Light" panose="020B0502040204020203" pitchFamily="34" charset="0"/>
              </a:rPr>
              <a:t>staff while on-the-go.</a:t>
            </a:r>
            <a:endParaRPr lang="en-US" sz="1500" spc="-10" dirty="0">
              <a:latin typeface="Segoe UI Light" panose="020B0502040204020203" pitchFamily="34" charset="0"/>
              <a:ea typeface="Segoe UI" pitchFamily="34" charset="0"/>
              <a:cs typeface="Segoe UI Light" panose="020B0502040204020203" pitchFamily="34" charset="0"/>
            </a:endParaRPr>
          </a:p>
          <a:p>
            <a:pPr>
              <a:spcAft>
                <a:spcPts val="1000"/>
              </a:spcAft>
            </a:pPr>
            <a:r>
              <a:rPr lang="en-US" sz="1500" spc="-10" dirty="0">
                <a:latin typeface="Segoe UI Light" panose="020B0502040204020203" pitchFamily="34" charset="0"/>
                <a:ea typeface="Segoe UI" pitchFamily="34" charset="0"/>
                <a:cs typeface="Segoe UI Light" panose="020B0502040204020203" pitchFamily="34" charset="0"/>
              </a:rPr>
              <a:t>Allocate time </a:t>
            </a:r>
            <a:r>
              <a:rPr lang="en-US" sz="1500" spc="-10" dirty="0" smtClean="0">
                <a:latin typeface="Segoe UI Light" panose="020B0502040204020203" pitchFamily="34" charset="0"/>
                <a:ea typeface="Segoe UI" pitchFamily="34" charset="0"/>
                <a:cs typeface="Segoe UI Light" panose="020B0502040204020203" pitchFamily="34" charset="0"/>
              </a:rPr>
              <a:t>to development activities.</a:t>
            </a:r>
            <a:endParaRPr lang="en-US" sz="1500" spc="-10" dirty="0">
              <a:latin typeface="Segoe UI Light" panose="020B0502040204020203" pitchFamily="34" charset="0"/>
              <a:ea typeface="Segoe UI" pitchFamily="34" charset="0"/>
              <a:cs typeface="Segoe UI Light" panose="020B0502040204020203" pitchFamily="34" charset="0"/>
            </a:endParaRPr>
          </a:p>
          <a:p>
            <a:pPr>
              <a:spcAft>
                <a:spcPts val="1000"/>
              </a:spcAft>
            </a:pPr>
            <a:r>
              <a:rPr lang="en-US" sz="1500" spc="-10" dirty="0" smtClean="0">
                <a:latin typeface="Segoe UI Light" panose="020B0502040204020203" pitchFamily="34" charset="0"/>
                <a:ea typeface="Segoe UI" pitchFamily="34" charset="0"/>
                <a:cs typeface="Segoe UI Light" panose="020B0502040204020203" pitchFamily="34" charset="0"/>
              </a:rPr>
              <a:t>Improve </a:t>
            </a:r>
            <a:r>
              <a:rPr lang="en-US" sz="1500" spc="-10" dirty="0">
                <a:latin typeface="Segoe UI Light" panose="020B0502040204020203" pitchFamily="34" charset="0"/>
                <a:ea typeface="Segoe UI" pitchFamily="34" charset="0"/>
                <a:cs typeface="Segoe UI Light" panose="020B0502040204020203" pitchFamily="34" charset="0"/>
              </a:rPr>
              <a:t>working capital through decreased billing cycle </a:t>
            </a:r>
            <a:r>
              <a:rPr lang="en-US" sz="1500" spc="-10" dirty="0" smtClean="0">
                <a:latin typeface="Segoe UI Light" panose="020B0502040204020203" pitchFamily="34" charset="0"/>
                <a:ea typeface="Segoe UI" pitchFamily="34" charset="0"/>
                <a:cs typeface="Segoe UI Light" panose="020B0502040204020203" pitchFamily="34" charset="0"/>
              </a:rPr>
              <a:t>times.</a:t>
            </a:r>
            <a:endParaRPr lang="en-US" sz="1500" spc="-10" dirty="0">
              <a:latin typeface="Segoe UI Light" panose="020B0502040204020203" pitchFamily="34" charset="0"/>
              <a:ea typeface="Segoe UI" pitchFamily="34" charset="0"/>
              <a:cs typeface="Segoe UI Light" panose="020B0502040204020203" pitchFamily="34" charset="0"/>
            </a:endParaRPr>
          </a:p>
        </p:txBody>
      </p:sp>
      <p:sp>
        <p:nvSpPr>
          <p:cNvPr id="43" name="TextBox 42"/>
          <p:cNvSpPr txBox="1"/>
          <p:nvPr/>
        </p:nvSpPr>
        <p:spPr>
          <a:xfrm>
            <a:off x="4455162" y="4177764"/>
            <a:ext cx="3175169" cy="1764582"/>
          </a:xfrm>
          <a:prstGeom prst="rect">
            <a:avLst/>
          </a:prstGeom>
          <a:noFill/>
        </p:spPr>
        <p:txBody>
          <a:bodyPr wrap="square" lIns="121917" tIns="60958" rIns="121917" bIns="60958" rtlCol="0">
            <a:spAutoFit/>
          </a:bodyPr>
          <a:lstStyle/>
          <a:p>
            <a:pPr>
              <a:spcAft>
                <a:spcPts val="1000"/>
              </a:spcAft>
            </a:pPr>
            <a:r>
              <a:rPr lang="en-US" sz="1500" dirty="0">
                <a:latin typeface="Segoe UI Light" panose="020B0502040204020203" pitchFamily="34" charset="0"/>
                <a:ea typeface="Segoe UI" pitchFamily="34" charset="0"/>
                <a:cs typeface="Segoe UI Light" panose="020B0502040204020203" pitchFamily="34" charset="0"/>
              </a:rPr>
              <a:t>Employee self-service: Record and reconcile </a:t>
            </a:r>
            <a:r>
              <a:rPr lang="en-US" sz="1500" dirty="0" smtClean="0">
                <a:latin typeface="Segoe UI Light" panose="020B0502040204020203" pitchFamily="34" charset="0"/>
                <a:ea typeface="Segoe UI" pitchFamily="34" charset="0"/>
                <a:cs typeface="Segoe UI Light" panose="020B0502040204020203" pitchFamily="34" charset="0"/>
              </a:rPr>
              <a:t>expenses while travelling. </a:t>
            </a:r>
            <a:endParaRPr lang="en-US" sz="1500" dirty="0">
              <a:latin typeface="Segoe UI Light" panose="020B0502040204020203" pitchFamily="34" charset="0"/>
              <a:ea typeface="Segoe UI" pitchFamily="34" charset="0"/>
              <a:cs typeface="Segoe UI Light" panose="020B0502040204020203" pitchFamily="34" charset="0"/>
            </a:endParaRPr>
          </a:p>
          <a:p>
            <a:pPr>
              <a:spcAft>
                <a:spcPts val="1000"/>
              </a:spcAft>
            </a:pPr>
            <a:r>
              <a:rPr lang="en-US" sz="1500" dirty="0" smtClean="0">
                <a:latin typeface="Segoe UI Light" panose="020B0502040204020203" pitchFamily="34" charset="0"/>
                <a:ea typeface="Segoe UI" pitchFamily="34" charset="0"/>
                <a:cs typeface="Segoe UI Light" panose="020B0502040204020203" pitchFamily="34" charset="0"/>
              </a:rPr>
              <a:t>Allocate </a:t>
            </a:r>
            <a:r>
              <a:rPr lang="en-US" sz="1500" dirty="0">
                <a:latin typeface="Segoe UI Light" panose="020B0502040204020203" pitchFamily="34" charset="0"/>
                <a:ea typeface="Segoe UI" pitchFamily="34" charset="0"/>
                <a:cs typeface="Segoe UI Light" panose="020B0502040204020203" pitchFamily="34" charset="0"/>
              </a:rPr>
              <a:t>expenses to projects and </a:t>
            </a:r>
            <a:r>
              <a:rPr lang="en-US" sz="1500" dirty="0" smtClean="0">
                <a:latin typeface="Segoe UI Light" panose="020B0502040204020203" pitchFamily="34" charset="0"/>
                <a:ea typeface="Segoe UI" pitchFamily="34" charset="0"/>
                <a:cs typeface="Segoe UI Light" panose="020B0502040204020203" pitchFamily="34" charset="0"/>
              </a:rPr>
              <a:t>activities.</a:t>
            </a:r>
            <a:endParaRPr lang="en-US" sz="1500" dirty="0">
              <a:latin typeface="Segoe UI Light" panose="020B0502040204020203" pitchFamily="34" charset="0"/>
              <a:ea typeface="Segoe UI" pitchFamily="34" charset="0"/>
              <a:cs typeface="Segoe UI Light" panose="020B0502040204020203" pitchFamily="34" charset="0"/>
            </a:endParaRPr>
          </a:p>
          <a:p>
            <a:pPr>
              <a:spcAft>
                <a:spcPts val="1000"/>
              </a:spcAft>
            </a:pPr>
            <a:r>
              <a:rPr lang="en-US" sz="1500" dirty="0">
                <a:latin typeface="Segoe UI Light" panose="020B0502040204020203" pitchFamily="34" charset="0"/>
                <a:ea typeface="Segoe UI" pitchFamily="34" charset="0"/>
                <a:cs typeface="Segoe UI Light" panose="020B0502040204020203" pitchFamily="34" charset="0"/>
              </a:rPr>
              <a:t>Helps retailers better integrate expense </a:t>
            </a:r>
            <a:r>
              <a:rPr lang="en-US" sz="1500" dirty="0" smtClean="0">
                <a:latin typeface="Segoe UI Light" panose="020B0502040204020203" pitchFamily="34" charset="0"/>
                <a:ea typeface="Segoe UI" pitchFamily="34" charset="0"/>
                <a:cs typeface="Segoe UI Light" panose="020B0502040204020203" pitchFamily="34" charset="0"/>
              </a:rPr>
              <a:t>policies.</a:t>
            </a:r>
            <a:endParaRPr lang="en-US" sz="1500" dirty="0">
              <a:latin typeface="Segoe UI Light" panose="020B0502040204020203" pitchFamily="34" charset="0"/>
              <a:ea typeface="Segoe UI" pitchFamily="34" charset="0"/>
              <a:cs typeface="Segoe UI Light" panose="020B0502040204020203" pitchFamily="34" charset="0"/>
            </a:endParaRPr>
          </a:p>
        </p:txBody>
      </p:sp>
      <p:sp>
        <p:nvSpPr>
          <p:cNvPr id="44" name="TextBox 43"/>
          <p:cNvSpPr txBox="1"/>
          <p:nvPr/>
        </p:nvSpPr>
        <p:spPr>
          <a:xfrm>
            <a:off x="8009122" y="4257974"/>
            <a:ext cx="3189729" cy="1174677"/>
          </a:xfrm>
          <a:prstGeom prst="rect">
            <a:avLst/>
          </a:prstGeom>
          <a:noFill/>
        </p:spPr>
        <p:txBody>
          <a:bodyPr wrap="square" lIns="121917" tIns="60958" rIns="121917" bIns="60958" rtlCol="0">
            <a:spAutoFit/>
          </a:bodyPr>
          <a:lstStyle/>
          <a:p>
            <a:pPr>
              <a:spcAft>
                <a:spcPts val="1000"/>
              </a:spcAft>
            </a:pPr>
            <a:r>
              <a:rPr lang="en-US" sz="1500" dirty="0">
                <a:latin typeface="Segoe UI Light" panose="020B0502040204020203" pitchFamily="34" charset="0"/>
                <a:ea typeface="Segoe UI" pitchFamily="34" charset="0"/>
                <a:cs typeface="Segoe UI Light" panose="020B0502040204020203" pitchFamily="34" charset="0"/>
              </a:rPr>
              <a:t>Manager self-service: Stay on top </a:t>
            </a:r>
            <a:r>
              <a:rPr lang="en-US" sz="1500" dirty="0" smtClean="0">
                <a:latin typeface="Segoe UI Light" panose="020B0502040204020203" pitchFamily="34" charset="0"/>
                <a:ea typeface="Segoe UI" pitchFamily="34" charset="0"/>
                <a:cs typeface="Segoe UI Light" panose="020B0502040204020203" pitchFamily="34" charset="0"/>
              </a:rPr>
              <a:t/>
            </a:r>
            <a:br>
              <a:rPr lang="en-US" sz="1500" dirty="0" smtClean="0">
                <a:latin typeface="Segoe UI Light" panose="020B0502040204020203" pitchFamily="34" charset="0"/>
                <a:ea typeface="Segoe UI" pitchFamily="34" charset="0"/>
                <a:cs typeface="Segoe UI Light" panose="020B0502040204020203" pitchFamily="34" charset="0"/>
              </a:rPr>
            </a:br>
            <a:r>
              <a:rPr lang="en-US" sz="1500" dirty="0" smtClean="0">
                <a:latin typeface="Segoe UI Light" panose="020B0502040204020203" pitchFamily="34" charset="0"/>
                <a:ea typeface="Segoe UI" pitchFamily="34" charset="0"/>
                <a:cs typeface="Segoe UI Light" panose="020B0502040204020203" pitchFamily="34" charset="0"/>
              </a:rPr>
              <a:t>of </a:t>
            </a:r>
            <a:r>
              <a:rPr lang="en-US" sz="1500" dirty="0">
                <a:latin typeface="Segoe UI Light" panose="020B0502040204020203" pitchFamily="34" charset="0"/>
                <a:ea typeface="Segoe UI" pitchFamily="34" charset="0"/>
                <a:cs typeface="Segoe UI Light" panose="020B0502040204020203" pitchFamily="34" charset="0"/>
              </a:rPr>
              <a:t>approvals </a:t>
            </a:r>
            <a:r>
              <a:rPr lang="en-US" sz="1500" dirty="0" smtClean="0">
                <a:latin typeface="Segoe UI Light" panose="020B0502040204020203" pitchFamily="34" charset="0"/>
                <a:ea typeface="Segoe UI" pitchFamily="34" charset="0"/>
                <a:cs typeface="Segoe UI Light" panose="020B0502040204020203" pitchFamily="34" charset="0"/>
              </a:rPr>
              <a:t>while on-the-go.</a:t>
            </a:r>
          </a:p>
          <a:p>
            <a:pPr>
              <a:spcAft>
                <a:spcPts val="1000"/>
              </a:spcAft>
            </a:pPr>
            <a:r>
              <a:rPr lang="en-US" sz="1500" dirty="0" smtClean="0">
                <a:latin typeface="Segoe UI Light" panose="020B0502040204020203" pitchFamily="34" charset="0"/>
                <a:ea typeface="Segoe UI" pitchFamily="34" charset="0"/>
                <a:cs typeface="Segoe UI Light" panose="020B0502040204020203" pitchFamily="34" charset="0"/>
              </a:rPr>
              <a:t>Reduce time </a:t>
            </a:r>
            <a:r>
              <a:rPr lang="en-US" sz="1500" dirty="0">
                <a:latin typeface="Segoe UI Light" panose="020B0502040204020203" pitchFamily="34" charset="0"/>
                <a:ea typeface="Segoe UI" pitchFamily="34" charset="0"/>
                <a:cs typeface="Segoe UI Light" panose="020B0502040204020203" pitchFamily="34" charset="0"/>
              </a:rPr>
              <a:t>spent </a:t>
            </a:r>
            <a:r>
              <a:rPr lang="en-US" sz="1500" dirty="0" smtClean="0">
                <a:latin typeface="Segoe UI Light" panose="020B0502040204020203" pitchFamily="34" charset="0"/>
                <a:ea typeface="Segoe UI" pitchFamily="34" charset="0"/>
                <a:cs typeface="Segoe UI Light" panose="020B0502040204020203" pitchFamily="34" charset="0"/>
              </a:rPr>
              <a:t>on </a:t>
            </a:r>
            <a:r>
              <a:rPr lang="en-US" sz="1500" dirty="0">
                <a:latin typeface="Segoe UI Light" panose="020B0502040204020203" pitchFamily="34" charset="0"/>
                <a:ea typeface="Segoe UI" pitchFamily="34" charset="0"/>
                <a:cs typeface="Segoe UI Light" panose="020B0502040204020203" pitchFamily="34" charset="0"/>
              </a:rPr>
              <a:t>administrative processes like </a:t>
            </a:r>
            <a:r>
              <a:rPr lang="en-US" sz="1500" dirty="0" smtClean="0">
                <a:latin typeface="Segoe UI Light" panose="020B0502040204020203" pitchFamily="34" charset="0"/>
                <a:ea typeface="Segoe UI" pitchFamily="34" charset="0"/>
                <a:cs typeface="Segoe UI Light" panose="020B0502040204020203" pitchFamily="34" charset="0"/>
              </a:rPr>
              <a:t>budget requests.</a:t>
            </a:r>
            <a:endParaRPr lang="en-US" sz="1500" dirty="0">
              <a:latin typeface="Segoe UI Light" panose="020B0502040204020203" pitchFamily="34" charset="0"/>
              <a:ea typeface="Segoe UI" pitchFamily="34" charset="0"/>
              <a:cs typeface="Segoe UI Light" panose="020B0502040204020203" pitchFamily="34" charset="0"/>
            </a:endParaRPr>
          </a:p>
        </p:txBody>
      </p:sp>
      <p:sp>
        <p:nvSpPr>
          <p:cNvPr id="45" name="Rectangle 44"/>
          <p:cNvSpPr/>
          <p:nvPr/>
        </p:nvSpPr>
        <p:spPr>
          <a:xfrm>
            <a:off x="803875" y="409355"/>
            <a:ext cx="3337614" cy="3148879"/>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grpSp>
        <p:nvGrpSpPr>
          <p:cNvPr id="46" name="Group 45"/>
          <p:cNvGrpSpPr/>
          <p:nvPr/>
        </p:nvGrpSpPr>
        <p:grpSpPr>
          <a:xfrm>
            <a:off x="1303410" y="608785"/>
            <a:ext cx="2380559" cy="2771685"/>
            <a:chOff x="271541" y="423852"/>
            <a:chExt cx="2784853" cy="3242410"/>
          </a:xfrm>
        </p:grpSpPr>
        <p:pic>
          <p:nvPicPr>
            <p:cNvPr id="47" name="Picture 4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71541" y="423852"/>
              <a:ext cx="2784853" cy="1566481"/>
            </a:xfrm>
            <a:prstGeom prst="rect">
              <a:avLst/>
            </a:prstGeom>
          </p:spPr>
        </p:pic>
        <p:pic>
          <p:nvPicPr>
            <p:cNvPr id="48" name="Picture 4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71541" y="2099782"/>
              <a:ext cx="2784853" cy="1566480"/>
            </a:xfrm>
            <a:prstGeom prst="rect">
              <a:avLst/>
            </a:prstGeom>
          </p:spPr>
        </p:pic>
      </p:grpSp>
      <p:sp>
        <p:nvSpPr>
          <p:cNvPr id="49" name="Rectangle 48"/>
          <p:cNvSpPr/>
          <p:nvPr/>
        </p:nvSpPr>
        <p:spPr bwMode="auto">
          <a:xfrm>
            <a:off x="798708" y="3568491"/>
            <a:ext cx="3342781" cy="609023"/>
          </a:xfrm>
          <a:prstGeom prst="rect">
            <a:avLst/>
          </a:prstGeom>
          <a:solidFill>
            <a:srgbClr val="002050">
              <a:alpha val="7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34463" tIns="45707" rIns="91415" bIns="134481" numCol="1" rtlCol="0" anchor="ctr" anchorCtr="0" compatLnSpc="1">
            <a:prstTxWarp prst="textNoShape">
              <a:avLst/>
            </a:prstTxWarp>
          </a:bodyPr>
          <a:lstStyle/>
          <a:p>
            <a:pPr algn="ctr" defTabSz="913943"/>
            <a:r>
              <a:rPr lang="en-US" sz="1800" dirty="0" smtClean="0">
                <a:solidFill>
                  <a:srgbClr val="FFFFFF"/>
                </a:solidFill>
                <a:latin typeface="Segoe UI Light" panose="020B0502040204020203" pitchFamily="34" charset="0"/>
                <a:cs typeface="Segoe UI Light" panose="020B0502040204020203" pitchFamily="34" charset="0"/>
              </a:rPr>
              <a:t>Time for </a:t>
            </a:r>
            <a:br>
              <a:rPr lang="en-US" sz="1800" dirty="0" smtClean="0">
                <a:solidFill>
                  <a:srgbClr val="FFFFFF"/>
                </a:solidFill>
                <a:latin typeface="Segoe UI Light" panose="020B0502040204020203" pitchFamily="34" charset="0"/>
                <a:cs typeface="Segoe UI Light" panose="020B0502040204020203" pitchFamily="34" charset="0"/>
              </a:rPr>
            </a:br>
            <a:r>
              <a:rPr lang="en-US" sz="1800" dirty="0" smtClean="0">
                <a:solidFill>
                  <a:srgbClr val="FFFFFF"/>
                </a:solidFill>
                <a:latin typeface="Segoe UI Light" panose="020B0502040204020203" pitchFamily="34" charset="0"/>
                <a:cs typeface="Segoe UI Light" panose="020B0502040204020203" pitchFamily="34" charset="0"/>
              </a:rPr>
              <a:t>Microsoft Dynamics AX</a:t>
            </a:r>
            <a:endParaRPr lang="en-US" sz="1800" dirty="0">
              <a:solidFill>
                <a:srgbClr val="FFFFFF"/>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82418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589" y="1902879"/>
            <a:ext cx="12188824" cy="3901062"/>
          </a:xfrm>
          <a:prstGeom prst="rect">
            <a:avLst/>
          </a:pr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33"/>
            <a:endParaRPr lang="en-US" sz="2352" dirty="0">
              <a:solidFill>
                <a:srgbClr val="FFFFFF"/>
              </a:solidFill>
            </a:endParaRPr>
          </a:p>
        </p:txBody>
      </p:sp>
      <p:sp>
        <p:nvSpPr>
          <p:cNvPr id="19" name="Title 1"/>
          <p:cNvSpPr txBox="1">
            <a:spLocks/>
          </p:cNvSpPr>
          <p:nvPr/>
        </p:nvSpPr>
        <p:spPr>
          <a:xfrm>
            <a:off x="230916" y="141105"/>
            <a:ext cx="12192000" cy="646042"/>
          </a:xfrm>
          <a:prstGeom prst="rect">
            <a:avLst/>
          </a:prstGeom>
        </p:spPr>
        <p:txBody>
          <a:bodyPr/>
          <a:lstStyle>
            <a:lvl1pPr marL="0" algn="l" defTabSz="1088105" rtl="0" eaLnBrk="1" latinLnBrk="0" hangingPunct="1">
              <a:lnSpc>
                <a:spcPct val="90000"/>
              </a:lnSpc>
              <a:spcBef>
                <a:spcPct val="0"/>
              </a:spcBef>
              <a:buNone/>
              <a:defRPr lang="en-US" sz="4000" kern="1200" spc="-58" baseline="0" dirty="0">
                <a:solidFill>
                  <a:schemeClr val="bg2"/>
                </a:solidFill>
                <a:latin typeface="Segoe UI Light" pitchFamily="34" charset="0"/>
                <a:ea typeface="Segoe UI" pitchFamily="34" charset="0"/>
                <a:cs typeface="Segoe UI" pitchFamily="34" charset="0"/>
              </a:defRPr>
            </a:lvl1pPr>
          </a:lstStyle>
          <a:p>
            <a:r>
              <a:rPr lang="en-US" smtClean="0">
                <a:solidFill>
                  <a:srgbClr val="002050"/>
                </a:solidFill>
                <a:latin typeface="Segoe UI Light"/>
                <a:ea typeface="ＭＳ Ｐゴシック" charset="0"/>
                <a:cs typeface="Segoe UI Light"/>
              </a:rPr>
              <a:t>Use Windows apps across all devices</a:t>
            </a:r>
            <a:endParaRPr lang="en-US">
              <a:solidFill>
                <a:srgbClr val="002050"/>
              </a:solidFill>
              <a:latin typeface="Segoe UI Light"/>
              <a:ea typeface="ＭＳ Ｐゴシック" charset="0"/>
              <a:cs typeface="Segoe UI Light"/>
            </a:endParaRPr>
          </a:p>
        </p:txBody>
      </p:sp>
      <p:sp>
        <p:nvSpPr>
          <p:cNvPr id="20" name="Text Placeholder 3"/>
          <p:cNvSpPr txBox="1">
            <a:spLocks/>
          </p:cNvSpPr>
          <p:nvPr/>
        </p:nvSpPr>
        <p:spPr>
          <a:xfrm>
            <a:off x="2382078" y="2031625"/>
            <a:ext cx="5807321" cy="2240271"/>
          </a:xfrm>
          <a:prstGeom prst="rect">
            <a:avLst/>
          </a:prstGeom>
        </p:spPr>
        <p:txBody>
          <a:bodyPr vert="horz" lIns="0" tIns="0" rIns="0" bIns="44802" rtlCol="0" anchor="t"/>
          <a:lstStyle>
            <a:defPPr>
              <a:defRPr lang="en-US"/>
            </a:defPPr>
            <a:lvl1pPr defTabSz="932742">
              <a:defRPr sz="1200">
                <a:solidFill>
                  <a:schemeClr val="tx1">
                    <a:tint val="75000"/>
                  </a:schemeClr>
                </a:solidFill>
              </a:defRPr>
            </a:lvl1pPr>
            <a:lvl2pPr marL="169546" lvl="1" defTabSz="932742">
              <a:lnSpc>
                <a:spcPct val="114000"/>
              </a:lnSpc>
              <a:defRPr sz="2000">
                <a:gradFill>
                  <a:gsLst>
                    <a:gs pos="0">
                      <a:schemeClr val="tx1">
                        <a:lumMod val="75000"/>
                        <a:lumOff val="25000"/>
                      </a:schemeClr>
                    </a:gs>
                    <a:gs pos="80000">
                      <a:schemeClr val="tx1">
                        <a:lumMod val="65000"/>
                        <a:lumOff val="35000"/>
                      </a:schemeClr>
                    </a:gs>
                  </a:gsLst>
                  <a:lin ang="16200000" scaled="0"/>
                </a:gradFill>
                <a:latin typeface="Segoe UI Light" pitchFamily="34" charset="0"/>
              </a:defRPr>
            </a:lvl2pPr>
            <a:lvl3pPr marL="932742" defTabSz="932742"/>
            <a:lvl4pPr marL="1399113" defTabSz="932742"/>
            <a:lvl5pPr marL="1865484" defTabSz="932742"/>
            <a:lvl6pPr marL="2331856" defTabSz="932742"/>
            <a:lvl7pPr marL="2798226" defTabSz="932742"/>
            <a:lvl8pPr marL="3264597" defTabSz="932742"/>
            <a:lvl9pPr marL="3730969" defTabSz="932742"/>
          </a:lstStyle>
          <a:p>
            <a:pPr lvl="1">
              <a:lnSpc>
                <a:spcPct val="130000"/>
              </a:lnSpc>
            </a:pPr>
            <a:r>
              <a:rPr lang="en-US" sz="2800" dirty="0">
                <a:solidFill>
                  <a:srgbClr val="FFFFFF"/>
                </a:solidFill>
                <a:latin typeface="+mj-lt"/>
                <a:cs typeface="Segoe UI Semilight" panose="020B0402040204020203" pitchFamily="34" charset="0"/>
              </a:rPr>
              <a:t>User Benefits:</a:t>
            </a:r>
          </a:p>
          <a:p>
            <a:pPr lvl="1">
              <a:lnSpc>
                <a:spcPct val="130000"/>
              </a:lnSpc>
            </a:pPr>
            <a:r>
              <a:rPr lang="en-US" sz="1800" dirty="0" smtClean="0">
                <a:solidFill>
                  <a:srgbClr val="FFFFFF"/>
                </a:solidFill>
                <a:latin typeface="+mj-lt"/>
                <a:cs typeface="Segoe UI Semilight" panose="020B0402040204020203" pitchFamily="34" charset="0"/>
              </a:rPr>
              <a:t>Buy on any device and use on any device</a:t>
            </a:r>
            <a:endParaRPr lang="en-US" sz="1800" dirty="0">
              <a:solidFill>
                <a:srgbClr val="FFFFFF"/>
              </a:solidFill>
              <a:latin typeface="+mj-lt"/>
              <a:cs typeface="Segoe UI Semilight" panose="020B0402040204020203" pitchFamily="34" charset="0"/>
            </a:endParaRPr>
          </a:p>
          <a:p>
            <a:pPr lvl="1">
              <a:lnSpc>
                <a:spcPct val="130000"/>
              </a:lnSpc>
            </a:pPr>
            <a:r>
              <a:rPr lang="en-US" sz="1800" dirty="0" smtClean="0">
                <a:solidFill>
                  <a:srgbClr val="FFFFFF"/>
                </a:solidFill>
                <a:latin typeface="+mj-lt"/>
                <a:cs typeface="Segoe UI Semilight" panose="020B0402040204020203" pitchFamily="34" charset="0"/>
              </a:rPr>
              <a:t>More apps and </a:t>
            </a:r>
            <a:r>
              <a:rPr lang="en-US" sz="1800" dirty="0">
                <a:solidFill>
                  <a:srgbClr val="FFFFFF"/>
                </a:solidFill>
                <a:latin typeface="+mj-lt"/>
                <a:cs typeface="Segoe UI Semilight" panose="020B0402040204020203" pitchFamily="34" charset="0"/>
              </a:rPr>
              <a:t>faster app </a:t>
            </a:r>
            <a:r>
              <a:rPr lang="en-US" sz="1800" dirty="0" smtClean="0">
                <a:solidFill>
                  <a:srgbClr val="FFFFFF"/>
                </a:solidFill>
                <a:latin typeface="+mj-lt"/>
                <a:cs typeface="Segoe UI Semilight" panose="020B0402040204020203" pitchFamily="34" charset="0"/>
              </a:rPr>
              <a:t>updates</a:t>
            </a:r>
            <a:endParaRPr lang="en-US" sz="1800" dirty="0">
              <a:solidFill>
                <a:srgbClr val="FFFFFF"/>
              </a:solidFill>
              <a:latin typeface="+mj-lt"/>
              <a:cs typeface="Segoe UI Semilight" panose="020B0402040204020203" pitchFamily="34" charset="0"/>
            </a:endParaRPr>
          </a:p>
          <a:p>
            <a:pPr lvl="1">
              <a:lnSpc>
                <a:spcPct val="130000"/>
              </a:lnSpc>
            </a:pPr>
            <a:r>
              <a:rPr lang="en-US" sz="1800" dirty="0">
                <a:solidFill>
                  <a:srgbClr val="FFFFFF"/>
                </a:solidFill>
                <a:latin typeface="+mj-lt"/>
                <a:cs typeface="Segoe UI Semilight" panose="020B0402040204020203" pitchFamily="34" charset="0"/>
              </a:rPr>
              <a:t>Experience </a:t>
            </a:r>
            <a:r>
              <a:rPr lang="en-US" sz="1800" dirty="0" smtClean="0">
                <a:solidFill>
                  <a:srgbClr val="FFFFFF"/>
                </a:solidFill>
                <a:latin typeface="+mj-lt"/>
                <a:cs typeface="Segoe UI Semilight" panose="020B0402040204020203" pitchFamily="34" charset="0"/>
              </a:rPr>
              <a:t>improvements in real time</a:t>
            </a:r>
            <a:endParaRPr lang="en-US" sz="1800" dirty="0">
              <a:solidFill>
                <a:srgbClr val="FFFFFF"/>
              </a:solidFill>
              <a:latin typeface="+mj-lt"/>
              <a:cs typeface="Segoe UI Semilight" panose="020B0402040204020203" pitchFamily="34" charset="0"/>
            </a:endParaRPr>
          </a:p>
        </p:txBody>
      </p:sp>
      <p:pic>
        <p:nvPicPr>
          <p:cNvPr id="21"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573" t="867" r="21977" b="1204"/>
          <a:stretch/>
        </p:blipFill>
        <p:spPr bwMode="auto">
          <a:xfrm>
            <a:off x="6923169" y="1790030"/>
            <a:ext cx="5268831" cy="4114800"/>
          </a:xfrm>
          <a:prstGeom prst="roundRect">
            <a:avLst>
              <a:gd name="adj" fmla="val 1285"/>
            </a:avLst>
          </a:prstGeom>
          <a:noFill/>
          <a:ln>
            <a:noFill/>
          </a:ln>
          <a:effectLst>
            <a:outerShdw blurRad="50800" dist="50800" dir="2700000" sx="101000" sy="101000" algn="ctr" rotWithShape="0">
              <a:srgbClr val="000000">
                <a:alpha val="43137"/>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22" name="Group 21"/>
          <p:cNvGrpSpPr>
            <a:grpSpLocks noChangeAspect="1"/>
          </p:cNvGrpSpPr>
          <p:nvPr/>
        </p:nvGrpSpPr>
        <p:grpSpPr>
          <a:xfrm>
            <a:off x="-2" y="1652870"/>
            <a:ext cx="2207501" cy="4389120"/>
            <a:chOff x="7365833" y="1937508"/>
            <a:chExt cx="1971446" cy="3919780"/>
          </a:xfrm>
          <a:effectLst>
            <a:outerShdw blurRad="50800" dist="50800" dir="2700000" sx="101000" sy="101000" algn="ctr" rotWithShape="0">
              <a:srgbClr val="000000">
                <a:alpha val="43137"/>
              </a:srgbClr>
            </a:outerShdw>
          </a:effectLst>
        </p:grpSpPr>
        <p:pic>
          <p:nvPicPr>
            <p:cNvPr id="23"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434420" y="2322274"/>
              <a:ext cx="1697221" cy="30480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4" name="Windows Phone"/>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6500"/>
            <a:stretch/>
          </p:blipFill>
          <p:spPr bwMode="auto">
            <a:xfrm>
              <a:off x="7365833" y="1937508"/>
              <a:ext cx="1971446" cy="39197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25" name="Text Placeholder 3"/>
          <p:cNvSpPr txBox="1">
            <a:spLocks/>
          </p:cNvSpPr>
          <p:nvPr/>
        </p:nvSpPr>
        <p:spPr>
          <a:xfrm>
            <a:off x="2342872" y="3905481"/>
            <a:ext cx="5807321" cy="2240271"/>
          </a:xfrm>
          <a:prstGeom prst="rect">
            <a:avLst/>
          </a:prstGeom>
        </p:spPr>
        <p:txBody>
          <a:bodyPr vert="horz" lIns="0" tIns="0" rIns="0" bIns="44802" rtlCol="0" anchor="t"/>
          <a:lstStyle>
            <a:defPPr>
              <a:defRPr lang="en-US"/>
            </a:defPPr>
            <a:lvl1pPr defTabSz="932742">
              <a:defRPr sz="1200">
                <a:solidFill>
                  <a:schemeClr val="tx1">
                    <a:tint val="75000"/>
                  </a:schemeClr>
                </a:solidFill>
              </a:defRPr>
            </a:lvl1pPr>
            <a:lvl2pPr marL="169546" lvl="1" defTabSz="932742">
              <a:lnSpc>
                <a:spcPct val="114000"/>
              </a:lnSpc>
              <a:defRPr sz="2000">
                <a:gradFill>
                  <a:gsLst>
                    <a:gs pos="0">
                      <a:schemeClr val="tx1">
                        <a:lumMod val="75000"/>
                        <a:lumOff val="25000"/>
                      </a:schemeClr>
                    </a:gs>
                    <a:gs pos="80000">
                      <a:schemeClr val="tx1">
                        <a:lumMod val="65000"/>
                        <a:lumOff val="35000"/>
                      </a:schemeClr>
                    </a:gs>
                  </a:gsLst>
                  <a:lin ang="16200000" scaled="0"/>
                </a:gradFill>
                <a:latin typeface="Segoe UI Light" pitchFamily="34" charset="0"/>
              </a:defRPr>
            </a:lvl2pPr>
            <a:lvl3pPr marL="932742" defTabSz="932742"/>
            <a:lvl4pPr marL="1399113" defTabSz="932742"/>
            <a:lvl5pPr marL="1865484" defTabSz="932742"/>
            <a:lvl6pPr marL="2331856" defTabSz="932742"/>
            <a:lvl7pPr marL="2798226" defTabSz="932742"/>
            <a:lvl8pPr marL="3264597" defTabSz="932742"/>
            <a:lvl9pPr marL="3730969" defTabSz="932742"/>
          </a:lstStyle>
          <a:p>
            <a:pPr lvl="1">
              <a:lnSpc>
                <a:spcPct val="130000"/>
              </a:lnSpc>
            </a:pPr>
            <a:r>
              <a:rPr lang="en-US" sz="2800" dirty="0">
                <a:solidFill>
                  <a:srgbClr val="FFFFFF"/>
                </a:solidFill>
                <a:latin typeface="+mj-lt"/>
                <a:cs typeface="Segoe UI Semilight" panose="020B0402040204020203" pitchFamily="34" charset="0"/>
              </a:rPr>
              <a:t>Developer Benefits:</a:t>
            </a:r>
          </a:p>
          <a:p>
            <a:pPr lvl="1">
              <a:lnSpc>
                <a:spcPct val="130000"/>
              </a:lnSpc>
            </a:pPr>
            <a:r>
              <a:rPr lang="en-US" sz="1600" dirty="0">
                <a:solidFill>
                  <a:srgbClr val="FFFFFF"/>
                </a:solidFill>
                <a:latin typeface="+mj-lt"/>
                <a:cs typeface="Segoe UI Semilight" panose="020B0402040204020203" pitchFamily="34" charset="0"/>
              </a:rPr>
              <a:t>Windows API </a:t>
            </a:r>
            <a:r>
              <a:rPr lang="en-US" sz="1600" dirty="0" smtClean="0">
                <a:solidFill>
                  <a:srgbClr val="FFFFFF"/>
                </a:solidFill>
                <a:latin typeface="+mj-lt"/>
                <a:cs typeface="Segoe UI Semilight" panose="020B0402040204020203" pitchFamily="34" charset="0"/>
              </a:rPr>
              <a:t>set and shared </a:t>
            </a:r>
            <a:r>
              <a:rPr lang="en-US" sz="1600" dirty="0">
                <a:solidFill>
                  <a:srgbClr val="FFFFFF"/>
                </a:solidFill>
                <a:latin typeface="+mj-lt"/>
                <a:cs typeface="Segoe UI Semilight" panose="020B0402040204020203" pitchFamily="34" charset="0"/>
              </a:rPr>
              <a:t>app </a:t>
            </a:r>
            <a:r>
              <a:rPr lang="en-US" sz="1600" dirty="0" smtClean="0">
                <a:solidFill>
                  <a:srgbClr val="FFFFFF"/>
                </a:solidFill>
                <a:latin typeface="+mj-lt"/>
                <a:cs typeface="Segoe UI Semilight" panose="020B0402040204020203" pitchFamily="34" charset="0"/>
              </a:rPr>
              <a:t>model</a:t>
            </a:r>
            <a:endParaRPr lang="en-US" sz="1600" dirty="0">
              <a:solidFill>
                <a:srgbClr val="FFFFFF"/>
              </a:solidFill>
              <a:latin typeface="+mj-lt"/>
              <a:cs typeface="Segoe UI Semilight" panose="020B0402040204020203" pitchFamily="34" charset="0"/>
            </a:endParaRPr>
          </a:p>
          <a:p>
            <a:pPr lvl="1">
              <a:lnSpc>
                <a:spcPct val="130000"/>
              </a:lnSpc>
            </a:pPr>
            <a:r>
              <a:rPr lang="en-US" sz="1600" dirty="0">
                <a:solidFill>
                  <a:srgbClr val="FFFFFF"/>
                </a:solidFill>
                <a:latin typeface="+mj-lt"/>
                <a:cs typeface="Segoe UI Semilight" panose="020B0402040204020203" pitchFamily="34" charset="0"/>
              </a:rPr>
              <a:t>Converged </a:t>
            </a:r>
            <a:r>
              <a:rPr lang="en-US" sz="1600" dirty="0" smtClean="0">
                <a:solidFill>
                  <a:srgbClr val="FFFFFF"/>
                </a:solidFill>
                <a:latin typeface="+mj-lt"/>
                <a:cs typeface="Segoe UI Semilight" panose="020B0402040204020203" pitchFamily="34" charset="0"/>
              </a:rPr>
              <a:t>controls and unified </a:t>
            </a:r>
            <a:r>
              <a:rPr lang="en-US" sz="1600" dirty="0">
                <a:solidFill>
                  <a:srgbClr val="FFFFFF"/>
                </a:solidFill>
                <a:latin typeface="+mj-lt"/>
                <a:cs typeface="Segoe UI Semilight" panose="020B0402040204020203" pitchFamily="34" charset="0"/>
              </a:rPr>
              <a:t>toolset</a:t>
            </a:r>
          </a:p>
          <a:p>
            <a:pPr lvl="1">
              <a:lnSpc>
                <a:spcPct val="130000"/>
              </a:lnSpc>
            </a:pPr>
            <a:r>
              <a:rPr lang="en-US" sz="1600" dirty="0">
                <a:solidFill>
                  <a:srgbClr val="FFFFFF"/>
                </a:solidFill>
                <a:latin typeface="+mj-lt"/>
                <a:cs typeface="Segoe UI Semilight" panose="020B0402040204020203" pitchFamily="34" charset="0"/>
              </a:rPr>
              <a:t>One toolset to learn, one model to support</a:t>
            </a:r>
          </a:p>
        </p:txBody>
      </p:sp>
    </p:spTree>
    <p:extLst>
      <p:ext uri="{BB962C8B-B14F-4D97-AF65-F5344CB8AC3E}">
        <p14:creationId xmlns:p14="http://schemas.microsoft.com/office/powerpoint/2010/main" val="1512547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flipH="1">
            <a:off x="-2" y="489"/>
            <a:ext cx="12192001" cy="6857027"/>
          </a:xfrm>
          <a:prstGeom prst="rect">
            <a:avLst/>
          </a:prstGeom>
          <a:noFill/>
          <a:ln>
            <a:noFill/>
          </a:ln>
        </p:spPr>
      </p:pic>
      <p:sp>
        <p:nvSpPr>
          <p:cNvPr id="5" name="Text Placeholder 2"/>
          <p:cNvSpPr>
            <a:spLocks noGrp="1"/>
          </p:cNvSpPr>
          <p:nvPr>
            <p:ph type="body" sz="quarter" idx="15"/>
          </p:nvPr>
        </p:nvSpPr>
        <p:spPr>
          <a:xfrm>
            <a:off x="4972054" y="3244341"/>
            <a:ext cx="6731000" cy="369332"/>
          </a:xfrm>
        </p:spPr>
        <p:txBody>
          <a:bodyPr/>
          <a:lstStyle/>
          <a:p>
            <a:endParaRPr lang="en-US" dirty="0"/>
          </a:p>
        </p:txBody>
      </p:sp>
      <p:sp>
        <p:nvSpPr>
          <p:cNvPr id="7" name="Rectangle 6"/>
          <p:cNvSpPr/>
          <p:nvPr/>
        </p:nvSpPr>
        <p:spPr>
          <a:xfrm>
            <a:off x="-1588" y="2712720"/>
            <a:ext cx="12192000" cy="103251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100" dirty="0" err="1" smtClean="0">
              <a:solidFill>
                <a:prstClr val="white"/>
              </a:solidFill>
            </a:endParaRPr>
          </a:p>
        </p:txBody>
      </p:sp>
      <p:sp>
        <p:nvSpPr>
          <p:cNvPr id="8" name="Title 6"/>
          <p:cNvSpPr txBox="1">
            <a:spLocks/>
          </p:cNvSpPr>
          <p:nvPr/>
        </p:nvSpPr>
        <p:spPr>
          <a:xfrm>
            <a:off x="-3176" y="2800350"/>
            <a:ext cx="12195176" cy="838200"/>
          </a:xfrm>
          <a:prstGeom prst="rect">
            <a:avLst/>
          </a:prstGeom>
          <a:noFill/>
        </p:spPr>
        <p:txBody>
          <a:bodyPr wrap="square" lIns="182880" tIns="182880" rIns="182880" bIns="182880" rtlCol="0" anchor="ctr" anchorCtr="0">
            <a:noAutofit/>
          </a:bodyPr>
          <a:lstStyle>
            <a:defPPr>
              <a:defRPr lang="en-US"/>
            </a:defPPr>
            <a:lvl1pPr>
              <a:defRPr sz="2400">
                <a:solidFill>
                  <a:schemeClr val="bg1"/>
                </a:solidFill>
                <a:latin typeface="Segoe UI Light" pitchFamily="34" charset="0"/>
                <a:cs typeface="Segoe U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r>
              <a:rPr lang="en-US" sz="4400" dirty="0">
                <a:solidFill>
                  <a:srgbClr val="505050"/>
                </a:solidFill>
              </a:rPr>
              <a:t>Enterprise-</a:t>
            </a:r>
            <a:r>
              <a:rPr lang="en-US" sz="4400" dirty="0" smtClean="0">
                <a:solidFill>
                  <a:srgbClr val="505050"/>
                </a:solidFill>
              </a:rPr>
              <a:t>grade security and manageability </a:t>
            </a:r>
            <a:endParaRPr lang="en-US" sz="4400" dirty="0">
              <a:solidFill>
                <a:srgbClr val="505050"/>
              </a:solidFill>
            </a:endParaRPr>
          </a:p>
        </p:txBody>
      </p:sp>
      <p:sp>
        <p:nvSpPr>
          <p:cNvPr id="9" name="Rectangle 8"/>
          <p:cNvSpPr/>
          <p:nvPr/>
        </p:nvSpPr>
        <p:spPr>
          <a:xfrm rot="5400000">
            <a:off x="6050216" y="-2394967"/>
            <a:ext cx="91440" cy="121889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solidFill>
                <a:prstClr val="white"/>
              </a:solidFill>
            </a:endParaRPr>
          </a:p>
        </p:txBody>
      </p:sp>
    </p:spTree>
    <p:extLst>
      <p:ext uri="{BB962C8B-B14F-4D97-AF65-F5344CB8AC3E}">
        <p14:creationId xmlns:p14="http://schemas.microsoft.com/office/powerpoint/2010/main" val="1996499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43134" y="-19110"/>
            <a:ext cx="4572000" cy="1956816"/>
          </a:xfrm>
          <a:prstGeom prst="rect">
            <a:avLst/>
          </a:pr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57"/>
            <a:endParaRPr lang="en-US" sz="1961" dirty="0">
              <a:solidFill>
                <a:srgbClr val="FFFFFF"/>
              </a:solidFill>
            </a:endParaRPr>
          </a:p>
        </p:txBody>
      </p:sp>
      <p:sp>
        <p:nvSpPr>
          <p:cNvPr id="90" name="Title 4"/>
          <p:cNvSpPr txBox="1">
            <a:spLocks/>
          </p:cNvSpPr>
          <p:nvPr/>
        </p:nvSpPr>
        <p:spPr>
          <a:xfrm>
            <a:off x="525136" y="542007"/>
            <a:ext cx="11150494" cy="553849"/>
          </a:xfrm>
          <a:prstGeom prst="rect">
            <a:avLst/>
          </a:prstGeom>
        </p:spPr>
        <p:txBody>
          <a:bodyPr lIns="91407" tIns="45706" rIns="91407" bIns="45706"/>
          <a:lstStyle>
            <a:lvl1pPr algn="l" defTabSz="913242" rtl="0" eaLnBrk="1" latinLnBrk="0" hangingPunct="1">
              <a:lnSpc>
                <a:spcPct val="90000"/>
              </a:lnSpc>
              <a:spcBef>
                <a:spcPct val="0"/>
              </a:spcBef>
              <a:buNone/>
              <a:defRPr lang="en-US" sz="6000" b="0" kern="1200" cap="none" spc="-301" baseline="0" dirty="0">
                <a:ln w="3175">
                  <a:noFill/>
                </a:ln>
                <a:gradFill flip="none" rotWithShape="1">
                  <a:gsLst>
                    <a:gs pos="69167">
                      <a:schemeClr val="tx2"/>
                    </a:gs>
                    <a:gs pos="49000">
                      <a:schemeClr val="tx2"/>
                    </a:gs>
                  </a:gsLst>
                  <a:lin ang="5400000" scaled="0"/>
                  <a:tileRect/>
                </a:gradFill>
                <a:effectLst/>
                <a:latin typeface="+mj-lt"/>
                <a:ea typeface="+mn-ea"/>
                <a:cs typeface="Arial" charset="0"/>
              </a:defRPr>
            </a:lvl1pPr>
          </a:lstStyle>
          <a:p>
            <a:pPr defTabSz="914031">
              <a:defRPr/>
            </a:pPr>
            <a:endParaRPr sz="4411" b="1" spc="-100">
              <a:gradFill flip="none" rotWithShape="1">
                <a:gsLst>
                  <a:gs pos="0">
                    <a:srgbClr val="000000">
                      <a:lumMod val="65000"/>
                      <a:lumOff val="35000"/>
                    </a:srgbClr>
                  </a:gs>
                  <a:gs pos="86000">
                    <a:srgbClr val="000000">
                      <a:lumMod val="65000"/>
                      <a:lumOff val="35000"/>
                    </a:srgbClr>
                  </a:gs>
                </a:gsLst>
                <a:lin ang="5400000" scaled="0"/>
                <a:tileRect/>
              </a:gradFill>
              <a:latin typeface="Segoe UI Light" pitchFamily="34" charset="0"/>
            </a:endParaRPr>
          </a:p>
        </p:txBody>
      </p:sp>
      <p:sp>
        <p:nvSpPr>
          <p:cNvPr id="6" name="Text Placeholder 5"/>
          <p:cNvSpPr>
            <a:spLocks noGrp="1"/>
          </p:cNvSpPr>
          <p:nvPr>
            <p:ph type="body" sz="quarter" idx="15"/>
          </p:nvPr>
        </p:nvSpPr>
        <p:spPr>
          <a:xfrm>
            <a:off x="0" y="373065"/>
            <a:ext cx="4191495" cy="1172467"/>
          </a:xfrm>
        </p:spPr>
        <p:txBody>
          <a:bodyPr anchor="ctr"/>
          <a:lstStyle/>
          <a:p>
            <a:pPr defTabSz="910584"/>
            <a:r>
              <a:rPr lang="en-US" sz="4000" dirty="0" smtClean="0">
                <a:solidFill>
                  <a:srgbClr val="FFFFFF"/>
                </a:solidFill>
                <a:latin typeface="Segoe UI Light"/>
              </a:rPr>
              <a:t>Financial services security challenges</a:t>
            </a:r>
            <a:endParaRPr lang="en-US" sz="4000" dirty="0">
              <a:solidFill>
                <a:srgbClr val="FFFFFF"/>
              </a:solidFill>
              <a:latin typeface="Segoe UI Light"/>
            </a:endParaRPr>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l="9420"/>
          <a:stretch/>
        </p:blipFill>
        <p:spPr>
          <a:xfrm>
            <a:off x="0" y="1937706"/>
            <a:ext cx="4528866" cy="4936585"/>
          </a:xfrm>
          <a:prstGeom prst="rect">
            <a:avLst/>
          </a:prstGeom>
        </p:spPr>
      </p:pic>
      <p:sp>
        <p:nvSpPr>
          <p:cNvPr id="9" name="Rectangle 8"/>
          <p:cNvSpPr/>
          <p:nvPr/>
        </p:nvSpPr>
        <p:spPr>
          <a:xfrm>
            <a:off x="4951847" y="978893"/>
            <a:ext cx="6593911" cy="4332725"/>
          </a:xfrm>
          <a:prstGeom prst="rect">
            <a:avLst/>
          </a:prstGeom>
        </p:spPr>
        <p:txBody>
          <a:bodyPr wrap="square">
            <a:spAutoFit/>
          </a:bodyPr>
          <a:lstStyle/>
          <a:p>
            <a:pPr defTabSz="1201193">
              <a:lnSpc>
                <a:spcPct val="95000"/>
              </a:lnSpc>
              <a:spcAft>
                <a:spcPts val="2353"/>
              </a:spcAft>
              <a:buClr>
                <a:srgbClr val="00BCF2"/>
              </a:buClr>
            </a:pPr>
            <a:r>
              <a:rPr lang="en-US" sz="2800" dirty="0">
                <a:solidFill>
                  <a:srgbClr val="00B0F0"/>
                </a:solidFill>
                <a:latin typeface="Segoe UI Light" pitchFamily="34" charset="0"/>
              </a:rPr>
              <a:t>Devices go "missing" </a:t>
            </a:r>
            <a:br>
              <a:rPr lang="en-US" sz="2800" dirty="0">
                <a:solidFill>
                  <a:srgbClr val="00B0F0"/>
                </a:solidFill>
                <a:latin typeface="Segoe UI Light" pitchFamily="34" charset="0"/>
              </a:rPr>
            </a:br>
            <a:r>
              <a:rPr lang="en-US" sz="1100" dirty="0">
                <a:solidFill>
                  <a:srgbClr val="00B0F0"/>
                </a:solidFill>
                <a:latin typeface="Segoe UI Light" pitchFamily="34" charset="0"/>
              </a:rPr>
              <a:t/>
            </a:r>
            <a:br>
              <a:rPr lang="en-US" sz="1100" dirty="0">
                <a:solidFill>
                  <a:srgbClr val="00B0F0"/>
                </a:solidFill>
                <a:latin typeface="Segoe UI Light" pitchFamily="34" charset="0"/>
              </a:rPr>
            </a:br>
            <a:r>
              <a:rPr lang="en-US" sz="2200" dirty="0" smtClean="0">
                <a:solidFill>
                  <a:prstClr val="black">
                    <a:lumMod val="65000"/>
                    <a:lumOff val="35000"/>
                  </a:prstClr>
                </a:solidFill>
                <a:latin typeface="Segoe UI Light" pitchFamily="34" charset="0"/>
              </a:rPr>
              <a:t>Financial services institutions struggle </a:t>
            </a:r>
            <a:r>
              <a:rPr lang="en-US" sz="2200" dirty="0">
                <a:solidFill>
                  <a:prstClr val="black">
                    <a:lumMod val="65000"/>
                    <a:lumOff val="35000"/>
                  </a:prstClr>
                </a:solidFill>
                <a:latin typeface="Segoe UI Light" pitchFamily="34" charset="0"/>
              </a:rPr>
              <a:t>to prevent </a:t>
            </a:r>
            <a:r>
              <a:rPr lang="en-US" sz="2200" dirty="0" smtClean="0">
                <a:solidFill>
                  <a:prstClr val="black">
                    <a:lumMod val="65000"/>
                    <a:lumOff val="35000"/>
                  </a:prstClr>
                </a:solidFill>
                <a:latin typeface="Segoe UI Light" pitchFamily="34" charset="0"/>
              </a:rPr>
              <a:t>devices from being taken.</a:t>
            </a:r>
            <a:r>
              <a:rPr lang="en-US" sz="2800" dirty="0">
                <a:solidFill>
                  <a:srgbClr val="00B0F0"/>
                </a:solidFill>
                <a:latin typeface="Segoe UI Light" pitchFamily="34" charset="0"/>
              </a:rPr>
              <a:t/>
            </a:r>
            <a:br>
              <a:rPr lang="en-US" sz="2800" dirty="0">
                <a:solidFill>
                  <a:srgbClr val="00B0F0"/>
                </a:solidFill>
                <a:latin typeface="Segoe UI Light" pitchFamily="34" charset="0"/>
              </a:rPr>
            </a:br>
            <a:r>
              <a:rPr lang="en-US" sz="2000" dirty="0">
                <a:solidFill>
                  <a:srgbClr val="00B0F0"/>
                </a:solidFill>
                <a:latin typeface="Segoe UI Light" pitchFamily="34" charset="0"/>
              </a:rPr>
              <a:t/>
            </a:r>
            <a:br>
              <a:rPr lang="en-US" sz="2000" dirty="0">
                <a:solidFill>
                  <a:srgbClr val="00B0F0"/>
                </a:solidFill>
                <a:latin typeface="Segoe UI Light" pitchFamily="34" charset="0"/>
              </a:rPr>
            </a:br>
            <a:r>
              <a:rPr lang="en-US" sz="2800" dirty="0">
                <a:solidFill>
                  <a:srgbClr val="00B0F0"/>
                </a:solidFill>
                <a:latin typeface="Segoe UI Light" pitchFamily="34" charset="0"/>
              </a:rPr>
              <a:t>Devices open access to sensitive data</a:t>
            </a:r>
            <a:r>
              <a:rPr lang="en-US" sz="2200" dirty="0">
                <a:solidFill>
                  <a:prstClr val="black">
                    <a:lumMod val="65000"/>
                    <a:lumOff val="35000"/>
                  </a:prstClr>
                </a:solidFill>
                <a:latin typeface="Segoe UI Light" pitchFamily="34" charset="0"/>
              </a:rPr>
              <a:t/>
            </a:r>
            <a:br>
              <a:rPr lang="en-US" sz="2200" dirty="0">
                <a:solidFill>
                  <a:prstClr val="black">
                    <a:lumMod val="65000"/>
                    <a:lumOff val="35000"/>
                  </a:prstClr>
                </a:solidFill>
                <a:latin typeface="Segoe UI Light" pitchFamily="34" charset="0"/>
              </a:rPr>
            </a:br>
            <a:r>
              <a:rPr lang="en-US" sz="1100" dirty="0">
                <a:solidFill>
                  <a:srgbClr val="00B0F0"/>
                </a:solidFill>
                <a:latin typeface="Segoe UI Light" pitchFamily="34" charset="0"/>
              </a:rPr>
              <a:t/>
            </a:r>
            <a:br>
              <a:rPr lang="en-US" sz="1100" dirty="0">
                <a:solidFill>
                  <a:srgbClr val="00B0F0"/>
                </a:solidFill>
                <a:latin typeface="Segoe UI Light" pitchFamily="34" charset="0"/>
              </a:rPr>
            </a:br>
            <a:r>
              <a:rPr lang="en-US" sz="2200" dirty="0">
                <a:solidFill>
                  <a:prstClr val="black">
                    <a:lumMod val="65000"/>
                    <a:lumOff val="35000"/>
                  </a:prstClr>
                </a:solidFill>
                <a:latin typeface="Segoe UI Light" pitchFamily="34" charset="0"/>
              </a:rPr>
              <a:t>Customer and financial data is sensitive and needs to be </a:t>
            </a:r>
            <a:r>
              <a:rPr lang="en-US" sz="2200" dirty="0" smtClean="0">
                <a:solidFill>
                  <a:prstClr val="black">
                    <a:lumMod val="65000"/>
                    <a:lumOff val="35000"/>
                  </a:prstClr>
                </a:solidFill>
                <a:latin typeface="Segoe UI Light" pitchFamily="34" charset="0"/>
              </a:rPr>
              <a:t>protected.</a:t>
            </a:r>
            <a:endParaRPr lang="en-US" sz="2200" dirty="0">
              <a:solidFill>
                <a:prstClr val="black">
                  <a:lumMod val="65000"/>
                  <a:lumOff val="35000"/>
                </a:prstClr>
              </a:solidFill>
              <a:latin typeface="Segoe UI Light" pitchFamily="34" charset="0"/>
            </a:endParaRPr>
          </a:p>
          <a:p>
            <a:pPr defTabSz="1201193">
              <a:lnSpc>
                <a:spcPct val="95000"/>
              </a:lnSpc>
              <a:spcAft>
                <a:spcPts val="2353"/>
              </a:spcAft>
              <a:buClr>
                <a:srgbClr val="00BCF2"/>
              </a:buClr>
            </a:pPr>
            <a:r>
              <a:rPr lang="en-US" sz="2800" dirty="0" smtClean="0">
                <a:solidFill>
                  <a:srgbClr val="00B0F0"/>
                </a:solidFill>
                <a:latin typeface="Segoe UI Light" pitchFamily="34" charset="0"/>
              </a:rPr>
              <a:t>Unauthorized </a:t>
            </a:r>
            <a:r>
              <a:rPr lang="en-US" sz="2800" dirty="0">
                <a:solidFill>
                  <a:srgbClr val="00B0F0"/>
                </a:solidFill>
                <a:latin typeface="Segoe UI Light" pitchFamily="34" charset="0"/>
              </a:rPr>
              <a:t>usage of apps</a:t>
            </a:r>
            <a:br>
              <a:rPr lang="en-US" sz="2800" dirty="0">
                <a:solidFill>
                  <a:srgbClr val="00B0F0"/>
                </a:solidFill>
                <a:latin typeface="Segoe UI Light" pitchFamily="34" charset="0"/>
              </a:rPr>
            </a:br>
            <a:r>
              <a:rPr lang="en-US" sz="1100" dirty="0">
                <a:solidFill>
                  <a:srgbClr val="00B0F0"/>
                </a:solidFill>
                <a:latin typeface="Segoe UI Light" pitchFamily="34" charset="0"/>
              </a:rPr>
              <a:t/>
            </a:r>
            <a:br>
              <a:rPr lang="en-US" sz="1100" dirty="0">
                <a:solidFill>
                  <a:srgbClr val="00B0F0"/>
                </a:solidFill>
                <a:latin typeface="Segoe UI Light" pitchFamily="34" charset="0"/>
              </a:rPr>
            </a:br>
            <a:r>
              <a:rPr lang="en-US" sz="2200" dirty="0">
                <a:solidFill>
                  <a:prstClr val="black">
                    <a:lumMod val="65000"/>
                    <a:lumOff val="35000"/>
                  </a:prstClr>
                </a:solidFill>
                <a:latin typeface="Segoe UI Light" pitchFamily="34" charset="0"/>
              </a:rPr>
              <a:t>Multi-user devices create vulnerabilities with increased risk of unauthorized usage or unsecure </a:t>
            </a:r>
            <a:r>
              <a:rPr lang="en-US" sz="2200" dirty="0" smtClean="0">
                <a:solidFill>
                  <a:prstClr val="black">
                    <a:lumMod val="65000"/>
                    <a:lumOff val="35000"/>
                  </a:prstClr>
                </a:solidFill>
                <a:latin typeface="Segoe UI Light" pitchFamily="34" charset="0"/>
              </a:rPr>
              <a:t>applications.</a:t>
            </a:r>
            <a:endParaRPr lang="en-US" sz="2200" dirty="0">
              <a:solidFill>
                <a:prstClr val="black">
                  <a:lumMod val="65000"/>
                  <a:lumOff val="35000"/>
                </a:prstClr>
              </a:solidFill>
              <a:latin typeface="Segoe UI Light" pitchFamily="34" charset="0"/>
            </a:endParaRPr>
          </a:p>
        </p:txBody>
      </p:sp>
    </p:spTree>
    <p:extLst>
      <p:ext uri="{BB962C8B-B14F-4D97-AF65-F5344CB8AC3E}">
        <p14:creationId xmlns:p14="http://schemas.microsoft.com/office/powerpoint/2010/main" val="390578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bwMode="auto">
          <a:xfrm>
            <a:off x="8076281" y="1288497"/>
            <a:ext cx="3764984" cy="412020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7" tIns="274320" rIns="45702" bIns="134427" numCol="1" spcCol="0" rtlCol="0" fromWordArt="0" anchor="t" anchorCtr="0" forceAA="0" compatLnSpc="1">
            <a:prstTxWarp prst="textNoShape">
              <a:avLst/>
            </a:prstTxWarp>
            <a:noAutofit/>
          </a:bodyPr>
          <a:lstStyle/>
          <a:p>
            <a:pPr algn="ctr" defTabSz="913656" fontAlgn="base">
              <a:lnSpc>
                <a:spcPct val="80000"/>
              </a:lnSpc>
              <a:spcBef>
                <a:spcPct val="0"/>
              </a:spcBef>
              <a:spcAft>
                <a:spcPct val="0"/>
              </a:spcAft>
            </a:pPr>
            <a:r>
              <a:rPr lang="en-US" sz="2843" spc="-30" dirty="0">
                <a:solidFill>
                  <a:srgbClr val="505050"/>
                </a:solidFill>
                <a:latin typeface="Segoe UI Light" pitchFamily="34" charset="0"/>
                <a:ea typeface="Segoe UI" pitchFamily="34" charset="0"/>
                <a:cs typeface="Segoe UI" pitchFamily="34" charset="0"/>
              </a:rPr>
              <a:t>Modern </a:t>
            </a:r>
            <a:r>
              <a:rPr lang="en-US" sz="2843" spc="-30" dirty="0" smtClean="0">
                <a:solidFill>
                  <a:srgbClr val="505050"/>
                </a:solidFill>
                <a:latin typeface="Segoe UI Light" pitchFamily="34" charset="0"/>
                <a:ea typeface="Segoe UI" pitchFamily="34" charset="0"/>
                <a:cs typeface="Segoe UI" pitchFamily="34" charset="0"/>
              </a:rPr>
              <a:t>access </a:t>
            </a:r>
            <a:r>
              <a:rPr lang="en-US" sz="2843" spc="-30" dirty="0">
                <a:solidFill>
                  <a:srgbClr val="505050"/>
                </a:solidFill>
                <a:latin typeface="Segoe UI Light" pitchFamily="34" charset="0"/>
                <a:ea typeface="Segoe UI" pitchFamily="34" charset="0"/>
                <a:cs typeface="Segoe UI" pitchFamily="34" charset="0"/>
              </a:rPr>
              <a:t>control</a:t>
            </a:r>
          </a:p>
        </p:txBody>
      </p:sp>
      <p:sp>
        <p:nvSpPr>
          <p:cNvPr id="30" name="Rectangle 29"/>
          <p:cNvSpPr/>
          <p:nvPr/>
        </p:nvSpPr>
        <p:spPr bwMode="auto">
          <a:xfrm>
            <a:off x="4233897" y="1288497"/>
            <a:ext cx="3764984" cy="412020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7" tIns="179237" rIns="45702" bIns="134427" numCol="1" spcCol="0" rtlCol="0" fromWordArt="0" anchor="t" anchorCtr="0" forceAA="0" compatLnSpc="1">
            <a:prstTxWarp prst="textNoShape">
              <a:avLst/>
            </a:prstTxWarp>
            <a:noAutofit/>
          </a:bodyPr>
          <a:lstStyle/>
          <a:p>
            <a:pPr defTabSz="913656" fontAlgn="base">
              <a:spcBef>
                <a:spcPct val="0"/>
              </a:spcBef>
              <a:spcAft>
                <a:spcPct val="0"/>
              </a:spcAft>
            </a:pPr>
            <a:r>
              <a:rPr lang="en-US" sz="2843" spc="-30" dirty="0">
                <a:solidFill>
                  <a:srgbClr val="505050"/>
                </a:solidFill>
                <a:latin typeface="Segoe UI Light" pitchFamily="34" charset="0"/>
                <a:ea typeface="Segoe UI" pitchFamily="34" charset="0"/>
                <a:cs typeface="Segoe UI" pitchFamily="34" charset="0"/>
              </a:rPr>
              <a:t>Protect corporate data</a:t>
            </a:r>
          </a:p>
        </p:txBody>
      </p:sp>
      <p:sp>
        <p:nvSpPr>
          <p:cNvPr id="31" name="Title 5"/>
          <p:cNvSpPr txBox="1">
            <a:spLocks/>
          </p:cNvSpPr>
          <p:nvPr/>
        </p:nvSpPr>
        <p:spPr>
          <a:xfrm>
            <a:off x="230916" y="141105"/>
            <a:ext cx="12192000" cy="646042"/>
          </a:xfrm>
          <a:prstGeom prst="rect">
            <a:avLst/>
          </a:prstGeom>
        </p:spPr>
        <p:txBody>
          <a:bodyPr/>
          <a:lstStyle>
            <a:lvl1pPr marL="0" algn="l" defTabSz="1088105" rtl="0" eaLnBrk="1" latinLnBrk="0" hangingPunct="1">
              <a:lnSpc>
                <a:spcPct val="90000"/>
              </a:lnSpc>
              <a:spcBef>
                <a:spcPct val="0"/>
              </a:spcBef>
              <a:buNone/>
              <a:defRPr lang="en-US" sz="4000" kern="1200" spc="-58" baseline="0" dirty="0">
                <a:solidFill>
                  <a:schemeClr val="bg2"/>
                </a:solidFill>
                <a:latin typeface="Segoe UI Light" pitchFamily="34" charset="0"/>
                <a:ea typeface="Segoe UI" pitchFamily="34" charset="0"/>
                <a:cs typeface="Segoe UI" pitchFamily="34" charset="0"/>
              </a:defRPr>
            </a:lvl1pPr>
          </a:lstStyle>
          <a:p>
            <a:r>
              <a:rPr lang="en-US" smtClean="0"/>
              <a:t>Stay protected with Windows security capabilities</a:t>
            </a:r>
            <a:endParaRPr lang="en-US"/>
          </a:p>
        </p:txBody>
      </p:sp>
      <p:sp>
        <p:nvSpPr>
          <p:cNvPr id="32" name="Rectangle 31"/>
          <p:cNvSpPr/>
          <p:nvPr/>
        </p:nvSpPr>
        <p:spPr bwMode="auto">
          <a:xfrm>
            <a:off x="391512" y="1288497"/>
            <a:ext cx="3764984" cy="412020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7" tIns="179237" rIns="45702" bIns="134427" numCol="1" spcCol="0" rtlCol="0" fromWordArt="0" anchor="t" anchorCtr="0" forceAA="0" compatLnSpc="1">
            <a:prstTxWarp prst="textNoShape">
              <a:avLst/>
            </a:prstTxWarp>
            <a:noAutofit/>
          </a:bodyPr>
          <a:lstStyle/>
          <a:p>
            <a:pPr defTabSz="913656" fontAlgn="base">
              <a:spcBef>
                <a:spcPct val="0"/>
              </a:spcBef>
              <a:spcAft>
                <a:spcPct val="0"/>
              </a:spcAft>
            </a:pPr>
            <a:r>
              <a:rPr lang="en-US" sz="2843" dirty="0">
                <a:solidFill>
                  <a:schemeClr val="tx1"/>
                </a:solidFill>
                <a:latin typeface="Segoe UI Light" pitchFamily="34" charset="0"/>
                <a:ea typeface="Segoe UI" pitchFamily="34" charset="0"/>
                <a:cs typeface="Segoe UI" pitchFamily="34" charset="0"/>
              </a:rPr>
              <a:t>Malware resistance</a:t>
            </a:r>
          </a:p>
          <a:p>
            <a:pPr defTabSz="913656" fontAlgn="base">
              <a:spcBef>
                <a:spcPct val="0"/>
              </a:spcBef>
              <a:spcAft>
                <a:spcPct val="0"/>
              </a:spcAft>
            </a:pPr>
            <a:endParaRPr lang="en-US" sz="3137" dirty="0">
              <a:solidFill>
                <a:schemeClr val="tx1"/>
              </a:solidFill>
              <a:latin typeface="Segoe UI Light" pitchFamily="34" charset="0"/>
              <a:ea typeface="Segoe UI" pitchFamily="34" charset="0"/>
              <a:cs typeface="Segoe UI" pitchFamily="34" charset="0"/>
            </a:endParaRPr>
          </a:p>
        </p:txBody>
      </p:sp>
      <p:sp>
        <p:nvSpPr>
          <p:cNvPr id="33" name="Freeform 46"/>
          <p:cNvSpPr>
            <a:spLocks noChangeAspect="1" noEditPoints="1"/>
          </p:cNvSpPr>
          <p:nvPr/>
        </p:nvSpPr>
        <p:spPr bwMode="auto">
          <a:xfrm>
            <a:off x="4877423" y="2372354"/>
            <a:ext cx="1246759" cy="896298"/>
          </a:xfrm>
          <a:custGeom>
            <a:avLst/>
            <a:gdLst>
              <a:gd name="T0" fmla="*/ 166 w 1209"/>
              <a:gd name="T1" fmla="*/ 697 h 870"/>
              <a:gd name="T2" fmla="*/ 170 w 1209"/>
              <a:gd name="T3" fmla="*/ 523 h 870"/>
              <a:gd name="T4" fmla="*/ 726 w 1209"/>
              <a:gd name="T5" fmla="*/ 493 h 870"/>
              <a:gd name="T6" fmla="*/ 610 w 1209"/>
              <a:gd name="T7" fmla="*/ 457 h 870"/>
              <a:gd name="T8" fmla="*/ 509 w 1209"/>
              <a:gd name="T9" fmla="*/ 445 h 870"/>
              <a:gd name="T10" fmla="*/ 504 w 1209"/>
              <a:gd name="T11" fmla="*/ 356 h 870"/>
              <a:gd name="T12" fmla="*/ 561 w 1209"/>
              <a:gd name="T13" fmla="*/ 352 h 870"/>
              <a:gd name="T14" fmla="*/ 570 w 1209"/>
              <a:gd name="T15" fmla="*/ 287 h 870"/>
              <a:gd name="T16" fmla="*/ 594 w 1209"/>
              <a:gd name="T17" fmla="*/ 250 h 870"/>
              <a:gd name="T18" fmla="*/ 550 w 1209"/>
              <a:gd name="T19" fmla="*/ 198 h 870"/>
              <a:gd name="T20" fmla="*/ 479 w 1209"/>
              <a:gd name="T21" fmla="*/ 173 h 870"/>
              <a:gd name="T22" fmla="*/ 374 w 1209"/>
              <a:gd name="T23" fmla="*/ 117 h 870"/>
              <a:gd name="T24" fmla="*/ 335 w 1209"/>
              <a:gd name="T25" fmla="*/ 251 h 870"/>
              <a:gd name="T26" fmla="*/ 418 w 1209"/>
              <a:gd name="T27" fmla="*/ 362 h 870"/>
              <a:gd name="T28" fmla="*/ 472 w 1209"/>
              <a:gd name="T29" fmla="*/ 456 h 870"/>
              <a:gd name="T30" fmla="*/ 563 w 1209"/>
              <a:gd name="T31" fmla="*/ 541 h 870"/>
              <a:gd name="T32" fmla="*/ 410 w 1209"/>
              <a:gd name="T33" fmla="*/ 526 h 870"/>
              <a:gd name="T34" fmla="*/ 229 w 1209"/>
              <a:gd name="T35" fmla="*/ 530 h 870"/>
              <a:gd name="T36" fmla="*/ 599 w 1209"/>
              <a:gd name="T37" fmla="*/ 122 h 870"/>
              <a:gd name="T38" fmla="*/ 683 w 1209"/>
              <a:gd name="T39" fmla="*/ 167 h 870"/>
              <a:gd name="T40" fmla="*/ 723 w 1209"/>
              <a:gd name="T41" fmla="*/ 94 h 870"/>
              <a:gd name="T42" fmla="*/ 605 w 1209"/>
              <a:gd name="T43" fmla="*/ 75 h 870"/>
              <a:gd name="T44" fmla="*/ 717 w 1209"/>
              <a:gd name="T45" fmla="*/ 694 h 870"/>
              <a:gd name="T46" fmla="*/ 678 w 1209"/>
              <a:gd name="T47" fmla="*/ 770 h 870"/>
              <a:gd name="T48" fmla="*/ 577 w 1209"/>
              <a:gd name="T49" fmla="*/ 729 h 870"/>
              <a:gd name="T50" fmla="*/ 371 w 1209"/>
              <a:gd name="T51" fmla="*/ 807 h 870"/>
              <a:gd name="T52" fmla="*/ 132 w 1209"/>
              <a:gd name="T53" fmla="*/ 653 h 870"/>
              <a:gd name="T54" fmla="*/ 104 w 1209"/>
              <a:gd name="T55" fmla="*/ 647 h 870"/>
              <a:gd name="T56" fmla="*/ 82 w 1209"/>
              <a:gd name="T57" fmla="*/ 638 h 870"/>
              <a:gd name="T58" fmla="*/ 68 w 1209"/>
              <a:gd name="T59" fmla="*/ 626 h 870"/>
              <a:gd name="T60" fmla="*/ 61 w 1209"/>
              <a:gd name="T61" fmla="*/ 614 h 870"/>
              <a:gd name="T62" fmla="*/ 61 w 1209"/>
              <a:gd name="T63" fmla="*/ 602 h 870"/>
              <a:gd name="T64" fmla="*/ 64 w 1209"/>
              <a:gd name="T65" fmla="*/ 589 h 870"/>
              <a:gd name="T66" fmla="*/ 72 w 1209"/>
              <a:gd name="T67" fmla="*/ 571 h 870"/>
              <a:gd name="T68" fmla="*/ 85 w 1209"/>
              <a:gd name="T69" fmla="*/ 551 h 870"/>
              <a:gd name="T70" fmla="*/ 137 w 1209"/>
              <a:gd name="T71" fmla="*/ 495 h 870"/>
              <a:gd name="T72" fmla="*/ 61 w 1209"/>
              <a:gd name="T73" fmla="*/ 486 h 870"/>
              <a:gd name="T74" fmla="*/ 42 w 1209"/>
              <a:gd name="T75" fmla="*/ 508 h 870"/>
              <a:gd name="T76" fmla="*/ 26 w 1209"/>
              <a:gd name="T77" fmla="*/ 530 h 870"/>
              <a:gd name="T78" fmla="*/ 15 w 1209"/>
              <a:gd name="T79" fmla="*/ 550 h 870"/>
              <a:gd name="T80" fmla="*/ 7 w 1209"/>
              <a:gd name="T81" fmla="*/ 570 h 870"/>
              <a:gd name="T82" fmla="*/ 2 w 1209"/>
              <a:gd name="T83" fmla="*/ 590 h 870"/>
              <a:gd name="T84" fmla="*/ 0 w 1209"/>
              <a:gd name="T85" fmla="*/ 609 h 870"/>
              <a:gd name="T86" fmla="*/ 3 w 1209"/>
              <a:gd name="T87" fmla="*/ 627 h 870"/>
              <a:gd name="T88" fmla="*/ 143 w 1209"/>
              <a:gd name="T89" fmla="*/ 705 h 870"/>
              <a:gd name="T90" fmla="*/ 1181 w 1209"/>
              <a:gd name="T91" fmla="*/ 176 h 870"/>
              <a:gd name="T92" fmla="*/ 1175 w 1209"/>
              <a:gd name="T93" fmla="*/ 167 h 870"/>
              <a:gd name="T94" fmla="*/ 1166 w 1209"/>
              <a:gd name="T95" fmla="*/ 156 h 870"/>
              <a:gd name="T96" fmla="*/ 1137 w 1209"/>
              <a:gd name="T97" fmla="*/ 134 h 870"/>
              <a:gd name="T98" fmla="*/ 995 w 1209"/>
              <a:gd name="T99" fmla="*/ 167 h 870"/>
              <a:gd name="T100" fmla="*/ 1117 w 1209"/>
              <a:gd name="T101" fmla="*/ 192 h 870"/>
              <a:gd name="T102" fmla="*/ 1127 w 1209"/>
              <a:gd name="T103" fmla="*/ 202 h 870"/>
              <a:gd name="T104" fmla="*/ 1131 w 1209"/>
              <a:gd name="T105" fmla="*/ 212 h 870"/>
              <a:gd name="T106" fmla="*/ 1131 w 1209"/>
              <a:gd name="T107" fmla="*/ 220 h 870"/>
              <a:gd name="T108" fmla="*/ 1130 w 1209"/>
              <a:gd name="T109" fmla="*/ 229 h 870"/>
              <a:gd name="T110" fmla="*/ 1126 w 1209"/>
              <a:gd name="T111" fmla="*/ 241 h 870"/>
              <a:gd name="T112" fmla="*/ 1121 w 1209"/>
              <a:gd name="T113" fmla="*/ 253 h 870"/>
              <a:gd name="T114" fmla="*/ 1096 w 1209"/>
              <a:gd name="T115" fmla="*/ 287 h 870"/>
              <a:gd name="T116" fmla="*/ 1048 w 1209"/>
              <a:gd name="T117" fmla="*/ 336 h 870"/>
              <a:gd name="T118" fmla="*/ 1058 w 1209"/>
              <a:gd name="T119" fmla="*/ 405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09" h="870">
                <a:moveTo>
                  <a:pt x="1058" y="111"/>
                </a:moveTo>
                <a:cubicBezTo>
                  <a:pt x="1058" y="111"/>
                  <a:pt x="1058" y="111"/>
                  <a:pt x="1058" y="111"/>
                </a:cubicBezTo>
                <a:moveTo>
                  <a:pt x="419" y="548"/>
                </a:moveTo>
                <a:cubicBezTo>
                  <a:pt x="419" y="548"/>
                  <a:pt x="446" y="628"/>
                  <a:pt x="421" y="697"/>
                </a:cubicBezTo>
                <a:cubicBezTo>
                  <a:pt x="396" y="767"/>
                  <a:pt x="313" y="828"/>
                  <a:pt x="294" y="828"/>
                </a:cubicBezTo>
                <a:cubicBezTo>
                  <a:pt x="274" y="828"/>
                  <a:pt x="191" y="767"/>
                  <a:pt x="166" y="697"/>
                </a:cubicBezTo>
                <a:cubicBezTo>
                  <a:pt x="141" y="628"/>
                  <a:pt x="168" y="548"/>
                  <a:pt x="168" y="548"/>
                </a:cubicBezTo>
                <a:cubicBezTo>
                  <a:pt x="168" y="548"/>
                  <a:pt x="201" y="562"/>
                  <a:pt x="235" y="553"/>
                </a:cubicBezTo>
                <a:cubicBezTo>
                  <a:pt x="268" y="545"/>
                  <a:pt x="294" y="522"/>
                  <a:pt x="294" y="522"/>
                </a:cubicBezTo>
                <a:cubicBezTo>
                  <a:pt x="294" y="522"/>
                  <a:pt x="319" y="545"/>
                  <a:pt x="352" y="553"/>
                </a:cubicBezTo>
                <a:cubicBezTo>
                  <a:pt x="386" y="562"/>
                  <a:pt x="419" y="548"/>
                  <a:pt x="419" y="548"/>
                </a:cubicBezTo>
                <a:close/>
                <a:moveTo>
                  <a:pt x="170" y="523"/>
                </a:moveTo>
                <a:cubicBezTo>
                  <a:pt x="164" y="495"/>
                  <a:pt x="161" y="465"/>
                  <a:pt x="161" y="435"/>
                </a:cubicBezTo>
                <a:cubicBezTo>
                  <a:pt x="161" y="195"/>
                  <a:pt x="356" y="0"/>
                  <a:pt x="596" y="0"/>
                </a:cubicBezTo>
                <a:cubicBezTo>
                  <a:pt x="801" y="0"/>
                  <a:pt x="973" y="143"/>
                  <a:pt x="1019" y="334"/>
                </a:cubicBezTo>
                <a:cubicBezTo>
                  <a:pt x="1016" y="337"/>
                  <a:pt x="1012" y="339"/>
                  <a:pt x="1009" y="342"/>
                </a:cubicBezTo>
                <a:cubicBezTo>
                  <a:pt x="939" y="397"/>
                  <a:pt x="844" y="452"/>
                  <a:pt x="736" y="499"/>
                </a:cubicBezTo>
                <a:cubicBezTo>
                  <a:pt x="732" y="497"/>
                  <a:pt x="729" y="495"/>
                  <a:pt x="726" y="493"/>
                </a:cubicBezTo>
                <a:cubicBezTo>
                  <a:pt x="717" y="484"/>
                  <a:pt x="704" y="474"/>
                  <a:pt x="696" y="470"/>
                </a:cubicBezTo>
                <a:cubicBezTo>
                  <a:pt x="688" y="467"/>
                  <a:pt x="682" y="461"/>
                  <a:pt x="682" y="457"/>
                </a:cubicBezTo>
                <a:cubicBezTo>
                  <a:pt x="682" y="457"/>
                  <a:pt x="682" y="457"/>
                  <a:pt x="676" y="454"/>
                </a:cubicBezTo>
                <a:cubicBezTo>
                  <a:pt x="671" y="451"/>
                  <a:pt x="671" y="451"/>
                  <a:pt x="671" y="451"/>
                </a:cubicBezTo>
                <a:cubicBezTo>
                  <a:pt x="665" y="449"/>
                  <a:pt x="653" y="448"/>
                  <a:pt x="644" y="448"/>
                </a:cubicBezTo>
                <a:cubicBezTo>
                  <a:pt x="636" y="448"/>
                  <a:pt x="620" y="452"/>
                  <a:pt x="610" y="457"/>
                </a:cubicBezTo>
                <a:cubicBezTo>
                  <a:pt x="599" y="461"/>
                  <a:pt x="586" y="464"/>
                  <a:pt x="582" y="464"/>
                </a:cubicBezTo>
                <a:cubicBezTo>
                  <a:pt x="578" y="464"/>
                  <a:pt x="568" y="464"/>
                  <a:pt x="560" y="464"/>
                </a:cubicBezTo>
                <a:cubicBezTo>
                  <a:pt x="560" y="464"/>
                  <a:pt x="560" y="464"/>
                  <a:pt x="550" y="464"/>
                </a:cubicBezTo>
                <a:cubicBezTo>
                  <a:pt x="541" y="464"/>
                  <a:pt x="541" y="464"/>
                  <a:pt x="541" y="464"/>
                </a:cubicBezTo>
                <a:cubicBezTo>
                  <a:pt x="532" y="464"/>
                  <a:pt x="520" y="457"/>
                  <a:pt x="515" y="447"/>
                </a:cubicBezTo>
                <a:cubicBezTo>
                  <a:pt x="515" y="447"/>
                  <a:pt x="515" y="447"/>
                  <a:pt x="509" y="445"/>
                </a:cubicBezTo>
                <a:cubicBezTo>
                  <a:pt x="503" y="444"/>
                  <a:pt x="503" y="444"/>
                  <a:pt x="503" y="444"/>
                </a:cubicBezTo>
                <a:cubicBezTo>
                  <a:pt x="491" y="438"/>
                  <a:pt x="483" y="428"/>
                  <a:pt x="485" y="422"/>
                </a:cubicBezTo>
                <a:cubicBezTo>
                  <a:pt x="488" y="416"/>
                  <a:pt x="489" y="407"/>
                  <a:pt x="488" y="403"/>
                </a:cubicBezTo>
                <a:cubicBezTo>
                  <a:pt x="487" y="399"/>
                  <a:pt x="488" y="391"/>
                  <a:pt x="489" y="386"/>
                </a:cubicBezTo>
                <a:cubicBezTo>
                  <a:pt x="491" y="381"/>
                  <a:pt x="492" y="373"/>
                  <a:pt x="493" y="367"/>
                </a:cubicBezTo>
                <a:cubicBezTo>
                  <a:pt x="493" y="362"/>
                  <a:pt x="499" y="357"/>
                  <a:pt x="504" y="356"/>
                </a:cubicBezTo>
                <a:cubicBezTo>
                  <a:pt x="510" y="355"/>
                  <a:pt x="519" y="354"/>
                  <a:pt x="524" y="354"/>
                </a:cubicBezTo>
                <a:cubicBezTo>
                  <a:pt x="529" y="354"/>
                  <a:pt x="534" y="358"/>
                  <a:pt x="535" y="362"/>
                </a:cubicBezTo>
                <a:cubicBezTo>
                  <a:pt x="536" y="366"/>
                  <a:pt x="539" y="370"/>
                  <a:pt x="541" y="370"/>
                </a:cubicBezTo>
                <a:cubicBezTo>
                  <a:pt x="543" y="370"/>
                  <a:pt x="547" y="370"/>
                  <a:pt x="549" y="370"/>
                </a:cubicBezTo>
                <a:cubicBezTo>
                  <a:pt x="552" y="370"/>
                  <a:pt x="557" y="366"/>
                  <a:pt x="560" y="362"/>
                </a:cubicBezTo>
                <a:cubicBezTo>
                  <a:pt x="563" y="358"/>
                  <a:pt x="563" y="353"/>
                  <a:pt x="561" y="352"/>
                </a:cubicBezTo>
                <a:cubicBezTo>
                  <a:pt x="558" y="350"/>
                  <a:pt x="554" y="346"/>
                  <a:pt x="551" y="342"/>
                </a:cubicBezTo>
                <a:cubicBezTo>
                  <a:pt x="549" y="339"/>
                  <a:pt x="547" y="334"/>
                  <a:pt x="548" y="332"/>
                </a:cubicBezTo>
                <a:cubicBezTo>
                  <a:pt x="548" y="332"/>
                  <a:pt x="548" y="332"/>
                  <a:pt x="548" y="327"/>
                </a:cubicBezTo>
                <a:cubicBezTo>
                  <a:pt x="548" y="322"/>
                  <a:pt x="548" y="322"/>
                  <a:pt x="548" y="322"/>
                </a:cubicBezTo>
                <a:cubicBezTo>
                  <a:pt x="558" y="313"/>
                  <a:pt x="565" y="304"/>
                  <a:pt x="565" y="302"/>
                </a:cubicBezTo>
                <a:cubicBezTo>
                  <a:pt x="565" y="300"/>
                  <a:pt x="567" y="293"/>
                  <a:pt x="570" y="287"/>
                </a:cubicBezTo>
                <a:cubicBezTo>
                  <a:pt x="573" y="281"/>
                  <a:pt x="567" y="275"/>
                  <a:pt x="558" y="274"/>
                </a:cubicBezTo>
                <a:cubicBezTo>
                  <a:pt x="558" y="274"/>
                  <a:pt x="558" y="274"/>
                  <a:pt x="584" y="274"/>
                </a:cubicBezTo>
                <a:cubicBezTo>
                  <a:pt x="611" y="274"/>
                  <a:pt x="611" y="274"/>
                  <a:pt x="611" y="274"/>
                </a:cubicBezTo>
                <a:cubicBezTo>
                  <a:pt x="617" y="271"/>
                  <a:pt x="623" y="267"/>
                  <a:pt x="625" y="264"/>
                </a:cubicBezTo>
                <a:cubicBezTo>
                  <a:pt x="626" y="262"/>
                  <a:pt x="623" y="259"/>
                  <a:pt x="617" y="257"/>
                </a:cubicBezTo>
                <a:cubicBezTo>
                  <a:pt x="611" y="256"/>
                  <a:pt x="601" y="253"/>
                  <a:pt x="594" y="250"/>
                </a:cubicBezTo>
                <a:cubicBezTo>
                  <a:pt x="586" y="247"/>
                  <a:pt x="581" y="240"/>
                  <a:pt x="581" y="235"/>
                </a:cubicBezTo>
                <a:cubicBezTo>
                  <a:pt x="582" y="230"/>
                  <a:pt x="581" y="220"/>
                  <a:pt x="580" y="213"/>
                </a:cubicBezTo>
                <a:cubicBezTo>
                  <a:pt x="579" y="206"/>
                  <a:pt x="576" y="201"/>
                  <a:pt x="572" y="203"/>
                </a:cubicBezTo>
                <a:cubicBezTo>
                  <a:pt x="568" y="204"/>
                  <a:pt x="559" y="207"/>
                  <a:pt x="550" y="209"/>
                </a:cubicBezTo>
                <a:cubicBezTo>
                  <a:pt x="550" y="209"/>
                  <a:pt x="550" y="209"/>
                  <a:pt x="550" y="203"/>
                </a:cubicBezTo>
                <a:cubicBezTo>
                  <a:pt x="550" y="198"/>
                  <a:pt x="550" y="198"/>
                  <a:pt x="550" y="198"/>
                </a:cubicBezTo>
                <a:cubicBezTo>
                  <a:pt x="559" y="192"/>
                  <a:pt x="565" y="183"/>
                  <a:pt x="565" y="179"/>
                </a:cubicBezTo>
                <a:cubicBezTo>
                  <a:pt x="565" y="176"/>
                  <a:pt x="559" y="173"/>
                  <a:pt x="551" y="173"/>
                </a:cubicBezTo>
                <a:cubicBezTo>
                  <a:pt x="544" y="173"/>
                  <a:pt x="530" y="175"/>
                  <a:pt x="521" y="179"/>
                </a:cubicBezTo>
                <a:cubicBezTo>
                  <a:pt x="512" y="182"/>
                  <a:pt x="500" y="185"/>
                  <a:pt x="495" y="185"/>
                </a:cubicBezTo>
                <a:cubicBezTo>
                  <a:pt x="489" y="185"/>
                  <a:pt x="484" y="179"/>
                  <a:pt x="484" y="173"/>
                </a:cubicBezTo>
                <a:cubicBezTo>
                  <a:pt x="484" y="173"/>
                  <a:pt x="484" y="173"/>
                  <a:pt x="479" y="173"/>
                </a:cubicBezTo>
                <a:cubicBezTo>
                  <a:pt x="473" y="173"/>
                  <a:pt x="473" y="173"/>
                  <a:pt x="473" y="173"/>
                </a:cubicBezTo>
                <a:cubicBezTo>
                  <a:pt x="473" y="164"/>
                  <a:pt x="476" y="149"/>
                  <a:pt x="479" y="140"/>
                </a:cubicBezTo>
                <a:cubicBezTo>
                  <a:pt x="482" y="130"/>
                  <a:pt x="482" y="114"/>
                  <a:pt x="479" y="104"/>
                </a:cubicBezTo>
                <a:cubicBezTo>
                  <a:pt x="476" y="93"/>
                  <a:pt x="462" y="87"/>
                  <a:pt x="448" y="89"/>
                </a:cubicBezTo>
                <a:cubicBezTo>
                  <a:pt x="434" y="92"/>
                  <a:pt x="412" y="98"/>
                  <a:pt x="400" y="104"/>
                </a:cubicBezTo>
                <a:cubicBezTo>
                  <a:pt x="394" y="107"/>
                  <a:pt x="385" y="111"/>
                  <a:pt x="374" y="117"/>
                </a:cubicBezTo>
                <a:cubicBezTo>
                  <a:pt x="346" y="136"/>
                  <a:pt x="320" y="159"/>
                  <a:pt x="298" y="186"/>
                </a:cubicBezTo>
                <a:cubicBezTo>
                  <a:pt x="299" y="186"/>
                  <a:pt x="300" y="186"/>
                  <a:pt x="301" y="186"/>
                </a:cubicBezTo>
                <a:cubicBezTo>
                  <a:pt x="306" y="186"/>
                  <a:pt x="317" y="188"/>
                  <a:pt x="326" y="191"/>
                </a:cubicBezTo>
                <a:cubicBezTo>
                  <a:pt x="336" y="193"/>
                  <a:pt x="343" y="198"/>
                  <a:pt x="343" y="203"/>
                </a:cubicBezTo>
                <a:cubicBezTo>
                  <a:pt x="343" y="207"/>
                  <a:pt x="343" y="217"/>
                  <a:pt x="343" y="225"/>
                </a:cubicBezTo>
                <a:cubicBezTo>
                  <a:pt x="343" y="233"/>
                  <a:pt x="340" y="245"/>
                  <a:pt x="335" y="251"/>
                </a:cubicBezTo>
                <a:cubicBezTo>
                  <a:pt x="330" y="258"/>
                  <a:pt x="330" y="269"/>
                  <a:pt x="335" y="275"/>
                </a:cubicBezTo>
                <a:cubicBezTo>
                  <a:pt x="340" y="281"/>
                  <a:pt x="343" y="293"/>
                  <a:pt x="343" y="302"/>
                </a:cubicBezTo>
                <a:cubicBezTo>
                  <a:pt x="343" y="311"/>
                  <a:pt x="348" y="324"/>
                  <a:pt x="354" y="330"/>
                </a:cubicBezTo>
                <a:cubicBezTo>
                  <a:pt x="359" y="337"/>
                  <a:pt x="370" y="345"/>
                  <a:pt x="377" y="348"/>
                </a:cubicBezTo>
                <a:cubicBezTo>
                  <a:pt x="384" y="352"/>
                  <a:pt x="395" y="354"/>
                  <a:pt x="401" y="354"/>
                </a:cubicBezTo>
                <a:cubicBezTo>
                  <a:pt x="406" y="354"/>
                  <a:pt x="414" y="358"/>
                  <a:pt x="418" y="362"/>
                </a:cubicBezTo>
                <a:cubicBezTo>
                  <a:pt x="421" y="366"/>
                  <a:pt x="424" y="376"/>
                  <a:pt x="424" y="383"/>
                </a:cubicBezTo>
                <a:cubicBezTo>
                  <a:pt x="424" y="390"/>
                  <a:pt x="426" y="401"/>
                  <a:pt x="429" y="408"/>
                </a:cubicBezTo>
                <a:cubicBezTo>
                  <a:pt x="432" y="414"/>
                  <a:pt x="434" y="422"/>
                  <a:pt x="434" y="424"/>
                </a:cubicBezTo>
                <a:cubicBezTo>
                  <a:pt x="434" y="426"/>
                  <a:pt x="437" y="432"/>
                  <a:pt x="442" y="437"/>
                </a:cubicBezTo>
                <a:cubicBezTo>
                  <a:pt x="447" y="442"/>
                  <a:pt x="452" y="445"/>
                  <a:pt x="454" y="445"/>
                </a:cubicBezTo>
                <a:cubicBezTo>
                  <a:pt x="456" y="445"/>
                  <a:pt x="464" y="450"/>
                  <a:pt x="472" y="456"/>
                </a:cubicBezTo>
                <a:cubicBezTo>
                  <a:pt x="480" y="461"/>
                  <a:pt x="488" y="470"/>
                  <a:pt x="491" y="475"/>
                </a:cubicBezTo>
                <a:cubicBezTo>
                  <a:pt x="494" y="479"/>
                  <a:pt x="499" y="483"/>
                  <a:pt x="503" y="483"/>
                </a:cubicBezTo>
                <a:cubicBezTo>
                  <a:pt x="507" y="483"/>
                  <a:pt x="515" y="486"/>
                  <a:pt x="519" y="490"/>
                </a:cubicBezTo>
                <a:cubicBezTo>
                  <a:pt x="524" y="494"/>
                  <a:pt x="536" y="497"/>
                  <a:pt x="546" y="497"/>
                </a:cubicBezTo>
                <a:cubicBezTo>
                  <a:pt x="555" y="497"/>
                  <a:pt x="563" y="504"/>
                  <a:pt x="563" y="513"/>
                </a:cubicBezTo>
                <a:cubicBezTo>
                  <a:pt x="563" y="522"/>
                  <a:pt x="563" y="535"/>
                  <a:pt x="563" y="541"/>
                </a:cubicBezTo>
                <a:cubicBezTo>
                  <a:pt x="563" y="547"/>
                  <a:pt x="563" y="557"/>
                  <a:pt x="563" y="564"/>
                </a:cubicBezTo>
                <a:cubicBezTo>
                  <a:pt x="563" y="565"/>
                  <a:pt x="564" y="566"/>
                  <a:pt x="564" y="566"/>
                </a:cubicBezTo>
                <a:cubicBezTo>
                  <a:pt x="526" y="579"/>
                  <a:pt x="490" y="590"/>
                  <a:pt x="454" y="599"/>
                </a:cubicBezTo>
                <a:cubicBezTo>
                  <a:pt x="451" y="566"/>
                  <a:pt x="443" y="542"/>
                  <a:pt x="442" y="540"/>
                </a:cubicBezTo>
                <a:cubicBezTo>
                  <a:pt x="434" y="516"/>
                  <a:pt x="434" y="516"/>
                  <a:pt x="434" y="516"/>
                </a:cubicBezTo>
                <a:cubicBezTo>
                  <a:pt x="410" y="526"/>
                  <a:pt x="410" y="526"/>
                  <a:pt x="410" y="526"/>
                </a:cubicBezTo>
                <a:cubicBezTo>
                  <a:pt x="410" y="526"/>
                  <a:pt x="394" y="532"/>
                  <a:pt x="376" y="532"/>
                </a:cubicBezTo>
                <a:cubicBezTo>
                  <a:pt x="370" y="532"/>
                  <a:pt x="364" y="532"/>
                  <a:pt x="358" y="530"/>
                </a:cubicBezTo>
                <a:cubicBezTo>
                  <a:pt x="331" y="523"/>
                  <a:pt x="310" y="504"/>
                  <a:pt x="309" y="504"/>
                </a:cubicBezTo>
                <a:cubicBezTo>
                  <a:pt x="294" y="490"/>
                  <a:pt x="294" y="490"/>
                  <a:pt x="294" y="490"/>
                </a:cubicBezTo>
                <a:cubicBezTo>
                  <a:pt x="278" y="504"/>
                  <a:pt x="278" y="504"/>
                  <a:pt x="278" y="504"/>
                </a:cubicBezTo>
                <a:cubicBezTo>
                  <a:pt x="278" y="504"/>
                  <a:pt x="256" y="523"/>
                  <a:pt x="229" y="530"/>
                </a:cubicBezTo>
                <a:cubicBezTo>
                  <a:pt x="223" y="532"/>
                  <a:pt x="218" y="532"/>
                  <a:pt x="211" y="532"/>
                </a:cubicBezTo>
                <a:cubicBezTo>
                  <a:pt x="193" y="532"/>
                  <a:pt x="177" y="526"/>
                  <a:pt x="177" y="526"/>
                </a:cubicBezTo>
                <a:lnTo>
                  <a:pt x="170" y="523"/>
                </a:lnTo>
                <a:close/>
                <a:moveTo>
                  <a:pt x="586" y="111"/>
                </a:moveTo>
                <a:cubicBezTo>
                  <a:pt x="586" y="111"/>
                  <a:pt x="586" y="111"/>
                  <a:pt x="590" y="114"/>
                </a:cubicBezTo>
                <a:cubicBezTo>
                  <a:pt x="594" y="118"/>
                  <a:pt x="596" y="120"/>
                  <a:pt x="599" y="122"/>
                </a:cubicBezTo>
                <a:cubicBezTo>
                  <a:pt x="602" y="124"/>
                  <a:pt x="608" y="129"/>
                  <a:pt x="611" y="131"/>
                </a:cubicBezTo>
                <a:cubicBezTo>
                  <a:pt x="615" y="134"/>
                  <a:pt x="623" y="141"/>
                  <a:pt x="629" y="147"/>
                </a:cubicBezTo>
                <a:cubicBezTo>
                  <a:pt x="636" y="152"/>
                  <a:pt x="646" y="155"/>
                  <a:pt x="653" y="153"/>
                </a:cubicBezTo>
                <a:cubicBezTo>
                  <a:pt x="660" y="150"/>
                  <a:pt x="665" y="153"/>
                  <a:pt x="665" y="158"/>
                </a:cubicBezTo>
                <a:cubicBezTo>
                  <a:pt x="665" y="163"/>
                  <a:pt x="668" y="167"/>
                  <a:pt x="672" y="167"/>
                </a:cubicBezTo>
                <a:cubicBezTo>
                  <a:pt x="675" y="167"/>
                  <a:pt x="680" y="167"/>
                  <a:pt x="683" y="167"/>
                </a:cubicBezTo>
                <a:cubicBezTo>
                  <a:pt x="686" y="167"/>
                  <a:pt x="688" y="165"/>
                  <a:pt x="688" y="163"/>
                </a:cubicBezTo>
                <a:cubicBezTo>
                  <a:pt x="688" y="161"/>
                  <a:pt x="701" y="155"/>
                  <a:pt x="717" y="150"/>
                </a:cubicBezTo>
                <a:cubicBezTo>
                  <a:pt x="733" y="146"/>
                  <a:pt x="744" y="139"/>
                  <a:pt x="742" y="137"/>
                </a:cubicBezTo>
                <a:cubicBezTo>
                  <a:pt x="742" y="137"/>
                  <a:pt x="742" y="137"/>
                  <a:pt x="737" y="126"/>
                </a:cubicBezTo>
                <a:cubicBezTo>
                  <a:pt x="731" y="116"/>
                  <a:pt x="727" y="118"/>
                  <a:pt x="725" y="106"/>
                </a:cubicBezTo>
                <a:cubicBezTo>
                  <a:pt x="723" y="94"/>
                  <a:pt x="723" y="94"/>
                  <a:pt x="723" y="94"/>
                </a:cubicBezTo>
                <a:cubicBezTo>
                  <a:pt x="719" y="78"/>
                  <a:pt x="707" y="66"/>
                  <a:pt x="697" y="66"/>
                </a:cubicBezTo>
                <a:cubicBezTo>
                  <a:pt x="687" y="66"/>
                  <a:pt x="673" y="61"/>
                  <a:pt x="667" y="55"/>
                </a:cubicBezTo>
                <a:cubicBezTo>
                  <a:pt x="666" y="54"/>
                  <a:pt x="666" y="54"/>
                  <a:pt x="665" y="53"/>
                </a:cubicBezTo>
                <a:cubicBezTo>
                  <a:pt x="647" y="50"/>
                  <a:pt x="628" y="48"/>
                  <a:pt x="609" y="47"/>
                </a:cubicBezTo>
                <a:cubicBezTo>
                  <a:pt x="607" y="50"/>
                  <a:pt x="605" y="53"/>
                  <a:pt x="605" y="55"/>
                </a:cubicBezTo>
                <a:cubicBezTo>
                  <a:pt x="605" y="61"/>
                  <a:pt x="605" y="70"/>
                  <a:pt x="605" y="75"/>
                </a:cubicBezTo>
                <a:cubicBezTo>
                  <a:pt x="605" y="80"/>
                  <a:pt x="602" y="88"/>
                  <a:pt x="597" y="93"/>
                </a:cubicBezTo>
                <a:cubicBezTo>
                  <a:pt x="593" y="97"/>
                  <a:pt x="588" y="105"/>
                  <a:pt x="586" y="111"/>
                </a:cubicBezTo>
                <a:close/>
                <a:moveTo>
                  <a:pt x="783" y="588"/>
                </a:moveTo>
                <a:cubicBezTo>
                  <a:pt x="775" y="597"/>
                  <a:pt x="770" y="606"/>
                  <a:pt x="770" y="614"/>
                </a:cubicBezTo>
                <a:cubicBezTo>
                  <a:pt x="770" y="627"/>
                  <a:pt x="762" y="648"/>
                  <a:pt x="751" y="660"/>
                </a:cubicBezTo>
                <a:cubicBezTo>
                  <a:pt x="740" y="672"/>
                  <a:pt x="725" y="688"/>
                  <a:pt x="717" y="694"/>
                </a:cubicBezTo>
                <a:cubicBezTo>
                  <a:pt x="709" y="701"/>
                  <a:pt x="698" y="709"/>
                  <a:pt x="692" y="713"/>
                </a:cubicBezTo>
                <a:cubicBezTo>
                  <a:pt x="687" y="717"/>
                  <a:pt x="679" y="726"/>
                  <a:pt x="674" y="733"/>
                </a:cubicBezTo>
                <a:cubicBezTo>
                  <a:pt x="670" y="740"/>
                  <a:pt x="673" y="746"/>
                  <a:pt x="680" y="747"/>
                </a:cubicBezTo>
                <a:cubicBezTo>
                  <a:pt x="687" y="747"/>
                  <a:pt x="695" y="748"/>
                  <a:pt x="698" y="749"/>
                </a:cubicBezTo>
                <a:cubicBezTo>
                  <a:pt x="701" y="750"/>
                  <a:pt x="701" y="755"/>
                  <a:pt x="698" y="760"/>
                </a:cubicBezTo>
                <a:cubicBezTo>
                  <a:pt x="695" y="766"/>
                  <a:pt x="687" y="770"/>
                  <a:pt x="678" y="770"/>
                </a:cubicBezTo>
                <a:cubicBezTo>
                  <a:pt x="670" y="770"/>
                  <a:pt x="656" y="770"/>
                  <a:pt x="647" y="770"/>
                </a:cubicBezTo>
                <a:cubicBezTo>
                  <a:pt x="638" y="770"/>
                  <a:pt x="631" y="769"/>
                  <a:pt x="631" y="767"/>
                </a:cubicBezTo>
                <a:cubicBezTo>
                  <a:pt x="631" y="766"/>
                  <a:pt x="624" y="764"/>
                  <a:pt x="615" y="764"/>
                </a:cubicBezTo>
                <a:cubicBezTo>
                  <a:pt x="606" y="764"/>
                  <a:pt x="599" y="758"/>
                  <a:pt x="599" y="751"/>
                </a:cubicBezTo>
                <a:cubicBezTo>
                  <a:pt x="599" y="743"/>
                  <a:pt x="594" y="737"/>
                  <a:pt x="588" y="737"/>
                </a:cubicBezTo>
                <a:cubicBezTo>
                  <a:pt x="582" y="737"/>
                  <a:pt x="577" y="734"/>
                  <a:pt x="577" y="729"/>
                </a:cubicBezTo>
                <a:cubicBezTo>
                  <a:pt x="577" y="725"/>
                  <a:pt x="575" y="713"/>
                  <a:pt x="573" y="703"/>
                </a:cubicBezTo>
                <a:cubicBezTo>
                  <a:pt x="571" y="695"/>
                  <a:pt x="569" y="682"/>
                  <a:pt x="568" y="670"/>
                </a:cubicBezTo>
                <a:cubicBezTo>
                  <a:pt x="526" y="684"/>
                  <a:pt x="484" y="695"/>
                  <a:pt x="444" y="705"/>
                </a:cubicBezTo>
                <a:cubicBezTo>
                  <a:pt x="444" y="705"/>
                  <a:pt x="444" y="705"/>
                  <a:pt x="444" y="705"/>
                </a:cubicBezTo>
                <a:cubicBezTo>
                  <a:pt x="427" y="751"/>
                  <a:pt x="391" y="788"/>
                  <a:pt x="371" y="807"/>
                </a:cubicBezTo>
                <a:cubicBezTo>
                  <a:pt x="371" y="807"/>
                  <a:pt x="371" y="807"/>
                  <a:pt x="371" y="807"/>
                </a:cubicBezTo>
                <a:cubicBezTo>
                  <a:pt x="437" y="847"/>
                  <a:pt x="514" y="870"/>
                  <a:pt x="596" y="870"/>
                </a:cubicBezTo>
                <a:cubicBezTo>
                  <a:pt x="831" y="870"/>
                  <a:pt x="1022" y="683"/>
                  <a:pt x="1030" y="450"/>
                </a:cubicBezTo>
                <a:cubicBezTo>
                  <a:pt x="961" y="499"/>
                  <a:pt x="876" y="546"/>
                  <a:pt x="783" y="588"/>
                </a:cubicBezTo>
                <a:close/>
                <a:moveTo>
                  <a:pt x="143" y="705"/>
                </a:moveTo>
                <a:cubicBezTo>
                  <a:pt x="137" y="688"/>
                  <a:pt x="134" y="671"/>
                  <a:pt x="132" y="653"/>
                </a:cubicBezTo>
                <a:cubicBezTo>
                  <a:pt x="132" y="653"/>
                  <a:pt x="132" y="653"/>
                  <a:pt x="132" y="653"/>
                </a:cubicBezTo>
                <a:cubicBezTo>
                  <a:pt x="132" y="653"/>
                  <a:pt x="131" y="653"/>
                  <a:pt x="131" y="653"/>
                </a:cubicBezTo>
                <a:cubicBezTo>
                  <a:pt x="128" y="653"/>
                  <a:pt x="125" y="652"/>
                  <a:pt x="122" y="652"/>
                </a:cubicBezTo>
                <a:cubicBezTo>
                  <a:pt x="122" y="651"/>
                  <a:pt x="121" y="651"/>
                  <a:pt x="121" y="651"/>
                </a:cubicBezTo>
                <a:cubicBezTo>
                  <a:pt x="118" y="651"/>
                  <a:pt x="115" y="650"/>
                  <a:pt x="113" y="649"/>
                </a:cubicBezTo>
                <a:cubicBezTo>
                  <a:pt x="112" y="649"/>
                  <a:pt x="112" y="649"/>
                  <a:pt x="111" y="649"/>
                </a:cubicBezTo>
                <a:cubicBezTo>
                  <a:pt x="109" y="648"/>
                  <a:pt x="106" y="648"/>
                  <a:pt x="104" y="647"/>
                </a:cubicBezTo>
                <a:cubicBezTo>
                  <a:pt x="104" y="647"/>
                  <a:pt x="103" y="647"/>
                  <a:pt x="103" y="647"/>
                </a:cubicBezTo>
                <a:cubicBezTo>
                  <a:pt x="100" y="646"/>
                  <a:pt x="98" y="645"/>
                  <a:pt x="96" y="644"/>
                </a:cubicBezTo>
                <a:cubicBezTo>
                  <a:pt x="96" y="644"/>
                  <a:pt x="95" y="644"/>
                  <a:pt x="95" y="644"/>
                </a:cubicBezTo>
                <a:cubicBezTo>
                  <a:pt x="93" y="643"/>
                  <a:pt x="91" y="642"/>
                  <a:pt x="89" y="641"/>
                </a:cubicBezTo>
                <a:cubicBezTo>
                  <a:pt x="88" y="641"/>
                  <a:pt x="88" y="641"/>
                  <a:pt x="88" y="641"/>
                </a:cubicBezTo>
                <a:cubicBezTo>
                  <a:pt x="86" y="640"/>
                  <a:pt x="84" y="639"/>
                  <a:pt x="82" y="638"/>
                </a:cubicBezTo>
                <a:cubicBezTo>
                  <a:pt x="82" y="638"/>
                  <a:pt x="82" y="638"/>
                  <a:pt x="82" y="637"/>
                </a:cubicBezTo>
                <a:cubicBezTo>
                  <a:pt x="80" y="636"/>
                  <a:pt x="78" y="635"/>
                  <a:pt x="77" y="634"/>
                </a:cubicBezTo>
                <a:cubicBezTo>
                  <a:pt x="76" y="634"/>
                  <a:pt x="76" y="634"/>
                  <a:pt x="76" y="634"/>
                </a:cubicBezTo>
                <a:cubicBezTo>
                  <a:pt x="75" y="633"/>
                  <a:pt x="73" y="632"/>
                  <a:pt x="72" y="630"/>
                </a:cubicBezTo>
                <a:cubicBezTo>
                  <a:pt x="72" y="630"/>
                  <a:pt x="72" y="630"/>
                  <a:pt x="71" y="630"/>
                </a:cubicBezTo>
                <a:cubicBezTo>
                  <a:pt x="70" y="629"/>
                  <a:pt x="69" y="628"/>
                  <a:pt x="68" y="626"/>
                </a:cubicBezTo>
                <a:cubicBezTo>
                  <a:pt x="68" y="626"/>
                  <a:pt x="68" y="626"/>
                  <a:pt x="68" y="626"/>
                </a:cubicBezTo>
                <a:cubicBezTo>
                  <a:pt x="66" y="625"/>
                  <a:pt x="65" y="623"/>
                  <a:pt x="65" y="622"/>
                </a:cubicBezTo>
                <a:cubicBezTo>
                  <a:pt x="65" y="622"/>
                  <a:pt x="65" y="622"/>
                  <a:pt x="64" y="622"/>
                </a:cubicBezTo>
                <a:cubicBezTo>
                  <a:pt x="64" y="620"/>
                  <a:pt x="63" y="619"/>
                  <a:pt x="62" y="617"/>
                </a:cubicBezTo>
                <a:cubicBezTo>
                  <a:pt x="62" y="617"/>
                  <a:pt x="62" y="616"/>
                  <a:pt x="61" y="615"/>
                </a:cubicBezTo>
                <a:cubicBezTo>
                  <a:pt x="61" y="614"/>
                  <a:pt x="61" y="614"/>
                  <a:pt x="61" y="614"/>
                </a:cubicBezTo>
                <a:cubicBezTo>
                  <a:pt x="61" y="613"/>
                  <a:pt x="61" y="612"/>
                  <a:pt x="61" y="611"/>
                </a:cubicBezTo>
                <a:cubicBezTo>
                  <a:pt x="61" y="611"/>
                  <a:pt x="61" y="611"/>
                  <a:pt x="61" y="610"/>
                </a:cubicBezTo>
                <a:cubicBezTo>
                  <a:pt x="61" y="610"/>
                  <a:pt x="61" y="609"/>
                  <a:pt x="61" y="608"/>
                </a:cubicBezTo>
                <a:cubicBezTo>
                  <a:pt x="61" y="607"/>
                  <a:pt x="61" y="607"/>
                  <a:pt x="61" y="607"/>
                </a:cubicBezTo>
                <a:cubicBezTo>
                  <a:pt x="61" y="606"/>
                  <a:pt x="61" y="604"/>
                  <a:pt x="61" y="603"/>
                </a:cubicBezTo>
                <a:cubicBezTo>
                  <a:pt x="61" y="603"/>
                  <a:pt x="61" y="603"/>
                  <a:pt x="61" y="602"/>
                </a:cubicBezTo>
                <a:cubicBezTo>
                  <a:pt x="61" y="601"/>
                  <a:pt x="61" y="600"/>
                  <a:pt x="61" y="599"/>
                </a:cubicBezTo>
                <a:cubicBezTo>
                  <a:pt x="61" y="599"/>
                  <a:pt x="61" y="599"/>
                  <a:pt x="61" y="598"/>
                </a:cubicBezTo>
                <a:cubicBezTo>
                  <a:pt x="62" y="597"/>
                  <a:pt x="62" y="596"/>
                  <a:pt x="62" y="594"/>
                </a:cubicBezTo>
                <a:cubicBezTo>
                  <a:pt x="62" y="594"/>
                  <a:pt x="62" y="594"/>
                  <a:pt x="63" y="593"/>
                </a:cubicBezTo>
                <a:cubicBezTo>
                  <a:pt x="63" y="592"/>
                  <a:pt x="63" y="591"/>
                  <a:pt x="64" y="589"/>
                </a:cubicBezTo>
                <a:cubicBezTo>
                  <a:pt x="64" y="589"/>
                  <a:pt x="64" y="589"/>
                  <a:pt x="64" y="589"/>
                </a:cubicBezTo>
                <a:cubicBezTo>
                  <a:pt x="64" y="587"/>
                  <a:pt x="65" y="586"/>
                  <a:pt x="66" y="584"/>
                </a:cubicBezTo>
                <a:cubicBezTo>
                  <a:pt x="66" y="584"/>
                  <a:pt x="66" y="583"/>
                  <a:pt x="66" y="583"/>
                </a:cubicBezTo>
                <a:cubicBezTo>
                  <a:pt x="67" y="581"/>
                  <a:pt x="67" y="580"/>
                  <a:pt x="68" y="578"/>
                </a:cubicBezTo>
                <a:cubicBezTo>
                  <a:pt x="68" y="578"/>
                  <a:pt x="69" y="577"/>
                  <a:pt x="69" y="577"/>
                </a:cubicBezTo>
                <a:cubicBezTo>
                  <a:pt x="69" y="576"/>
                  <a:pt x="70" y="574"/>
                  <a:pt x="71" y="573"/>
                </a:cubicBezTo>
                <a:cubicBezTo>
                  <a:pt x="71" y="573"/>
                  <a:pt x="71" y="572"/>
                  <a:pt x="72" y="571"/>
                </a:cubicBezTo>
                <a:cubicBezTo>
                  <a:pt x="73" y="570"/>
                  <a:pt x="74" y="568"/>
                  <a:pt x="74" y="567"/>
                </a:cubicBezTo>
                <a:cubicBezTo>
                  <a:pt x="75" y="566"/>
                  <a:pt x="75" y="565"/>
                  <a:pt x="76" y="565"/>
                </a:cubicBezTo>
                <a:cubicBezTo>
                  <a:pt x="76" y="563"/>
                  <a:pt x="77" y="562"/>
                  <a:pt x="78" y="561"/>
                </a:cubicBezTo>
                <a:cubicBezTo>
                  <a:pt x="79" y="560"/>
                  <a:pt x="79" y="560"/>
                  <a:pt x="79" y="559"/>
                </a:cubicBezTo>
                <a:cubicBezTo>
                  <a:pt x="80" y="557"/>
                  <a:pt x="82" y="555"/>
                  <a:pt x="83" y="554"/>
                </a:cubicBezTo>
                <a:cubicBezTo>
                  <a:pt x="83" y="553"/>
                  <a:pt x="84" y="552"/>
                  <a:pt x="85" y="551"/>
                </a:cubicBezTo>
                <a:cubicBezTo>
                  <a:pt x="86" y="550"/>
                  <a:pt x="87" y="549"/>
                  <a:pt x="88" y="547"/>
                </a:cubicBezTo>
                <a:cubicBezTo>
                  <a:pt x="88" y="546"/>
                  <a:pt x="89" y="545"/>
                  <a:pt x="90" y="544"/>
                </a:cubicBezTo>
                <a:cubicBezTo>
                  <a:pt x="91" y="543"/>
                  <a:pt x="92" y="541"/>
                  <a:pt x="94" y="540"/>
                </a:cubicBezTo>
                <a:cubicBezTo>
                  <a:pt x="94" y="539"/>
                  <a:pt x="95" y="538"/>
                  <a:pt x="96" y="537"/>
                </a:cubicBezTo>
                <a:cubicBezTo>
                  <a:pt x="97" y="535"/>
                  <a:pt x="99" y="534"/>
                  <a:pt x="100" y="532"/>
                </a:cubicBezTo>
                <a:cubicBezTo>
                  <a:pt x="110" y="520"/>
                  <a:pt x="123" y="508"/>
                  <a:pt x="137" y="495"/>
                </a:cubicBezTo>
                <a:cubicBezTo>
                  <a:pt x="135" y="475"/>
                  <a:pt x="133" y="455"/>
                  <a:pt x="133" y="435"/>
                </a:cubicBezTo>
                <a:cubicBezTo>
                  <a:pt x="133" y="430"/>
                  <a:pt x="133" y="425"/>
                  <a:pt x="134" y="420"/>
                </a:cubicBezTo>
                <a:cubicBezTo>
                  <a:pt x="108" y="440"/>
                  <a:pt x="87" y="459"/>
                  <a:pt x="68" y="478"/>
                </a:cubicBezTo>
                <a:cubicBezTo>
                  <a:pt x="68" y="478"/>
                  <a:pt x="67" y="479"/>
                  <a:pt x="67" y="480"/>
                </a:cubicBezTo>
                <a:cubicBezTo>
                  <a:pt x="65" y="481"/>
                  <a:pt x="64" y="482"/>
                  <a:pt x="63" y="484"/>
                </a:cubicBezTo>
                <a:cubicBezTo>
                  <a:pt x="62" y="484"/>
                  <a:pt x="61" y="485"/>
                  <a:pt x="61" y="486"/>
                </a:cubicBezTo>
                <a:cubicBezTo>
                  <a:pt x="59" y="487"/>
                  <a:pt x="58" y="489"/>
                  <a:pt x="57" y="490"/>
                </a:cubicBezTo>
                <a:cubicBezTo>
                  <a:pt x="56" y="491"/>
                  <a:pt x="56" y="492"/>
                  <a:pt x="55" y="493"/>
                </a:cubicBezTo>
                <a:cubicBezTo>
                  <a:pt x="54" y="494"/>
                  <a:pt x="53" y="495"/>
                  <a:pt x="51" y="497"/>
                </a:cubicBezTo>
                <a:cubicBezTo>
                  <a:pt x="51" y="497"/>
                  <a:pt x="51" y="498"/>
                  <a:pt x="50" y="498"/>
                </a:cubicBezTo>
                <a:cubicBezTo>
                  <a:pt x="48" y="501"/>
                  <a:pt x="46" y="503"/>
                  <a:pt x="44" y="506"/>
                </a:cubicBezTo>
                <a:cubicBezTo>
                  <a:pt x="43" y="507"/>
                  <a:pt x="42" y="508"/>
                  <a:pt x="42" y="508"/>
                </a:cubicBezTo>
                <a:cubicBezTo>
                  <a:pt x="41" y="510"/>
                  <a:pt x="40" y="511"/>
                  <a:pt x="39" y="512"/>
                </a:cubicBezTo>
                <a:cubicBezTo>
                  <a:pt x="38" y="513"/>
                  <a:pt x="37" y="514"/>
                  <a:pt x="37" y="515"/>
                </a:cubicBezTo>
                <a:cubicBezTo>
                  <a:pt x="36" y="516"/>
                  <a:pt x="35" y="517"/>
                  <a:pt x="34" y="518"/>
                </a:cubicBezTo>
                <a:cubicBezTo>
                  <a:pt x="34" y="519"/>
                  <a:pt x="33" y="520"/>
                  <a:pt x="32" y="521"/>
                </a:cubicBezTo>
                <a:cubicBezTo>
                  <a:pt x="31" y="523"/>
                  <a:pt x="30" y="525"/>
                  <a:pt x="28" y="527"/>
                </a:cubicBezTo>
                <a:cubicBezTo>
                  <a:pt x="28" y="528"/>
                  <a:pt x="27" y="529"/>
                  <a:pt x="26" y="530"/>
                </a:cubicBezTo>
                <a:cubicBezTo>
                  <a:pt x="26" y="531"/>
                  <a:pt x="25" y="532"/>
                  <a:pt x="24" y="534"/>
                </a:cubicBezTo>
                <a:cubicBezTo>
                  <a:pt x="24" y="535"/>
                  <a:pt x="23" y="536"/>
                  <a:pt x="22" y="536"/>
                </a:cubicBezTo>
                <a:cubicBezTo>
                  <a:pt x="22" y="538"/>
                  <a:pt x="21" y="539"/>
                  <a:pt x="21" y="540"/>
                </a:cubicBezTo>
                <a:cubicBezTo>
                  <a:pt x="20" y="541"/>
                  <a:pt x="19" y="542"/>
                  <a:pt x="19" y="543"/>
                </a:cubicBezTo>
                <a:cubicBezTo>
                  <a:pt x="18" y="544"/>
                  <a:pt x="18" y="545"/>
                  <a:pt x="17" y="546"/>
                </a:cubicBezTo>
                <a:cubicBezTo>
                  <a:pt x="16" y="547"/>
                  <a:pt x="16" y="549"/>
                  <a:pt x="15" y="550"/>
                </a:cubicBezTo>
                <a:cubicBezTo>
                  <a:pt x="14" y="551"/>
                  <a:pt x="14" y="553"/>
                  <a:pt x="13" y="554"/>
                </a:cubicBezTo>
                <a:cubicBezTo>
                  <a:pt x="13" y="555"/>
                  <a:pt x="12" y="556"/>
                  <a:pt x="12" y="557"/>
                </a:cubicBezTo>
                <a:cubicBezTo>
                  <a:pt x="11" y="558"/>
                  <a:pt x="11" y="559"/>
                  <a:pt x="10" y="560"/>
                </a:cubicBezTo>
                <a:cubicBezTo>
                  <a:pt x="10" y="561"/>
                  <a:pt x="9" y="562"/>
                  <a:pt x="9" y="564"/>
                </a:cubicBezTo>
                <a:cubicBezTo>
                  <a:pt x="9" y="564"/>
                  <a:pt x="8" y="565"/>
                  <a:pt x="8" y="566"/>
                </a:cubicBezTo>
                <a:cubicBezTo>
                  <a:pt x="8" y="567"/>
                  <a:pt x="7" y="569"/>
                  <a:pt x="7" y="570"/>
                </a:cubicBezTo>
                <a:cubicBezTo>
                  <a:pt x="6" y="571"/>
                  <a:pt x="6" y="571"/>
                  <a:pt x="6" y="572"/>
                </a:cubicBezTo>
                <a:cubicBezTo>
                  <a:pt x="5" y="574"/>
                  <a:pt x="5" y="576"/>
                  <a:pt x="4" y="578"/>
                </a:cubicBezTo>
                <a:cubicBezTo>
                  <a:pt x="4" y="578"/>
                  <a:pt x="4" y="579"/>
                  <a:pt x="4" y="580"/>
                </a:cubicBezTo>
                <a:cubicBezTo>
                  <a:pt x="3" y="581"/>
                  <a:pt x="3" y="582"/>
                  <a:pt x="3" y="584"/>
                </a:cubicBezTo>
                <a:cubicBezTo>
                  <a:pt x="3" y="584"/>
                  <a:pt x="3" y="585"/>
                  <a:pt x="2" y="586"/>
                </a:cubicBezTo>
                <a:cubicBezTo>
                  <a:pt x="2" y="587"/>
                  <a:pt x="2" y="588"/>
                  <a:pt x="2" y="590"/>
                </a:cubicBezTo>
                <a:cubicBezTo>
                  <a:pt x="2" y="590"/>
                  <a:pt x="2" y="591"/>
                  <a:pt x="1" y="592"/>
                </a:cubicBezTo>
                <a:cubicBezTo>
                  <a:pt x="1" y="594"/>
                  <a:pt x="1" y="595"/>
                  <a:pt x="1" y="597"/>
                </a:cubicBezTo>
                <a:cubicBezTo>
                  <a:pt x="1" y="598"/>
                  <a:pt x="1" y="598"/>
                  <a:pt x="1" y="598"/>
                </a:cubicBezTo>
                <a:cubicBezTo>
                  <a:pt x="1" y="600"/>
                  <a:pt x="0" y="601"/>
                  <a:pt x="0" y="603"/>
                </a:cubicBezTo>
                <a:cubicBezTo>
                  <a:pt x="0" y="603"/>
                  <a:pt x="0" y="604"/>
                  <a:pt x="0" y="605"/>
                </a:cubicBezTo>
                <a:cubicBezTo>
                  <a:pt x="0" y="606"/>
                  <a:pt x="0" y="607"/>
                  <a:pt x="0" y="609"/>
                </a:cubicBezTo>
                <a:cubicBezTo>
                  <a:pt x="0" y="609"/>
                  <a:pt x="0" y="610"/>
                  <a:pt x="0" y="611"/>
                </a:cubicBezTo>
                <a:cubicBezTo>
                  <a:pt x="1" y="612"/>
                  <a:pt x="1" y="613"/>
                  <a:pt x="1" y="615"/>
                </a:cubicBezTo>
                <a:cubicBezTo>
                  <a:pt x="1" y="615"/>
                  <a:pt x="1" y="616"/>
                  <a:pt x="1" y="616"/>
                </a:cubicBezTo>
                <a:cubicBezTo>
                  <a:pt x="1" y="618"/>
                  <a:pt x="1" y="620"/>
                  <a:pt x="2" y="621"/>
                </a:cubicBezTo>
                <a:cubicBezTo>
                  <a:pt x="2" y="622"/>
                  <a:pt x="2" y="622"/>
                  <a:pt x="2" y="623"/>
                </a:cubicBezTo>
                <a:cubicBezTo>
                  <a:pt x="2" y="624"/>
                  <a:pt x="2" y="625"/>
                  <a:pt x="3" y="627"/>
                </a:cubicBezTo>
                <a:cubicBezTo>
                  <a:pt x="3" y="627"/>
                  <a:pt x="3" y="628"/>
                  <a:pt x="3" y="628"/>
                </a:cubicBezTo>
                <a:cubicBezTo>
                  <a:pt x="3" y="630"/>
                  <a:pt x="4" y="631"/>
                  <a:pt x="4" y="632"/>
                </a:cubicBezTo>
                <a:cubicBezTo>
                  <a:pt x="4" y="633"/>
                  <a:pt x="4" y="633"/>
                  <a:pt x="5" y="634"/>
                </a:cubicBezTo>
                <a:cubicBezTo>
                  <a:pt x="5" y="636"/>
                  <a:pt x="6" y="637"/>
                  <a:pt x="6" y="639"/>
                </a:cubicBezTo>
                <a:cubicBezTo>
                  <a:pt x="18" y="670"/>
                  <a:pt x="53" y="706"/>
                  <a:pt x="148" y="716"/>
                </a:cubicBezTo>
                <a:cubicBezTo>
                  <a:pt x="146" y="712"/>
                  <a:pt x="145" y="709"/>
                  <a:pt x="143" y="705"/>
                </a:cubicBezTo>
                <a:close/>
                <a:moveTo>
                  <a:pt x="1186" y="186"/>
                </a:moveTo>
                <a:cubicBezTo>
                  <a:pt x="1185" y="185"/>
                  <a:pt x="1185" y="184"/>
                  <a:pt x="1184" y="183"/>
                </a:cubicBezTo>
                <a:cubicBezTo>
                  <a:pt x="1184" y="182"/>
                  <a:pt x="1184" y="182"/>
                  <a:pt x="1184" y="182"/>
                </a:cubicBezTo>
                <a:cubicBezTo>
                  <a:pt x="1184" y="181"/>
                  <a:pt x="1183" y="180"/>
                  <a:pt x="1183" y="180"/>
                </a:cubicBezTo>
                <a:cubicBezTo>
                  <a:pt x="1183" y="179"/>
                  <a:pt x="1182" y="179"/>
                  <a:pt x="1182" y="178"/>
                </a:cubicBezTo>
                <a:cubicBezTo>
                  <a:pt x="1182" y="178"/>
                  <a:pt x="1182" y="177"/>
                  <a:pt x="1181" y="176"/>
                </a:cubicBezTo>
                <a:cubicBezTo>
                  <a:pt x="1181" y="176"/>
                  <a:pt x="1181" y="175"/>
                  <a:pt x="1180" y="175"/>
                </a:cubicBezTo>
                <a:cubicBezTo>
                  <a:pt x="1180" y="174"/>
                  <a:pt x="1180" y="174"/>
                  <a:pt x="1179" y="173"/>
                </a:cubicBezTo>
                <a:cubicBezTo>
                  <a:pt x="1179" y="173"/>
                  <a:pt x="1179" y="172"/>
                  <a:pt x="1179" y="172"/>
                </a:cubicBezTo>
                <a:cubicBezTo>
                  <a:pt x="1178" y="171"/>
                  <a:pt x="1178" y="170"/>
                  <a:pt x="1178" y="170"/>
                </a:cubicBezTo>
                <a:cubicBezTo>
                  <a:pt x="1177" y="169"/>
                  <a:pt x="1177" y="169"/>
                  <a:pt x="1176" y="168"/>
                </a:cubicBezTo>
                <a:cubicBezTo>
                  <a:pt x="1176" y="168"/>
                  <a:pt x="1176" y="167"/>
                  <a:pt x="1175" y="167"/>
                </a:cubicBezTo>
                <a:cubicBezTo>
                  <a:pt x="1174" y="165"/>
                  <a:pt x="1173" y="164"/>
                  <a:pt x="1172" y="162"/>
                </a:cubicBezTo>
                <a:cubicBezTo>
                  <a:pt x="1172" y="162"/>
                  <a:pt x="1172" y="162"/>
                  <a:pt x="1172" y="162"/>
                </a:cubicBezTo>
                <a:cubicBezTo>
                  <a:pt x="1171" y="161"/>
                  <a:pt x="1171" y="161"/>
                  <a:pt x="1170" y="160"/>
                </a:cubicBezTo>
                <a:cubicBezTo>
                  <a:pt x="1170" y="160"/>
                  <a:pt x="1169" y="159"/>
                  <a:pt x="1169" y="159"/>
                </a:cubicBezTo>
                <a:cubicBezTo>
                  <a:pt x="1169" y="158"/>
                  <a:pt x="1168" y="157"/>
                  <a:pt x="1167" y="157"/>
                </a:cubicBezTo>
                <a:cubicBezTo>
                  <a:pt x="1167" y="156"/>
                  <a:pt x="1167" y="156"/>
                  <a:pt x="1166" y="156"/>
                </a:cubicBezTo>
                <a:cubicBezTo>
                  <a:pt x="1166" y="155"/>
                  <a:pt x="1165" y="154"/>
                  <a:pt x="1164" y="154"/>
                </a:cubicBezTo>
                <a:cubicBezTo>
                  <a:pt x="1164" y="153"/>
                  <a:pt x="1164" y="153"/>
                  <a:pt x="1163" y="153"/>
                </a:cubicBezTo>
                <a:cubicBezTo>
                  <a:pt x="1163" y="152"/>
                  <a:pt x="1162" y="151"/>
                  <a:pt x="1161" y="151"/>
                </a:cubicBezTo>
                <a:cubicBezTo>
                  <a:pt x="1161" y="150"/>
                  <a:pt x="1160" y="150"/>
                  <a:pt x="1160" y="150"/>
                </a:cubicBezTo>
                <a:cubicBezTo>
                  <a:pt x="1154" y="144"/>
                  <a:pt x="1146" y="139"/>
                  <a:pt x="1137" y="134"/>
                </a:cubicBezTo>
                <a:cubicBezTo>
                  <a:pt x="1137" y="134"/>
                  <a:pt x="1137" y="134"/>
                  <a:pt x="1137" y="134"/>
                </a:cubicBezTo>
                <a:cubicBezTo>
                  <a:pt x="1116" y="122"/>
                  <a:pt x="1086" y="113"/>
                  <a:pt x="1045" y="109"/>
                </a:cubicBezTo>
                <a:cubicBezTo>
                  <a:pt x="1045" y="109"/>
                  <a:pt x="1045" y="109"/>
                  <a:pt x="1045" y="109"/>
                </a:cubicBezTo>
                <a:cubicBezTo>
                  <a:pt x="1030" y="107"/>
                  <a:pt x="1013" y="107"/>
                  <a:pt x="995" y="107"/>
                </a:cubicBezTo>
                <a:cubicBezTo>
                  <a:pt x="973" y="107"/>
                  <a:pt x="950" y="108"/>
                  <a:pt x="925" y="110"/>
                </a:cubicBezTo>
                <a:cubicBezTo>
                  <a:pt x="943" y="128"/>
                  <a:pt x="959" y="147"/>
                  <a:pt x="973" y="167"/>
                </a:cubicBezTo>
                <a:cubicBezTo>
                  <a:pt x="981" y="167"/>
                  <a:pt x="988" y="167"/>
                  <a:pt x="995" y="167"/>
                </a:cubicBezTo>
                <a:cubicBezTo>
                  <a:pt x="1024" y="167"/>
                  <a:pt x="1050" y="169"/>
                  <a:pt x="1071" y="174"/>
                </a:cubicBezTo>
                <a:cubicBezTo>
                  <a:pt x="1071" y="174"/>
                  <a:pt x="1071" y="174"/>
                  <a:pt x="1071" y="174"/>
                </a:cubicBezTo>
                <a:cubicBezTo>
                  <a:pt x="1089" y="177"/>
                  <a:pt x="1103" y="183"/>
                  <a:pt x="1114" y="189"/>
                </a:cubicBezTo>
                <a:cubicBezTo>
                  <a:pt x="1114" y="189"/>
                  <a:pt x="1114" y="189"/>
                  <a:pt x="1114" y="190"/>
                </a:cubicBezTo>
                <a:cubicBezTo>
                  <a:pt x="1115" y="190"/>
                  <a:pt x="1116" y="191"/>
                  <a:pt x="1117" y="192"/>
                </a:cubicBezTo>
                <a:cubicBezTo>
                  <a:pt x="1117" y="192"/>
                  <a:pt x="1117" y="192"/>
                  <a:pt x="1117" y="192"/>
                </a:cubicBezTo>
                <a:cubicBezTo>
                  <a:pt x="1119" y="193"/>
                  <a:pt x="1121" y="195"/>
                  <a:pt x="1122" y="197"/>
                </a:cubicBezTo>
                <a:cubicBezTo>
                  <a:pt x="1123" y="197"/>
                  <a:pt x="1123" y="197"/>
                  <a:pt x="1123" y="197"/>
                </a:cubicBezTo>
                <a:cubicBezTo>
                  <a:pt x="1123" y="198"/>
                  <a:pt x="1124" y="198"/>
                  <a:pt x="1125" y="199"/>
                </a:cubicBezTo>
                <a:cubicBezTo>
                  <a:pt x="1125" y="199"/>
                  <a:pt x="1125" y="199"/>
                  <a:pt x="1125" y="200"/>
                </a:cubicBezTo>
                <a:cubicBezTo>
                  <a:pt x="1126" y="200"/>
                  <a:pt x="1126" y="201"/>
                  <a:pt x="1126" y="201"/>
                </a:cubicBezTo>
                <a:cubicBezTo>
                  <a:pt x="1127" y="202"/>
                  <a:pt x="1127" y="202"/>
                  <a:pt x="1127" y="202"/>
                </a:cubicBezTo>
                <a:cubicBezTo>
                  <a:pt x="1127" y="203"/>
                  <a:pt x="1128" y="203"/>
                  <a:pt x="1128" y="204"/>
                </a:cubicBezTo>
                <a:cubicBezTo>
                  <a:pt x="1128" y="204"/>
                  <a:pt x="1128" y="205"/>
                  <a:pt x="1128" y="205"/>
                </a:cubicBezTo>
                <a:cubicBezTo>
                  <a:pt x="1129" y="206"/>
                  <a:pt x="1129" y="207"/>
                  <a:pt x="1130" y="207"/>
                </a:cubicBezTo>
                <a:cubicBezTo>
                  <a:pt x="1130" y="208"/>
                  <a:pt x="1130" y="209"/>
                  <a:pt x="1130" y="210"/>
                </a:cubicBezTo>
                <a:cubicBezTo>
                  <a:pt x="1130" y="210"/>
                  <a:pt x="1131" y="210"/>
                  <a:pt x="1131" y="210"/>
                </a:cubicBezTo>
                <a:cubicBezTo>
                  <a:pt x="1131" y="211"/>
                  <a:pt x="1131" y="211"/>
                  <a:pt x="1131" y="212"/>
                </a:cubicBezTo>
                <a:cubicBezTo>
                  <a:pt x="1131" y="212"/>
                  <a:pt x="1131" y="213"/>
                  <a:pt x="1131" y="213"/>
                </a:cubicBezTo>
                <a:cubicBezTo>
                  <a:pt x="1131" y="213"/>
                  <a:pt x="1131" y="214"/>
                  <a:pt x="1131" y="214"/>
                </a:cubicBezTo>
                <a:cubicBezTo>
                  <a:pt x="1131" y="215"/>
                  <a:pt x="1131" y="215"/>
                  <a:pt x="1131" y="215"/>
                </a:cubicBezTo>
                <a:cubicBezTo>
                  <a:pt x="1131" y="216"/>
                  <a:pt x="1131" y="216"/>
                  <a:pt x="1131" y="217"/>
                </a:cubicBezTo>
                <a:cubicBezTo>
                  <a:pt x="1131" y="217"/>
                  <a:pt x="1131" y="218"/>
                  <a:pt x="1131" y="218"/>
                </a:cubicBezTo>
                <a:cubicBezTo>
                  <a:pt x="1131" y="219"/>
                  <a:pt x="1131" y="219"/>
                  <a:pt x="1131" y="220"/>
                </a:cubicBezTo>
                <a:cubicBezTo>
                  <a:pt x="1131" y="220"/>
                  <a:pt x="1131" y="221"/>
                  <a:pt x="1131" y="221"/>
                </a:cubicBezTo>
                <a:cubicBezTo>
                  <a:pt x="1131" y="222"/>
                  <a:pt x="1131" y="222"/>
                  <a:pt x="1131" y="223"/>
                </a:cubicBezTo>
                <a:cubicBezTo>
                  <a:pt x="1131" y="223"/>
                  <a:pt x="1131" y="224"/>
                  <a:pt x="1131" y="224"/>
                </a:cubicBezTo>
                <a:cubicBezTo>
                  <a:pt x="1131" y="225"/>
                  <a:pt x="1131" y="225"/>
                  <a:pt x="1131" y="226"/>
                </a:cubicBezTo>
                <a:cubicBezTo>
                  <a:pt x="1131" y="226"/>
                  <a:pt x="1131" y="227"/>
                  <a:pt x="1130" y="227"/>
                </a:cubicBezTo>
                <a:cubicBezTo>
                  <a:pt x="1130" y="228"/>
                  <a:pt x="1130" y="228"/>
                  <a:pt x="1130" y="229"/>
                </a:cubicBezTo>
                <a:cubicBezTo>
                  <a:pt x="1130" y="229"/>
                  <a:pt x="1130" y="230"/>
                  <a:pt x="1130" y="231"/>
                </a:cubicBezTo>
                <a:cubicBezTo>
                  <a:pt x="1130" y="231"/>
                  <a:pt x="1130" y="231"/>
                  <a:pt x="1130" y="231"/>
                </a:cubicBezTo>
                <a:cubicBezTo>
                  <a:pt x="1129" y="233"/>
                  <a:pt x="1129" y="235"/>
                  <a:pt x="1128" y="237"/>
                </a:cubicBezTo>
                <a:cubicBezTo>
                  <a:pt x="1128" y="237"/>
                  <a:pt x="1128" y="237"/>
                  <a:pt x="1128" y="237"/>
                </a:cubicBezTo>
                <a:cubicBezTo>
                  <a:pt x="1127" y="238"/>
                  <a:pt x="1127" y="239"/>
                  <a:pt x="1127" y="240"/>
                </a:cubicBezTo>
                <a:cubicBezTo>
                  <a:pt x="1127" y="240"/>
                  <a:pt x="1126" y="241"/>
                  <a:pt x="1126" y="241"/>
                </a:cubicBezTo>
                <a:cubicBezTo>
                  <a:pt x="1126" y="242"/>
                  <a:pt x="1126" y="243"/>
                  <a:pt x="1125" y="244"/>
                </a:cubicBezTo>
                <a:cubicBezTo>
                  <a:pt x="1125" y="244"/>
                  <a:pt x="1125" y="244"/>
                  <a:pt x="1125" y="245"/>
                </a:cubicBezTo>
                <a:cubicBezTo>
                  <a:pt x="1124" y="246"/>
                  <a:pt x="1124" y="247"/>
                  <a:pt x="1123" y="248"/>
                </a:cubicBezTo>
                <a:cubicBezTo>
                  <a:pt x="1123" y="248"/>
                  <a:pt x="1123" y="248"/>
                  <a:pt x="1123" y="249"/>
                </a:cubicBezTo>
                <a:cubicBezTo>
                  <a:pt x="1122" y="250"/>
                  <a:pt x="1122" y="251"/>
                  <a:pt x="1121" y="252"/>
                </a:cubicBezTo>
                <a:cubicBezTo>
                  <a:pt x="1121" y="252"/>
                  <a:pt x="1121" y="252"/>
                  <a:pt x="1121" y="253"/>
                </a:cubicBezTo>
                <a:cubicBezTo>
                  <a:pt x="1120" y="254"/>
                  <a:pt x="1120" y="255"/>
                  <a:pt x="1119" y="256"/>
                </a:cubicBezTo>
                <a:cubicBezTo>
                  <a:pt x="1119" y="256"/>
                  <a:pt x="1119" y="256"/>
                  <a:pt x="1119" y="257"/>
                </a:cubicBezTo>
                <a:cubicBezTo>
                  <a:pt x="1118" y="258"/>
                  <a:pt x="1117" y="259"/>
                  <a:pt x="1116" y="260"/>
                </a:cubicBezTo>
                <a:cubicBezTo>
                  <a:pt x="1116" y="260"/>
                  <a:pt x="1116" y="260"/>
                  <a:pt x="1116" y="260"/>
                </a:cubicBezTo>
                <a:cubicBezTo>
                  <a:pt x="1111" y="269"/>
                  <a:pt x="1105" y="278"/>
                  <a:pt x="1097" y="287"/>
                </a:cubicBezTo>
                <a:cubicBezTo>
                  <a:pt x="1097" y="287"/>
                  <a:pt x="1097" y="287"/>
                  <a:pt x="1096" y="287"/>
                </a:cubicBezTo>
                <a:cubicBezTo>
                  <a:pt x="1095" y="289"/>
                  <a:pt x="1094" y="291"/>
                  <a:pt x="1092" y="292"/>
                </a:cubicBezTo>
                <a:cubicBezTo>
                  <a:pt x="1092" y="292"/>
                  <a:pt x="1092" y="292"/>
                  <a:pt x="1092" y="292"/>
                </a:cubicBezTo>
                <a:cubicBezTo>
                  <a:pt x="1091" y="294"/>
                  <a:pt x="1089" y="296"/>
                  <a:pt x="1088" y="297"/>
                </a:cubicBezTo>
                <a:cubicBezTo>
                  <a:pt x="1088" y="297"/>
                  <a:pt x="1088" y="297"/>
                  <a:pt x="1088" y="298"/>
                </a:cubicBezTo>
                <a:cubicBezTo>
                  <a:pt x="1077" y="309"/>
                  <a:pt x="1064" y="322"/>
                  <a:pt x="1048" y="336"/>
                </a:cubicBezTo>
                <a:cubicBezTo>
                  <a:pt x="1048" y="336"/>
                  <a:pt x="1048" y="336"/>
                  <a:pt x="1048" y="336"/>
                </a:cubicBezTo>
                <a:cubicBezTo>
                  <a:pt x="1040" y="343"/>
                  <a:pt x="1031" y="350"/>
                  <a:pt x="1021" y="358"/>
                </a:cubicBezTo>
                <a:cubicBezTo>
                  <a:pt x="930" y="429"/>
                  <a:pt x="799" y="500"/>
                  <a:pt x="651" y="556"/>
                </a:cubicBezTo>
                <a:cubicBezTo>
                  <a:pt x="585" y="582"/>
                  <a:pt x="519" y="603"/>
                  <a:pt x="456" y="619"/>
                </a:cubicBezTo>
                <a:cubicBezTo>
                  <a:pt x="456" y="639"/>
                  <a:pt x="455" y="661"/>
                  <a:pt x="450" y="683"/>
                </a:cubicBezTo>
                <a:cubicBezTo>
                  <a:pt x="522" y="665"/>
                  <a:pt x="597" y="641"/>
                  <a:pt x="673" y="612"/>
                </a:cubicBezTo>
                <a:cubicBezTo>
                  <a:pt x="825" y="554"/>
                  <a:pt x="962" y="480"/>
                  <a:pt x="1058" y="405"/>
                </a:cubicBezTo>
                <a:cubicBezTo>
                  <a:pt x="1058" y="405"/>
                  <a:pt x="1058" y="405"/>
                  <a:pt x="1058" y="405"/>
                </a:cubicBezTo>
                <a:cubicBezTo>
                  <a:pt x="1165" y="322"/>
                  <a:pt x="1209" y="246"/>
                  <a:pt x="1186" y="186"/>
                </a:cubicBezTo>
                <a:close/>
              </a:path>
            </a:pathLst>
          </a:custGeom>
          <a:solidFill>
            <a:srgbClr val="283F6B"/>
          </a:solidFill>
          <a:ln>
            <a:noFill/>
          </a:ln>
        </p:spPr>
        <p:txBody>
          <a:bodyPr vert="horz" wrap="square" lIns="89608" tIns="44806" rIns="89608" bIns="44806" numCol="1" anchor="t" anchorCtr="0" compatLnSpc="1">
            <a:prstTxWarp prst="textNoShape">
              <a:avLst/>
            </a:prstTxWarp>
          </a:bodyPr>
          <a:lstStyle/>
          <a:p>
            <a:endParaRPr lang="en-US" sz="1766" dirty="0">
              <a:gradFill>
                <a:gsLst>
                  <a:gs pos="0">
                    <a:srgbClr val="FFFFFF"/>
                  </a:gs>
                  <a:gs pos="100000">
                    <a:srgbClr val="FFFFFF"/>
                  </a:gs>
                </a:gsLst>
                <a:lin ang="5400000" scaled="0"/>
              </a:gradFill>
            </a:endParaRPr>
          </a:p>
        </p:txBody>
      </p:sp>
      <p:grpSp>
        <p:nvGrpSpPr>
          <p:cNvPr id="38" name="Group 37"/>
          <p:cNvGrpSpPr/>
          <p:nvPr/>
        </p:nvGrpSpPr>
        <p:grpSpPr>
          <a:xfrm>
            <a:off x="844549" y="2341159"/>
            <a:ext cx="2800886" cy="714052"/>
            <a:chOff x="860721" y="3357535"/>
            <a:chExt cx="2857455" cy="728473"/>
          </a:xfrm>
          <a:solidFill>
            <a:srgbClr val="283F6B"/>
          </a:solidFill>
        </p:grpSpPr>
        <p:sp>
          <p:nvSpPr>
            <p:cNvPr id="44" name="Freeform 154"/>
            <p:cNvSpPr>
              <a:spLocks noEditPoints="1"/>
            </p:cNvSpPr>
            <p:nvPr/>
          </p:nvSpPr>
          <p:spPr bwMode="black">
            <a:xfrm>
              <a:off x="860721" y="3357535"/>
              <a:ext cx="728663" cy="728473"/>
            </a:xfrm>
            <a:custGeom>
              <a:avLst/>
              <a:gdLst>
                <a:gd name="T0" fmla="*/ 235 w 433"/>
                <a:gd name="T1" fmla="*/ 433 h 433"/>
                <a:gd name="T2" fmla="*/ 0 w 433"/>
                <a:gd name="T3" fmla="*/ 198 h 433"/>
                <a:gd name="T4" fmla="*/ 0 w 433"/>
                <a:gd name="T5" fmla="*/ 101 h 433"/>
                <a:gd name="T6" fmla="*/ 99 w 433"/>
                <a:gd name="T7" fmla="*/ 2 h 433"/>
                <a:gd name="T8" fmla="*/ 198 w 433"/>
                <a:gd name="T9" fmla="*/ 0 h 433"/>
                <a:gd name="T10" fmla="*/ 433 w 433"/>
                <a:gd name="T11" fmla="*/ 235 h 433"/>
                <a:gd name="T12" fmla="*/ 235 w 433"/>
                <a:gd name="T13" fmla="*/ 433 h 433"/>
                <a:gd name="T14" fmla="*/ 96 w 433"/>
                <a:gd name="T15" fmla="*/ 72 h 433"/>
                <a:gd name="T16" fmla="*/ 71 w 433"/>
                <a:gd name="T17" fmla="*/ 72 h 433"/>
                <a:gd name="T18" fmla="*/ 71 w 433"/>
                <a:gd name="T19" fmla="*/ 97 h 433"/>
                <a:gd name="T20" fmla="*/ 96 w 433"/>
                <a:gd name="T21" fmla="*/ 97 h 433"/>
                <a:gd name="T22" fmla="*/ 96 w 433"/>
                <a:gd name="T23" fmla="*/ 72 h 433"/>
                <a:gd name="T24" fmla="*/ 250 w 433"/>
                <a:gd name="T25" fmla="*/ 138 h 433"/>
                <a:gd name="T26" fmla="*/ 231 w 433"/>
                <a:gd name="T27" fmla="*/ 138 h 433"/>
                <a:gd name="T28" fmla="*/ 231 w 433"/>
                <a:gd name="T29" fmla="*/ 158 h 433"/>
                <a:gd name="T30" fmla="*/ 264 w 433"/>
                <a:gd name="T31" fmla="*/ 191 h 433"/>
                <a:gd name="T32" fmla="*/ 254 w 433"/>
                <a:gd name="T33" fmla="*/ 193 h 433"/>
                <a:gd name="T34" fmla="*/ 176 w 433"/>
                <a:gd name="T35" fmla="*/ 115 h 433"/>
                <a:gd name="T36" fmla="*/ 158 w 433"/>
                <a:gd name="T37" fmla="*/ 115 h 433"/>
                <a:gd name="T38" fmla="*/ 159 w 433"/>
                <a:gd name="T39" fmla="*/ 133 h 433"/>
                <a:gd name="T40" fmla="*/ 212 w 433"/>
                <a:gd name="T41" fmla="*/ 186 h 433"/>
                <a:gd name="T42" fmla="*/ 208 w 433"/>
                <a:gd name="T43" fmla="*/ 192 h 433"/>
                <a:gd name="T44" fmla="*/ 145 w 433"/>
                <a:gd name="T45" fmla="*/ 130 h 433"/>
                <a:gd name="T46" fmla="*/ 128 w 433"/>
                <a:gd name="T47" fmla="*/ 130 h 433"/>
                <a:gd name="T48" fmla="*/ 128 w 433"/>
                <a:gd name="T49" fmla="*/ 147 h 433"/>
                <a:gd name="T50" fmla="*/ 194 w 433"/>
                <a:gd name="T51" fmla="*/ 214 h 433"/>
                <a:gd name="T52" fmla="*/ 191 w 433"/>
                <a:gd name="T53" fmla="*/ 220 h 433"/>
                <a:gd name="T54" fmla="*/ 134 w 433"/>
                <a:gd name="T55" fmla="*/ 163 h 433"/>
                <a:gd name="T56" fmla="*/ 116 w 433"/>
                <a:gd name="T57" fmla="*/ 164 h 433"/>
                <a:gd name="T58" fmla="*/ 116 w 433"/>
                <a:gd name="T59" fmla="*/ 181 h 433"/>
                <a:gd name="T60" fmla="*/ 177 w 433"/>
                <a:gd name="T61" fmla="*/ 242 h 433"/>
                <a:gd name="T62" fmla="*/ 173 w 433"/>
                <a:gd name="T63" fmla="*/ 248 h 433"/>
                <a:gd name="T64" fmla="*/ 122 w 433"/>
                <a:gd name="T65" fmla="*/ 197 h 433"/>
                <a:gd name="T66" fmla="*/ 104 w 433"/>
                <a:gd name="T67" fmla="*/ 197 h 433"/>
                <a:gd name="T68" fmla="*/ 105 w 433"/>
                <a:gd name="T69" fmla="*/ 215 h 433"/>
                <a:gd name="T70" fmla="*/ 195 w 433"/>
                <a:gd name="T71" fmla="*/ 305 h 433"/>
                <a:gd name="T72" fmla="*/ 286 w 433"/>
                <a:gd name="T73" fmla="*/ 314 h 433"/>
                <a:gd name="T74" fmla="*/ 309 w 433"/>
                <a:gd name="T75" fmla="*/ 290 h 433"/>
                <a:gd name="T76" fmla="*/ 306 w 433"/>
                <a:gd name="T77" fmla="*/ 194 h 433"/>
                <a:gd name="T78" fmla="*/ 250 w 433"/>
                <a:gd name="T79" fmla="*/ 138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3" h="433">
                  <a:moveTo>
                    <a:pt x="235" y="433"/>
                  </a:moveTo>
                  <a:cubicBezTo>
                    <a:pt x="0" y="198"/>
                    <a:pt x="0" y="198"/>
                    <a:pt x="0" y="198"/>
                  </a:cubicBezTo>
                  <a:cubicBezTo>
                    <a:pt x="0" y="101"/>
                    <a:pt x="0" y="101"/>
                    <a:pt x="0" y="101"/>
                  </a:cubicBezTo>
                  <a:cubicBezTo>
                    <a:pt x="99" y="2"/>
                    <a:pt x="99" y="2"/>
                    <a:pt x="99" y="2"/>
                  </a:cubicBezTo>
                  <a:cubicBezTo>
                    <a:pt x="198" y="0"/>
                    <a:pt x="198" y="0"/>
                    <a:pt x="198" y="0"/>
                  </a:cubicBezTo>
                  <a:cubicBezTo>
                    <a:pt x="433" y="235"/>
                    <a:pt x="433" y="235"/>
                    <a:pt x="433" y="235"/>
                  </a:cubicBezTo>
                  <a:lnTo>
                    <a:pt x="235" y="433"/>
                  </a:lnTo>
                  <a:close/>
                  <a:moveTo>
                    <a:pt x="96" y="72"/>
                  </a:moveTo>
                  <a:cubicBezTo>
                    <a:pt x="89" y="65"/>
                    <a:pt x="78" y="65"/>
                    <a:pt x="71" y="72"/>
                  </a:cubicBezTo>
                  <a:cubicBezTo>
                    <a:pt x="64" y="79"/>
                    <a:pt x="64" y="90"/>
                    <a:pt x="71" y="97"/>
                  </a:cubicBezTo>
                  <a:cubicBezTo>
                    <a:pt x="78" y="104"/>
                    <a:pt x="89" y="104"/>
                    <a:pt x="96" y="97"/>
                  </a:cubicBezTo>
                  <a:cubicBezTo>
                    <a:pt x="103" y="90"/>
                    <a:pt x="103" y="79"/>
                    <a:pt x="96" y="72"/>
                  </a:cubicBezTo>
                  <a:close/>
                  <a:moveTo>
                    <a:pt x="250" y="138"/>
                  </a:moveTo>
                  <a:cubicBezTo>
                    <a:pt x="245" y="133"/>
                    <a:pt x="236" y="133"/>
                    <a:pt x="231" y="138"/>
                  </a:cubicBezTo>
                  <a:cubicBezTo>
                    <a:pt x="225" y="144"/>
                    <a:pt x="225" y="153"/>
                    <a:pt x="231" y="158"/>
                  </a:cubicBezTo>
                  <a:cubicBezTo>
                    <a:pt x="264" y="191"/>
                    <a:pt x="264" y="191"/>
                    <a:pt x="264" y="191"/>
                  </a:cubicBezTo>
                  <a:cubicBezTo>
                    <a:pt x="254" y="193"/>
                    <a:pt x="254" y="193"/>
                    <a:pt x="254" y="193"/>
                  </a:cubicBezTo>
                  <a:cubicBezTo>
                    <a:pt x="176" y="115"/>
                    <a:pt x="176" y="115"/>
                    <a:pt x="176" y="115"/>
                  </a:cubicBezTo>
                  <a:cubicBezTo>
                    <a:pt x="171" y="110"/>
                    <a:pt x="163" y="110"/>
                    <a:pt x="158" y="115"/>
                  </a:cubicBezTo>
                  <a:cubicBezTo>
                    <a:pt x="153" y="120"/>
                    <a:pt x="154" y="128"/>
                    <a:pt x="159" y="133"/>
                  </a:cubicBezTo>
                  <a:cubicBezTo>
                    <a:pt x="212" y="186"/>
                    <a:pt x="212" y="186"/>
                    <a:pt x="212" y="186"/>
                  </a:cubicBezTo>
                  <a:cubicBezTo>
                    <a:pt x="208" y="192"/>
                    <a:pt x="208" y="192"/>
                    <a:pt x="208" y="192"/>
                  </a:cubicBezTo>
                  <a:cubicBezTo>
                    <a:pt x="145" y="130"/>
                    <a:pt x="145" y="130"/>
                    <a:pt x="145" y="130"/>
                  </a:cubicBezTo>
                  <a:cubicBezTo>
                    <a:pt x="140" y="125"/>
                    <a:pt x="132" y="125"/>
                    <a:pt x="128" y="130"/>
                  </a:cubicBezTo>
                  <a:cubicBezTo>
                    <a:pt x="123" y="135"/>
                    <a:pt x="123" y="143"/>
                    <a:pt x="128" y="147"/>
                  </a:cubicBezTo>
                  <a:cubicBezTo>
                    <a:pt x="194" y="214"/>
                    <a:pt x="194" y="214"/>
                    <a:pt x="194" y="214"/>
                  </a:cubicBezTo>
                  <a:cubicBezTo>
                    <a:pt x="191" y="220"/>
                    <a:pt x="191" y="220"/>
                    <a:pt x="191" y="220"/>
                  </a:cubicBezTo>
                  <a:cubicBezTo>
                    <a:pt x="134" y="163"/>
                    <a:pt x="134" y="163"/>
                    <a:pt x="134" y="163"/>
                  </a:cubicBezTo>
                  <a:cubicBezTo>
                    <a:pt x="129" y="159"/>
                    <a:pt x="121" y="159"/>
                    <a:pt x="116" y="164"/>
                  </a:cubicBezTo>
                  <a:cubicBezTo>
                    <a:pt x="111" y="168"/>
                    <a:pt x="111" y="176"/>
                    <a:pt x="116" y="181"/>
                  </a:cubicBezTo>
                  <a:cubicBezTo>
                    <a:pt x="177" y="242"/>
                    <a:pt x="177" y="242"/>
                    <a:pt x="177" y="242"/>
                  </a:cubicBezTo>
                  <a:cubicBezTo>
                    <a:pt x="173" y="248"/>
                    <a:pt x="173" y="248"/>
                    <a:pt x="173" y="248"/>
                  </a:cubicBezTo>
                  <a:cubicBezTo>
                    <a:pt x="122" y="197"/>
                    <a:pt x="122" y="197"/>
                    <a:pt x="122" y="197"/>
                  </a:cubicBezTo>
                  <a:cubicBezTo>
                    <a:pt x="117" y="192"/>
                    <a:pt x="109" y="192"/>
                    <a:pt x="104" y="197"/>
                  </a:cubicBezTo>
                  <a:cubicBezTo>
                    <a:pt x="99" y="202"/>
                    <a:pt x="100" y="210"/>
                    <a:pt x="105" y="215"/>
                  </a:cubicBezTo>
                  <a:cubicBezTo>
                    <a:pt x="195" y="305"/>
                    <a:pt x="195" y="305"/>
                    <a:pt x="195" y="305"/>
                  </a:cubicBezTo>
                  <a:cubicBezTo>
                    <a:pt x="228" y="338"/>
                    <a:pt x="268" y="332"/>
                    <a:pt x="286" y="314"/>
                  </a:cubicBezTo>
                  <a:cubicBezTo>
                    <a:pt x="287" y="312"/>
                    <a:pt x="305" y="294"/>
                    <a:pt x="309" y="290"/>
                  </a:cubicBezTo>
                  <a:cubicBezTo>
                    <a:pt x="333" y="266"/>
                    <a:pt x="333" y="221"/>
                    <a:pt x="306" y="194"/>
                  </a:cubicBezTo>
                  <a:lnTo>
                    <a:pt x="250" y="138"/>
                  </a:lnTo>
                  <a:close/>
                </a:path>
              </a:pathLst>
            </a:custGeom>
            <a:grpFill/>
            <a:ln>
              <a:noFill/>
            </a:ln>
            <a:extLst/>
          </p:spPr>
          <p:txBody>
            <a:bodyPr vert="horz" wrap="square" lIns="80675" tIns="40338" rIns="80675" bIns="40338" numCol="1" anchor="t" anchorCtr="0" compatLnSpc="1">
              <a:prstTxWarp prst="textNoShape">
                <a:avLst/>
              </a:prstTxWarp>
            </a:bodyPr>
            <a:lstStyle/>
            <a:p>
              <a:endParaRPr lang="en-US" sz="1567" dirty="0">
                <a:solidFill>
                  <a:srgbClr val="000000"/>
                </a:solidFill>
              </a:endParaRPr>
            </a:p>
          </p:txBody>
        </p:sp>
        <p:sp>
          <p:nvSpPr>
            <p:cNvPr id="45" name="Freeform 227"/>
            <p:cNvSpPr>
              <a:spLocks noEditPoints="1"/>
            </p:cNvSpPr>
            <p:nvPr/>
          </p:nvSpPr>
          <p:spPr bwMode="auto">
            <a:xfrm>
              <a:off x="1781988" y="3360584"/>
              <a:ext cx="757747" cy="722375"/>
            </a:xfrm>
            <a:custGeom>
              <a:avLst/>
              <a:gdLst>
                <a:gd name="T0" fmla="*/ 164 w 320"/>
                <a:gd name="T1" fmla="*/ 2 h 305"/>
                <a:gd name="T2" fmla="*/ 3 w 320"/>
                <a:gd name="T3" fmla="*/ 151 h 305"/>
                <a:gd name="T4" fmla="*/ 319 w 320"/>
                <a:gd name="T5" fmla="*/ 157 h 305"/>
                <a:gd name="T6" fmla="*/ 230 w 320"/>
                <a:gd name="T7" fmla="*/ 262 h 305"/>
                <a:gd name="T8" fmla="*/ 158 w 320"/>
                <a:gd name="T9" fmla="*/ 287 h 305"/>
                <a:gd name="T10" fmla="*/ 88 w 320"/>
                <a:gd name="T11" fmla="*/ 260 h 305"/>
                <a:gd name="T12" fmla="*/ 40 w 320"/>
                <a:gd name="T13" fmla="*/ 29 h 305"/>
                <a:gd name="T14" fmla="*/ 47 w 320"/>
                <a:gd name="T15" fmla="*/ 25 h 305"/>
                <a:gd name="T16" fmla="*/ 161 w 320"/>
                <a:gd name="T17" fmla="*/ 23 h 305"/>
                <a:gd name="T18" fmla="*/ 165 w 320"/>
                <a:gd name="T19" fmla="*/ 23 h 305"/>
                <a:gd name="T20" fmla="*/ 279 w 320"/>
                <a:gd name="T21" fmla="*/ 30 h 305"/>
                <a:gd name="T22" fmla="*/ 286 w 320"/>
                <a:gd name="T23" fmla="*/ 33 h 305"/>
                <a:gd name="T24" fmla="*/ 230 w 320"/>
                <a:gd name="T25" fmla="*/ 262 h 305"/>
                <a:gd name="T26" fmla="*/ 146 w 320"/>
                <a:gd name="T27" fmla="*/ 233 h 305"/>
                <a:gd name="T28" fmla="*/ 242 w 320"/>
                <a:gd name="T29" fmla="*/ 154 h 305"/>
                <a:gd name="T30" fmla="*/ 277 w 320"/>
                <a:gd name="T31" fmla="*/ 205 h 305"/>
                <a:gd name="T32" fmla="*/ 290 w 320"/>
                <a:gd name="T33" fmla="*/ 156 h 305"/>
                <a:gd name="T34" fmla="*/ 227 w 320"/>
                <a:gd name="T35" fmla="*/ 48 h 305"/>
                <a:gd name="T36" fmla="*/ 98 w 320"/>
                <a:gd name="T37" fmla="*/ 45 h 305"/>
                <a:gd name="T38" fmla="*/ 31 w 320"/>
                <a:gd name="T39" fmla="*/ 151 h 305"/>
                <a:gd name="T40" fmla="*/ 158 w 320"/>
                <a:gd name="T41" fmla="*/ 276 h 305"/>
                <a:gd name="T42" fmla="*/ 189 w 320"/>
                <a:gd name="T43" fmla="*/ 268 h 305"/>
                <a:gd name="T44" fmla="*/ 202 w 320"/>
                <a:gd name="T45" fmla="*/ 73 h 305"/>
                <a:gd name="T46" fmla="*/ 97 w 320"/>
                <a:gd name="T47" fmla="*/ 114 h 305"/>
                <a:gd name="T48" fmla="*/ 118 w 320"/>
                <a:gd name="T49" fmla="*/ 209 h 305"/>
                <a:gd name="T50" fmla="*/ 108 w 320"/>
                <a:gd name="T51" fmla="*/ 189 h 305"/>
                <a:gd name="T52" fmla="*/ 253 w 320"/>
                <a:gd name="T53" fmla="*/ 140 h 305"/>
                <a:gd name="T54" fmla="*/ 277 w 320"/>
                <a:gd name="T55" fmla="*/ 191 h 305"/>
                <a:gd name="T56" fmla="*/ 264 w 320"/>
                <a:gd name="T57" fmla="*/ 184 h 305"/>
                <a:gd name="T58" fmla="*/ 140 w 320"/>
                <a:gd name="T59" fmla="*/ 95 h 305"/>
                <a:gd name="T60" fmla="*/ 118 w 320"/>
                <a:gd name="T61" fmla="*/ 209 h 305"/>
                <a:gd name="T62" fmla="*/ 176 w 320"/>
                <a:gd name="T63" fmla="*/ 163 h 305"/>
                <a:gd name="T64" fmla="*/ 242 w 320"/>
                <a:gd name="T65" fmla="*/ 242 h 305"/>
                <a:gd name="T66" fmla="*/ 222 w 320"/>
                <a:gd name="T67" fmla="*/ 217 h 305"/>
                <a:gd name="T68" fmla="*/ 181 w 320"/>
                <a:gd name="T69" fmla="*/ 175 h 305"/>
                <a:gd name="T70" fmla="*/ 182 w 320"/>
                <a:gd name="T71" fmla="*/ 170 h 305"/>
                <a:gd name="T72" fmla="*/ 216 w 320"/>
                <a:gd name="T73" fmla="*/ 221 h 305"/>
                <a:gd name="T74" fmla="*/ 259 w 320"/>
                <a:gd name="T75" fmla="*/ 229 h 305"/>
                <a:gd name="T76" fmla="*/ 227 w 320"/>
                <a:gd name="T77" fmla="*/ 213 h 305"/>
                <a:gd name="T78" fmla="*/ 214 w 320"/>
                <a:gd name="T79" fmla="*/ 236 h 305"/>
                <a:gd name="T80" fmla="*/ 230 w 320"/>
                <a:gd name="T81" fmla="*/ 250 h 305"/>
                <a:gd name="T82" fmla="*/ 167 w 320"/>
                <a:gd name="T83" fmla="*/ 145 h 305"/>
                <a:gd name="T84" fmla="*/ 253 w 320"/>
                <a:gd name="T85" fmla="*/ 226 h 305"/>
                <a:gd name="T86" fmla="*/ 275 w 320"/>
                <a:gd name="T87" fmla="*/ 209 h 305"/>
                <a:gd name="T88" fmla="*/ 259 w 320"/>
                <a:gd name="T89" fmla="*/ 210 h 305"/>
                <a:gd name="T90" fmla="*/ 151 w 320"/>
                <a:gd name="T91" fmla="*/ 120 h 305"/>
                <a:gd name="T92" fmla="*/ 205 w 320"/>
                <a:gd name="T93" fmla="*/ 262 h 305"/>
                <a:gd name="T94" fmla="*/ 150 w 320"/>
                <a:gd name="T95" fmla="*/ 229 h 305"/>
                <a:gd name="T96" fmla="*/ 236 w 320"/>
                <a:gd name="T97" fmla="*/ 157 h 305"/>
                <a:gd name="T98" fmla="*/ 275 w 320"/>
                <a:gd name="T99" fmla="*/ 209 h 305"/>
                <a:gd name="T100" fmla="*/ 262 w 320"/>
                <a:gd name="T101" fmla="*/ 225 h 305"/>
                <a:gd name="T102" fmla="*/ 228 w 320"/>
                <a:gd name="T103" fmla="*/ 187 h 305"/>
                <a:gd name="T104" fmla="*/ 199 w 320"/>
                <a:gd name="T105" fmla="*/ 243 h 305"/>
                <a:gd name="T106" fmla="*/ 212 w 320"/>
                <a:gd name="T107" fmla="*/ 259 h 305"/>
                <a:gd name="T108" fmla="*/ 156 w 320"/>
                <a:gd name="T109" fmla="*/ 128 h 305"/>
                <a:gd name="T110" fmla="*/ 255 w 320"/>
                <a:gd name="T111" fmla="*/ 214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305">
                  <a:moveTo>
                    <a:pt x="295" y="5"/>
                  </a:moveTo>
                  <a:cubicBezTo>
                    <a:pt x="220" y="38"/>
                    <a:pt x="164" y="2"/>
                    <a:pt x="164" y="2"/>
                  </a:cubicBezTo>
                  <a:cubicBezTo>
                    <a:pt x="164" y="2"/>
                    <a:pt x="106" y="36"/>
                    <a:pt x="32" y="0"/>
                  </a:cubicBezTo>
                  <a:cubicBezTo>
                    <a:pt x="32" y="0"/>
                    <a:pt x="4" y="58"/>
                    <a:pt x="3" y="151"/>
                  </a:cubicBezTo>
                  <a:cubicBezTo>
                    <a:pt x="0" y="278"/>
                    <a:pt x="158" y="305"/>
                    <a:pt x="158" y="305"/>
                  </a:cubicBezTo>
                  <a:cubicBezTo>
                    <a:pt x="158" y="305"/>
                    <a:pt x="316" y="284"/>
                    <a:pt x="319" y="157"/>
                  </a:cubicBezTo>
                  <a:cubicBezTo>
                    <a:pt x="320" y="64"/>
                    <a:pt x="295" y="5"/>
                    <a:pt x="295" y="5"/>
                  </a:cubicBezTo>
                  <a:close/>
                  <a:moveTo>
                    <a:pt x="230" y="262"/>
                  </a:moveTo>
                  <a:cubicBezTo>
                    <a:pt x="200" y="278"/>
                    <a:pt x="171" y="285"/>
                    <a:pt x="159" y="287"/>
                  </a:cubicBezTo>
                  <a:cubicBezTo>
                    <a:pt x="158" y="287"/>
                    <a:pt x="158" y="287"/>
                    <a:pt x="158" y="287"/>
                  </a:cubicBezTo>
                  <a:cubicBezTo>
                    <a:pt x="157" y="287"/>
                    <a:pt x="157" y="287"/>
                    <a:pt x="157" y="287"/>
                  </a:cubicBezTo>
                  <a:cubicBezTo>
                    <a:pt x="146" y="284"/>
                    <a:pt x="117" y="277"/>
                    <a:pt x="88" y="260"/>
                  </a:cubicBezTo>
                  <a:cubicBezTo>
                    <a:pt x="42" y="234"/>
                    <a:pt x="20" y="197"/>
                    <a:pt x="20" y="151"/>
                  </a:cubicBezTo>
                  <a:cubicBezTo>
                    <a:pt x="21" y="97"/>
                    <a:pt x="32" y="55"/>
                    <a:pt x="40" y="29"/>
                  </a:cubicBezTo>
                  <a:cubicBezTo>
                    <a:pt x="42" y="23"/>
                    <a:pt x="42" y="23"/>
                    <a:pt x="42" y="23"/>
                  </a:cubicBezTo>
                  <a:cubicBezTo>
                    <a:pt x="47" y="25"/>
                    <a:pt x="47" y="25"/>
                    <a:pt x="47" y="25"/>
                  </a:cubicBezTo>
                  <a:cubicBezTo>
                    <a:pt x="64" y="31"/>
                    <a:pt x="81" y="34"/>
                    <a:pt x="99" y="34"/>
                  </a:cubicBezTo>
                  <a:cubicBezTo>
                    <a:pt x="126" y="35"/>
                    <a:pt x="148" y="28"/>
                    <a:pt x="161" y="23"/>
                  </a:cubicBezTo>
                  <a:cubicBezTo>
                    <a:pt x="163" y="22"/>
                    <a:pt x="163" y="22"/>
                    <a:pt x="163" y="22"/>
                  </a:cubicBezTo>
                  <a:cubicBezTo>
                    <a:pt x="165" y="23"/>
                    <a:pt x="165" y="23"/>
                    <a:pt x="165" y="23"/>
                  </a:cubicBezTo>
                  <a:cubicBezTo>
                    <a:pt x="178" y="29"/>
                    <a:pt x="200" y="36"/>
                    <a:pt x="227" y="37"/>
                  </a:cubicBezTo>
                  <a:cubicBezTo>
                    <a:pt x="245" y="37"/>
                    <a:pt x="262" y="35"/>
                    <a:pt x="279" y="30"/>
                  </a:cubicBezTo>
                  <a:cubicBezTo>
                    <a:pt x="284" y="28"/>
                    <a:pt x="284" y="28"/>
                    <a:pt x="284" y="28"/>
                  </a:cubicBezTo>
                  <a:cubicBezTo>
                    <a:pt x="286" y="33"/>
                    <a:pt x="286" y="33"/>
                    <a:pt x="286" y="33"/>
                  </a:cubicBezTo>
                  <a:cubicBezTo>
                    <a:pt x="293" y="59"/>
                    <a:pt x="302" y="102"/>
                    <a:pt x="301" y="156"/>
                  </a:cubicBezTo>
                  <a:cubicBezTo>
                    <a:pt x="300" y="202"/>
                    <a:pt x="276" y="238"/>
                    <a:pt x="230" y="262"/>
                  </a:cubicBezTo>
                  <a:close/>
                  <a:moveTo>
                    <a:pt x="189" y="268"/>
                  </a:moveTo>
                  <a:cubicBezTo>
                    <a:pt x="175" y="261"/>
                    <a:pt x="159" y="250"/>
                    <a:pt x="146" y="233"/>
                  </a:cubicBezTo>
                  <a:cubicBezTo>
                    <a:pt x="100" y="172"/>
                    <a:pt x="113" y="120"/>
                    <a:pt x="144" y="102"/>
                  </a:cubicBezTo>
                  <a:cubicBezTo>
                    <a:pt x="186" y="77"/>
                    <a:pt x="228" y="120"/>
                    <a:pt x="242" y="154"/>
                  </a:cubicBezTo>
                  <a:cubicBezTo>
                    <a:pt x="247" y="166"/>
                    <a:pt x="251" y="176"/>
                    <a:pt x="255" y="184"/>
                  </a:cubicBezTo>
                  <a:cubicBezTo>
                    <a:pt x="262" y="196"/>
                    <a:pt x="271" y="202"/>
                    <a:pt x="277" y="205"/>
                  </a:cubicBezTo>
                  <a:cubicBezTo>
                    <a:pt x="277" y="205"/>
                    <a:pt x="277" y="205"/>
                    <a:pt x="277" y="205"/>
                  </a:cubicBezTo>
                  <a:cubicBezTo>
                    <a:pt x="285" y="190"/>
                    <a:pt x="290" y="174"/>
                    <a:pt x="290" y="156"/>
                  </a:cubicBezTo>
                  <a:cubicBezTo>
                    <a:pt x="291" y="106"/>
                    <a:pt x="284" y="67"/>
                    <a:pt x="277" y="41"/>
                  </a:cubicBezTo>
                  <a:cubicBezTo>
                    <a:pt x="260" y="46"/>
                    <a:pt x="244" y="48"/>
                    <a:pt x="227" y="48"/>
                  </a:cubicBezTo>
                  <a:cubicBezTo>
                    <a:pt x="199" y="47"/>
                    <a:pt x="177" y="40"/>
                    <a:pt x="163" y="34"/>
                  </a:cubicBezTo>
                  <a:cubicBezTo>
                    <a:pt x="149" y="40"/>
                    <a:pt x="126" y="46"/>
                    <a:pt x="98" y="45"/>
                  </a:cubicBezTo>
                  <a:cubicBezTo>
                    <a:pt x="82" y="45"/>
                    <a:pt x="65" y="42"/>
                    <a:pt x="49" y="37"/>
                  </a:cubicBezTo>
                  <a:cubicBezTo>
                    <a:pt x="41" y="63"/>
                    <a:pt x="32" y="102"/>
                    <a:pt x="31" y="151"/>
                  </a:cubicBezTo>
                  <a:cubicBezTo>
                    <a:pt x="30" y="193"/>
                    <a:pt x="51" y="226"/>
                    <a:pt x="94" y="251"/>
                  </a:cubicBezTo>
                  <a:cubicBezTo>
                    <a:pt x="120" y="266"/>
                    <a:pt x="147" y="273"/>
                    <a:pt x="158" y="276"/>
                  </a:cubicBezTo>
                  <a:cubicBezTo>
                    <a:pt x="164" y="275"/>
                    <a:pt x="175" y="273"/>
                    <a:pt x="189" y="268"/>
                  </a:cubicBezTo>
                  <a:cubicBezTo>
                    <a:pt x="189" y="268"/>
                    <a:pt x="189" y="268"/>
                    <a:pt x="189" y="268"/>
                  </a:cubicBezTo>
                  <a:close/>
                  <a:moveTo>
                    <a:pt x="125" y="70"/>
                  </a:moveTo>
                  <a:cubicBezTo>
                    <a:pt x="154" y="52"/>
                    <a:pt x="185" y="63"/>
                    <a:pt x="202" y="73"/>
                  </a:cubicBezTo>
                  <a:cubicBezTo>
                    <a:pt x="202" y="73"/>
                    <a:pt x="166" y="57"/>
                    <a:pt x="130" y="79"/>
                  </a:cubicBezTo>
                  <a:cubicBezTo>
                    <a:pt x="106" y="94"/>
                    <a:pt x="98" y="113"/>
                    <a:pt x="97" y="114"/>
                  </a:cubicBezTo>
                  <a:cubicBezTo>
                    <a:pt x="101" y="97"/>
                    <a:pt x="108" y="80"/>
                    <a:pt x="125" y="70"/>
                  </a:cubicBezTo>
                  <a:close/>
                  <a:moveTo>
                    <a:pt x="118" y="209"/>
                  </a:moveTo>
                  <a:cubicBezTo>
                    <a:pt x="118" y="209"/>
                    <a:pt x="118" y="209"/>
                    <a:pt x="118" y="209"/>
                  </a:cubicBezTo>
                  <a:cubicBezTo>
                    <a:pt x="114" y="202"/>
                    <a:pt x="111" y="196"/>
                    <a:pt x="108" y="189"/>
                  </a:cubicBezTo>
                  <a:cubicBezTo>
                    <a:pt x="94" y="150"/>
                    <a:pt x="96" y="109"/>
                    <a:pt x="134" y="85"/>
                  </a:cubicBezTo>
                  <a:cubicBezTo>
                    <a:pt x="182" y="56"/>
                    <a:pt x="235" y="99"/>
                    <a:pt x="253" y="140"/>
                  </a:cubicBezTo>
                  <a:cubicBezTo>
                    <a:pt x="260" y="156"/>
                    <a:pt x="263" y="172"/>
                    <a:pt x="269" y="182"/>
                  </a:cubicBezTo>
                  <a:cubicBezTo>
                    <a:pt x="271" y="187"/>
                    <a:pt x="274" y="189"/>
                    <a:pt x="277" y="191"/>
                  </a:cubicBezTo>
                  <a:cubicBezTo>
                    <a:pt x="277" y="193"/>
                    <a:pt x="277" y="196"/>
                    <a:pt x="277" y="198"/>
                  </a:cubicBezTo>
                  <a:cubicBezTo>
                    <a:pt x="275" y="196"/>
                    <a:pt x="269" y="193"/>
                    <a:pt x="264" y="184"/>
                  </a:cubicBezTo>
                  <a:cubicBezTo>
                    <a:pt x="258" y="174"/>
                    <a:pt x="252" y="158"/>
                    <a:pt x="245" y="143"/>
                  </a:cubicBezTo>
                  <a:cubicBezTo>
                    <a:pt x="227" y="103"/>
                    <a:pt x="180" y="70"/>
                    <a:pt x="140" y="95"/>
                  </a:cubicBezTo>
                  <a:cubicBezTo>
                    <a:pt x="91" y="123"/>
                    <a:pt x="105" y="180"/>
                    <a:pt x="133" y="229"/>
                  </a:cubicBezTo>
                  <a:cubicBezTo>
                    <a:pt x="128" y="223"/>
                    <a:pt x="123" y="217"/>
                    <a:pt x="118" y="209"/>
                  </a:cubicBezTo>
                  <a:close/>
                  <a:moveTo>
                    <a:pt x="222" y="217"/>
                  </a:moveTo>
                  <a:cubicBezTo>
                    <a:pt x="207" y="199"/>
                    <a:pt x="192" y="154"/>
                    <a:pt x="176" y="163"/>
                  </a:cubicBezTo>
                  <a:cubicBezTo>
                    <a:pt x="165" y="170"/>
                    <a:pt x="184" y="212"/>
                    <a:pt x="218" y="230"/>
                  </a:cubicBezTo>
                  <a:cubicBezTo>
                    <a:pt x="226" y="236"/>
                    <a:pt x="235" y="239"/>
                    <a:pt x="242" y="242"/>
                  </a:cubicBezTo>
                  <a:cubicBezTo>
                    <a:pt x="244" y="241"/>
                    <a:pt x="246" y="239"/>
                    <a:pt x="248" y="238"/>
                  </a:cubicBezTo>
                  <a:cubicBezTo>
                    <a:pt x="240" y="234"/>
                    <a:pt x="230" y="228"/>
                    <a:pt x="222" y="217"/>
                  </a:cubicBezTo>
                  <a:close/>
                  <a:moveTo>
                    <a:pt x="216" y="221"/>
                  </a:moveTo>
                  <a:cubicBezTo>
                    <a:pt x="196" y="208"/>
                    <a:pt x="183" y="187"/>
                    <a:pt x="181" y="175"/>
                  </a:cubicBezTo>
                  <a:cubicBezTo>
                    <a:pt x="180" y="172"/>
                    <a:pt x="181" y="170"/>
                    <a:pt x="181" y="170"/>
                  </a:cubicBezTo>
                  <a:cubicBezTo>
                    <a:pt x="182" y="170"/>
                    <a:pt x="182" y="170"/>
                    <a:pt x="182" y="170"/>
                  </a:cubicBezTo>
                  <a:cubicBezTo>
                    <a:pt x="187" y="172"/>
                    <a:pt x="196" y="186"/>
                    <a:pt x="202" y="197"/>
                  </a:cubicBezTo>
                  <a:cubicBezTo>
                    <a:pt x="206" y="206"/>
                    <a:pt x="211" y="214"/>
                    <a:pt x="216" y="221"/>
                  </a:cubicBezTo>
                  <a:cubicBezTo>
                    <a:pt x="216" y="221"/>
                    <a:pt x="216" y="221"/>
                    <a:pt x="216" y="221"/>
                  </a:cubicBezTo>
                  <a:close/>
                  <a:moveTo>
                    <a:pt x="259" y="229"/>
                  </a:moveTo>
                  <a:cubicBezTo>
                    <a:pt x="257" y="230"/>
                    <a:pt x="255" y="232"/>
                    <a:pt x="253" y="234"/>
                  </a:cubicBezTo>
                  <a:cubicBezTo>
                    <a:pt x="245" y="230"/>
                    <a:pt x="235" y="224"/>
                    <a:pt x="227" y="213"/>
                  </a:cubicBezTo>
                  <a:cubicBezTo>
                    <a:pt x="216" y="199"/>
                    <a:pt x="195" y="142"/>
                    <a:pt x="172" y="155"/>
                  </a:cubicBezTo>
                  <a:cubicBezTo>
                    <a:pt x="157" y="164"/>
                    <a:pt x="168" y="210"/>
                    <a:pt x="214" y="236"/>
                  </a:cubicBezTo>
                  <a:cubicBezTo>
                    <a:pt x="222" y="240"/>
                    <a:pt x="230" y="243"/>
                    <a:pt x="237" y="246"/>
                  </a:cubicBezTo>
                  <a:cubicBezTo>
                    <a:pt x="234" y="247"/>
                    <a:pt x="232" y="249"/>
                    <a:pt x="230" y="250"/>
                  </a:cubicBezTo>
                  <a:cubicBezTo>
                    <a:pt x="221" y="247"/>
                    <a:pt x="212" y="242"/>
                    <a:pt x="203" y="236"/>
                  </a:cubicBezTo>
                  <a:cubicBezTo>
                    <a:pt x="163" y="211"/>
                    <a:pt x="145" y="159"/>
                    <a:pt x="167" y="145"/>
                  </a:cubicBezTo>
                  <a:cubicBezTo>
                    <a:pt x="186" y="132"/>
                    <a:pt x="208" y="161"/>
                    <a:pt x="222" y="190"/>
                  </a:cubicBezTo>
                  <a:cubicBezTo>
                    <a:pt x="230" y="206"/>
                    <a:pt x="241" y="221"/>
                    <a:pt x="253" y="226"/>
                  </a:cubicBezTo>
                  <a:cubicBezTo>
                    <a:pt x="255" y="227"/>
                    <a:pt x="257" y="228"/>
                    <a:pt x="259" y="229"/>
                  </a:cubicBezTo>
                  <a:close/>
                  <a:moveTo>
                    <a:pt x="275" y="209"/>
                  </a:moveTo>
                  <a:cubicBezTo>
                    <a:pt x="273" y="211"/>
                    <a:pt x="272" y="214"/>
                    <a:pt x="270" y="216"/>
                  </a:cubicBezTo>
                  <a:cubicBezTo>
                    <a:pt x="267" y="215"/>
                    <a:pt x="263" y="213"/>
                    <a:pt x="259" y="210"/>
                  </a:cubicBezTo>
                  <a:cubicBezTo>
                    <a:pt x="248" y="201"/>
                    <a:pt x="239" y="186"/>
                    <a:pt x="232" y="166"/>
                  </a:cubicBezTo>
                  <a:cubicBezTo>
                    <a:pt x="219" y="135"/>
                    <a:pt x="188" y="98"/>
                    <a:pt x="151" y="120"/>
                  </a:cubicBezTo>
                  <a:cubicBezTo>
                    <a:pt x="122" y="138"/>
                    <a:pt x="125" y="203"/>
                    <a:pt x="175" y="244"/>
                  </a:cubicBezTo>
                  <a:cubicBezTo>
                    <a:pt x="186" y="252"/>
                    <a:pt x="196" y="258"/>
                    <a:pt x="205" y="262"/>
                  </a:cubicBezTo>
                  <a:cubicBezTo>
                    <a:pt x="202" y="263"/>
                    <a:pt x="199" y="265"/>
                    <a:pt x="196" y="266"/>
                  </a:cubicBezTo>
                  <a:cubicBezTo>
                    <a:pt x="181" y="258"/>
                    <a:pt x="164" y="247"/>
                    <a:pt x="150" y="229"/>
                  </a:cubicBezTo>
                  <a:cubicBezTo>
                    <a:pt x="119" y="184"/>
                    <a:pt x="113" y="132"/>
                    <a:pt x="149" y="110"/>
                  </a:cubicBezTo>
                  <a:cubicBezTo>
                    <a:pt x="182" y="90"/>
                    <a:pt x="217" y="119"/>
                    <a:pt x="236" y="157"/>
                  </a:cubicBezTo>
                  <a:cubicBezTo>
                    <a:pt x="242" y="167"/>
                    <a:pt x="244" y="177"/>
                    <a:pt x="250" y="186"/>
                  </a:cubicBezTo>
                  <a:cubicBezTo>
                    <a:pt x="258" y="201"/>
                    <a:pt x="266" y="206"/>
                    <a:pt x="275" y="209"/>
                  </a:cubicBezTo>
                  <a:close/>
                  <a:moveTo>
                    <a:pt x="267" y="220"/>
                  </a:moveTo>
                  <a:cubicBezTo>
                    <a:pt x="265" y="222"/>
                    <a:pt x="264" y="223"/>
                    <a:pt x="262" y="225"/>
                  </a:cubicBezTo>
                  <a:cubicBezTo>
                    <a:pt x="260" y="224"/>
                    <a:pt x="258" y="223"/>
                    <a:pt x="255" y="222"/>
                  </a:cubicBezTo>
                  <a:cubicBezTo>
                    <a:pt x="245" y="217"/>
                    <a:pt x="235" y="204"/>
                    <a:pt x="228" y="187"/>
                  </a:cubicBezTo>
                  <a:cubicBezTo>
                    <a:pt x="211" y="152"/>
                    <a:pt x="189" y="121"/>
                    <a:pt x="162" y="137"/>
                  </a:cubicBezTo>
                  <a:cubicBezTo>
                    <a:pt x="136" y="153"/>
                    <a:pt x="150" y="213"/>
                    <a:pt x="199" y="243"/>
                  </a:cubicBezTo>
                  <a:cubicBezTo>
                    <a:pt x="208" y="248"/>
                    <a:pt x="215" y="251"/>
                    <a:pt x="222" y="254"/>
                  </a:cubicBezTo>
                  <a:cubicBezTo>
                    <a:pt x="219" y="256"/>
                    <a:pt x="216" y="258"/>
                    <a:pt x="212" y="259"/>
                  </a:cubicBezTo>
                  <a:cubicBezTo>
                    <a:pt x="202" y="254"/>
                    <a:pt x="190" y="248"/>
                    <a:pt x="179" y="238"/>
                  </a:cubicBezTo>
                  <a:cubicBezTo>
                    <a:pt x="139" y="204"/>
                    <a:pt x="129" y="145"/>
                    <a:pt x="156" y="128"/>
                  </a:cubicBezTo>
                  <a:cubicBezTo>
                    <a:pt x="180" y="113"/>
                    <a:pt x="209" y="131"/>
                    <a:pt x="226" y="168"/>
                  </a:cubicBezTo>
                  <a:cubicBezTo>
                    <a:pt x="233" y="187"/>
                    <a:pt x="244" y="205"/>
                    <a:pt x="255" y="214"/>
                  </a:cubicBezTo>
                  <a:cubicBezTo>
                    <a:pt x="260" y="217"/>
                    <a:pt x="263" y="219"/>
                    <a:pt x="267" y="220"/>
                  </a:cubicBezTo>
                  <a:close/>
                </a:path>
              </a:pathLst>
            </a:custGeom>
            <a:grpFill/>
            <a:ln>
              <a:noFill/>
            </a:ln>
          </p:spPr>
          <p:txBody>
            <a:bodyPr vert="horz" wrap="square" lIns="89621" tIns="44811" rIns="89621" bIns="44811" numCol="1" anchor="t" anchorCtr="0" compatLnSpc="1">
              <a:prstTxWarp prst="textNoShape">
                <a:avLst/>
              </a:prstTxWarp>
            </a:bodyPr>
            <a:lstStyle/>
            <a:p>
              <a:endParaRPr lang="en-US" sz="1766" dirty="0">
                <a:gradFill>
                  <a:gsLst>
                    <a:gs pos="0">
                      <a:srgbClr val="FFFFFF"/>
                    </a:gs>
                    <a:gs pos="100000">
                      <a:srgbClr val="FFFFFF"/>
                    </a:gs>
                  </a:gsLst>
                  <a:lin ang="5400000" scaled="0"/>
                </a:gradFill>
              </a:endParaRPr>
            </a:p>
          </p:txBody>
        </p:sp>
        <p:sp>
          <p:nvSpPr>
            <p:cNvPr id="46" name="Oval 3"/>
            <p:cNvSpPr/>
            <p:nvPr/>
          </p:nvSpPr>
          <p:spPr>
            <a:xfrm>
              <a:off x="2732339" y="3502696"/>
              <a:ext cx="985837" cy="438150"/>
            </a:xfrm>
            <a:custGeom>
              <a:avLst/>
              <a:gdLst/>
              <a:ahLst/>
              <a:cxnLst/>
              <a:rect l="l" t="t" r="r" b="b"/>
              <a:pathLst>
                <a:path w="985837" h="438150">
                  <a:moveTo>
                    <a:pt x="226357" y="65221"/>
                  </a:moveTo>
                  <a:lnTo>
                    <a:pt x="226357" y="372929"/>
                  </a:lnTo>
                  <a:lnTo>
                    <a:pt x="244645" y="372929"/>
                  </a:lnTo>
                  <a:lnTo>
                    <a:pt x="244645" y="65221"/>
                  </a:lnTo>
                  <a:close/>
                  <a:moveTo>
                    <a:pt x="206378" y="62839"/>
                  </a:moveTo>
                  <a:cubicBezTo>
                    <a:pt x="150401" y="62839"/>
                    <a:pt x="98702" y="92786"/>
                    <a:pt x="70852" y="141343"/>
                  </a:cubicBezTo>
                  <a:cubicBezTo>
                    <a:pt x="43002" y="189900"/>
                    <a:pt x="43258" y="249645"/>
                    <a:pt x="71522" y="297962"/>
                  </a:cubicBezTo>
                  <a:cubicBezTo>
                    <a:pt x="99786" y="346279"/>
                    <a:pt x="151739" y="375783"/>
                    <a:pt x="207714" y="375304"/>
                  </a:cubicBezTo>
                  <a:close/>
                  <a:moveTo>
                    <a:pt x="219075" y="0"/>
                  </a:moveTo>
                  <a:cubicBezTo>
                    <a:pt x="301543" y="0"/>
                    <a:pt x="373368" y="45567"/>
                    <a:pt x="407904" y="114475"/>
                  </a:cubicBezTo>
                  <a:lnTo>
                    <a:pt x="438150" y="83611"/>
                  </a:lnTo>
                  <a:lnTo>
                    <a:pt x="484691" y="131102"/>
                  </a:lnTo>
                  <a:lnTo>
                    <a:pt x="454484" y="161926"/>
                  </a:lnTo>
                  <a:lnTo>
                    <a:pt x="880492" y="161926"/>
                  </a:lnTo>
                  <a:lnTo>
                    <a:pt x="985837" y="283230"/>
                  </a:lnTo>
                  <a:lnTo>
                    <a:pt x="985837" y="288131"/>
                  </a:lnTo>
                  <a:lnTo>
                    <a:pt x="875397" y="288131"/>
                  </a:lnTo>
                  <a:lnTo>
                    <a:pt x="854869" y="323524"/>
                  </a:lnTo>
                  <a:lnTo>
                    <a:pt x="834341" y="288131"/>
                  </a:lnTo>
                  <a:lnTo>
                    <a:pt x="777766" y="288131"/>
                  </a:lnTo>
                  <a:lnTo>
                    <a:pt x="757238" y="323524"/>
                  </a:lnTo>
                  <a:lnTo>
                    <a:pt x="736710" y="288131"/>
                  </a:lnTo>
                  <a:lnTo>
                    <a:pt x="680135" y="288131"/>
                  </a:lnTo>
                  <a:lnTo>
                    <a:pt x="659607" y="323524"/>
                  </a:lnTo>
                  <a:lnTo>
                    <a:pt x="639079" y="288131"/>
                  </a:lnTo>
                  <a:lnTo>
                    <a:pt x="582504" y="288131"/>
                  </a:lnTo>
                  <a:lnTo>
                    <a:pt x="561976" y="323524"/>
                  </a:lnTo>
                  <a:lnTo>
                    <a:pt x="541448" y="288131"/>
                  </a:lnTo>
                  <a:lnTo>
                    <a:pt x="466933" y="288131"/>
                  </a:lnTo>
                  <a:lnTo>
                    <a:pt x="484691" y="306252"/>
                  </a:lnTo>
                  <a:lnTo>
                    <a:pt x="438150" y="353743"/>
                  </a:lnTo>
                  <a:lnTo>
                    <a:pt x="408222" y="323204"/>
                  </a:lnTo>
                  <a:cubicBezTo>
                    <a:pt x="373725" y="392356"/>
                    <a:pt x="301748" y="438150"/>
                    <a:pt x="219075" y="438150"/>
                  </a:cubicBezTo>
                  <a:cubicBezTo>
                    <a:pt x="98083" y="438150"/>
                    <a:pt x="0" y="340067"/>
                    <a:pt x="0" y="219075"/>
                  </a:cubicBezTo>
                  <a:cubicBezTo>
                    <a:pt x="0" y="98083"/>
                    <a:pt x="98083" y="0"/>
                    <a:pt x="2190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6" dirty="0">
                <a:solidFill>
                  <a:srgbClr val="FFFFFF"/>
                </a:solidFill>
              </a:endParaRPr>
            </a:p>
          </p:txBody>
        </p:sp>
      </p:grpSp>
      <p:grpSp>
        <p:nvGrpSpPr>
          <p:cNvPr id="47" name="Group 46"/>
          <p:cNvGrpSpPr>
            <a:grpSpLocks noChangeAspect="1"/>
          </p:cNvGrpSpPr>
          <p:nvPr/>
        </p:nvGrpSpPr>
        <p:grpSpPr>
          <a:xfrm>
            <a:off x="9176836" y="2265132"/>
            <a:ext cx="1628295" cy="1010671"/>
            <a:chOff x="2031813" y="2482803"/>
            <a:chExt cx="2054238" cy="1275050"/>
          </a:xfrm>
        </p:grpSpPr>
        <p:grpSp>
          <p:nvGrpSpPr>
            <p:cNvPr id="48" name="Group 47"/>
            <p:cNvGrpSpPr/>
            <p:nvPr/>
          </p:nvGrpSpPr>
          <p:grpSpPr>
            <a:xfrm>
              <a:off x="2031813" y="2482803"/>
              <a:ext cx="800112" cy="1038049"/>
              <a:chOff x="2616194" y="2571008"/>
              <a:chExt cx="800112" cy="1038049"/>
            </a:xfrm>
          </p:grpSpPr>
          <p:sp>
            <p:nvSpPr>
              <p:cNvPr id="61" name="Rectangle 60"/>
              <p:cNvSpPr/>
              <p:nvPr/>
            </p:nvSpPr>
            <p:spPr>
              <a:xfrm>
                <a:off x="2616194" y="2571008"/>
                <a:ext cx="800112" cy="103804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6" dirty="0">
                  <a:solidFill>
                    <a:srgbClr val="FFFFFF"/>
                  </a:solidFill>
                </a:endParaRPr>
              </a:p>
            </p:txBody>
          </p:sp>
          <p:sp>
            <p:nvSpPr>
              <p:cNvPr id="62" name="Freeform 123"/>
              <p:cNvSpPr>
                <a:spLocks noEditPoints="1"/>
              </p:cNvSpPr>
              <p:nvPr/>
            </p:nvSpPr>
            <p:spPr bwMode="auto">
              <a:xfrm>
                <a:off x="2640619" y="2592409"/>
                <a:ext cx="751263" cy="995247"/>
              </a:xfrm>
              <a:custGeom>
                <a:avLst/>
                <a:gdLst>
                  <a:gd name="T0" fmla="*/ 0 w 1743"/>
                  <a:gd name="T1" fmla="*/ 0 h 2310"/>
                  <a:gd name="T2" fmla="*/ 0 w 1743"/>
                  <a:gd name="T3" fmla="*/ 2310 h 2310"/>
                  <a:gd name="T4" fmla="*/ 1219 w 1743"/>
                  <a:gd name="T5" fmla="*/ 2310 h 2310"/>
                  <a:gd name="T6" fmla="*/ 1743 w 1743"/>
                  <a:gd name="T7" fmla="*/ 1786 h 2310"/>
                  <a:gd name="T8" fmla="*/ 1743 w 1743"/>
                  <a:gd name="T9" fmla="*/ 0 h 2310"/>
                  <a:gd name="T10" fmla="*/ 0 w 1743"/>
                  <a:gd name="T11" fmla="*/ 0 h 2310"/>
                  <a:gd name="T12" fmla="*/ 158 w 1743"/>
                  <a:gd name="T13" fmla="*/ 158 h 2310"/>
                  <a:gd name="T14" fmla="*/ 1585 w 1743"/>
                  <a:gd name="T15" fmla="*/ 158 h 2310"/>
                  <a:gd name="T16" fmla="*/ 1585 w 1743"/>
                  <a:gd name="T17" fmla="*/ 1672 h 2310"/>
                  <a:gd name="T18" fmla="*/ 1105 w 1743"/>
                  <a:gd name="T19" fmla="*/ 1672 h 2310"/>
                  <a:gd name="T20" fmla="*/ 1105 w 1743"/>
                  <a:gd name="T21" fmla="*/ 2152 h 2310"/>
                  <a:gd name="T22" fmla="*/ 158 w 1743"/>
                  <a:gd name="T23" fmla="*/ 2152 h 2310"/>
                  <a:gd name="T24" fmla="*/ 158 w 1743"/>
                  <a:gd name="T25" fmla="*/ 158 h 2310"/>
                  <a:gd name="T26" fmla="*/ 1471 w 1743"/>
                  <a:gd name="T27" fmla="*/ 1833 h 2310"/>
                  <a:gd name="T28" fmla="*/ 1266 w 1743"/>
                  <a:gd name="T29" fmla="*/ 2038 h 2310"/>
                  <a:gd name="T30" fmla="*/ 1266 w 1743"/>
                  <a:gd name="T31" fmla="*/ 1833 h 2310"/>
                  <a:gd name="T32" fmla="*/ 1471 w 1743"/>
                  <a:gd name="T33" fmla="*/ 1833 h 2310"/>
                  <a:gd name="T34" fmla="*/ 1422 w 1743"/>
                  <a:gd name="T35" fmla="*/ 477 h 2310"/>
                  <a:gd name="T36" fmla="*/ 321 w 1743"/>
                  <a:gd name="T37" fmla="*/ 477 h 2310"/>
                  <a:gd name="T38" fmla="*/ 321 w 1743"/>
                  <a:gd name="T39" fmla="*/ 317 h 2310"/>
                  <a:gd name="T40" fmla="*/ 1422 w 1743"/>
                  <a:gd name="T41" fmla="*/ 317 h 2310"/>
                  <a:gd name="T42" fmla="*/ 1422 w 1743"/>
                  <a:gd name="T43" fmla="*/ 477 h 2310"/>
                  <a:gd name="T44" fmla="*/ 1422 w 1743"/>
                  <a:gd name="T45" fmla="*/ 737 h 2310"/>
                  <a:gd name="T46" fmla="*/ 321 w 1743"/>
                  <a:gd name="T47" fmla="*/ 737 h 2310"/>
                  <a:gd name="T48" fmla="*/ 321 w 1743"/>
                  <a:gd name="T49" fmla="*/ 576 h 2310"/>
                  <a:gd name="T50" fmla="*/ 1422 w 1743"/>
                  <a:gd name="T51" fmla="*/ 576 h 2310"/>
                  <a:gd name="T52" fmla="*/ 1422 w 1743"/>
                  <a:gd name="T53" fmla="*/ 737 h 2310"/>
                  <a:gd name="T54" fmla="*/ 1422 w 1743"/>
                  <a:gd name="T55" fmla="*/ 997 h 2310"/>
                  <a:gd name="T56" fmla="*/ 321 w 1743"/>
                  <a:gd name="T57" fmla="*/ 997 h 2310"/>
                  <a:gd name="T58" fmla="*/ 321 w 1743"/>
                  <a:gd name="T59" fmla="*/ 836 h 2310"/>
                  <a:gd name="T60" fmla="*/ 1422 w 1743"/>
                  <a:gd name="T61" fmla="*/ 836 h 2310"/>
                  <a:gd name="T62" fmla="*/ 1422 w 1743"/>
                  <a:gd name="T63" fmla="*/ 997 h 2310"/>
                  <a:gd name="T64" fmla="*/ 1422 w 1743"/>
                  <a:gd name="T65" fmla="*/ 1257 h 2310"/>
                  <a:gd name="T66" fmla="*/ 321 w 1743"/>
                  <a:gd name="T67" fmla="*/ 1257 h 2310"/>
                  <a:gd name="T68" fmla="*/ 321 w 1743"/>
                  <a:gd name="T69" fmla="*/ 1098 h 2310"/>
                  <a:gd name="T70" fmla="*/ 1422 w 1743"/>
                  <a:gd name="T71" fmla="*/ 1098 h 2310"/>
                  <a:gd name="T72" fmla="*/ 1422 w 1743"/>
                  <a:gd name="T73" fmla="*/ 1257 h 2310"/>
                  <a:gd name="T74" fmla="*/ 1422 w 1743"/>
                  <a:gd name="T75" fmla="*/ 1516 h 2310"/>
                  <a:gd name="T76" fmla="*/ 321 w 1743"/>
                  <a:gd name="T77" fmla="*/ 1516 h 2310"/>
                  <a:gd name="T78" fmla="*/ 321 w 1743"/>
                  <a:gd name="T79" fmla="*/ 1358 h 2310"/>
                  <a:gd name="T80" fmla="*/ 1422 w 1743"/>
                  <a:gd name="T81" fmla="*/ 1358 h 2310"/>
                  <a:gd name="T82" fmla="*/ 1422 w 1743"/>
                  <a:gd name="T83" fmla="*/ 1516 h 2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43" h="2310">
                    <a:moveTo>
                      <a:pt x="0" y="0"/>
                    </a:moveTo>
                    <a:lnTo>
                      <a:pt x="0" y="2310"/>
                    </a:lnTo>
                    <a:lnTo>
                      <a:pt x="1219" y="2310"/>
                    </a:lnTo>
                    <a:lnTo>
                      <a:pt x="1743" y="1786"/>
                    </a:lnTo>
                    <a:lnTo>
                      <a:pt x="1743" y="0"/>
                    </a:lnTo>
                    <a:lnTo>
                      <a:pt x="0" y="0"/>
                    </a:lnTo>
                    <a:close/>
                    <a:moveTo>
                      <a:pt x="158" y="158"/>
                    </a:moveTo>
                    <a:lnTo>
                      <a:pt x="1585" y="158"/>
                    </a:lnTo>
                    <a:lnTo>
                      <a:pt x="1585" y="1672"/>
                    </a:lnTo>
                    <a:lnTo>
                      <a:pt x="1105" y="1672"/>
                    </a:lnTo>
                    <a:lnTo>
                      <a:pt x="1105" y="2152"/>
                    </a:lnTo>
                    <a:lnTo>
                      <a:pt x="158" y="2152"/>
                    </a:lnTo>
                    <a:lnTo>
                      <a:pt x="158" y="158"/>
                    </a:lnTo>
                    <a:close/>
                    <a:moveTo>
                      <a:pt x="1471" y="1833"/>
                    </a:moveTo>
                    <a:lnTo>
                      <a:pt x="1266" y="2038"/>
                    </a:lnTo>
                    <a:lnTo>
                      <a:pt x="1266" y="1833"/>
                    </a:lnTo>
                    <a:lnTo>
                      <a:pt x="1471" y="1833"/>
                    </a:lnTo>
                    <a:close/>
                    <a:moveTo>
                      <a:pt x="1422" y="477"/>
                    </a:moveTo>
                    <a:lnTo>
                      <a:pt x="321" y="477"/>
                    </a:lnTo>
                    <a:lnTo>
                      <a:pt x="321" y="317"/>
                    </a:lnTo>
                    <a:lnTo>
                      <a:pt x="1422" y="317"/>
                    </a:lnTo>
                    <a:lnTo>
                      <a:pt x="1422" y="477"/>
                    </a:lnTo>
                    <a:close/>
                    <a:moveTo>
                      <a:pt x="1422" y="737"/>
                    </a:moveTo>
                    <a:lnTo>
                      <a:pt x="321" y="737"/>
                    </a:lnTo>
                    <a:lnTo>
                      <a:pt x="321" y="576"/>
                    </a:lnTo>
                    <a:lnTo>
                      <a:pt x="1422" y="576"/>
                    </a:lnTo>
                    <a:lnTo>
                      <a:pt x="1422" y="737"/>
                    </a:lnTo>
                    <a:close/>
                    <a:moveTo>
                      <a:pt x="1422" y="997"/>
                    </a:moveTo>
                    <a:lnTo>
                      <a:pt x="321" y="997"/>
                    </a:lnTo>
                    <a:lnTo>
                      <a:pt x="321" y="836"/>
                    </a:lnTo>
                    <a:lnTo>
                      <a:pt x="1422" y="836"/>
                    </a:lnTo>
                    <a:lnTo>
                      <a:pt x="1422" y="997"/>
                    </a:lnTo>
                    <a:close/>
                    <a:moveTo>
                      <a:pt x="1422" y="1257"/>
                    </a:moveTo>
                    <a:lnTo>
                      <a:pt x="321" y="1257"/>
                    </a:lnTo>
                    <a:lnTo>
                      <a:pt x="321" y="1098"/>
                    </a:lnTo>
                    <a:lnTo>
                      <a:pt x="1422" y="1098"/>
                    </a:lnTo>
                    <a:lnTo>
                      <a:pt x="1422" y="1257"/>
                    </a:lnTo>
                    <a:close/>
                    <a:moveTo>
                      <a:pt x="1422" y="1516"/>
                    </a:moveTo>
                    <a:lnTo>
                      <a:pt x="321" y="1516"/>
                    </a:lnTo>
                    <a:lnTo>
                      <a:pt x="321" y="1358"/>
                    </a:lnTo>
                    <a:lnTo>
                      <a:pt x="1422" y="1358"/>
                    </a:lnTo>
                    <a:lnTo>
                      <a:pt x="1422" y="1516"/>
                    </a:lnTo>
                    <a:close/>
                  </a:path>
                </a:pathLst>
              </a:custGeom>
              <a:solidFill>
                <a:srgbClr val="283F6B"/>
              </a:solidFill>
              <a:ln>
                <a:noFill/>
              </a:ln>
            </p:spPr>
            <p:txBody>
              <a:bodyPr vert="horz" wrap="square" lIns="89621" tIns="44811" rIns="89621" bIns="44811" numCol="1" anchor="t" anchorCtr="0" compatLnSpc="1">
                <a:prstTxWarp prst="textNoShape">
                  <a:avLst/>
                </a:prstTxWarp>
              </a:bodyPr>
              <a:lstStyle/>
              <a:p>
                <a:endParaRPr lang="en-US" sz="1766" dirty="0">
                  <a:gradFill>
                    <a:gsLst>
                      <a:gs pos="0">
                        <a:srgbClr val="FFFFFF"/>
                      </a:gs>
                      <a:gs pos="100000">
                        <a:srgbClr val="FFFFFF"/>
                      </a:gs>
                    </a:gsLst>
                    <a:lin ang="5400000" scaled="0"/>
                  </a:gradFill>
                </a:endParaRPr>
              </a:p>
            </p:txBody>
          </p:sp>
        </p:grpSp>
        <p:grpSp>
          <p:nvGrpSpPr>
            <p:cNvPr id="49" name="Group 48"/>
            <p:cNvGrpSpPr/>
            <p:nvPr/>
          </p:nvGrpSpPr>
          <p:grpSpPr>
            <a:xfrm>
              <a:off x="2453220" y="2601303"/>
              <a:ext cx="800112" cy="1038049"/>
              <a:chOff x="2616194" y="2571008"/>
              <a:chExt cx="800112" cy="1038049"/>
            </a:xfrm>
          </p:grpSpPr>
          <p:sp>
            <p:nvSpPr>
              <p:cNvPr id="54" name="Rectangle 53"/>
              <p:cNvSpPr/>
              <p:nvPr/>
            </p:nvSpPr>
            <p:spPr>
              <a:xfrm>
                <a:off x="2616194" y="2571008"/>
                <a:ext cx="800112" cy="103804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6" dirty="0">
                  <a:solidFill>
                    <a:srgbClr val="FFFFFF"/>
                  </a:solidFill>
                </a:endParaRPr>
              </a:p>
            </p:txBody>
          </p:sp>
          <p:sp>
            <p:nvSpPr>
              <p:cNvPr id="55" name="Freeform 123"/>
              <p:cNvSpPr>
                <a:spLocks noEditPoints="1"/>
              </p:cNvSpPr>
              <p:nvPr/>
            </p:nvSpPr>
            <p:spPr bwMode="auto">
              <a:xfrm>
                <a:off x="2640619" y="2592409"/>
                <a:ext cx="751263" cy="995247"/>
              </a:xfrm>
              <a:custGeom>
                <a:avLst/>
                <a:gdLst>
                  <a:gd name="T0" fmla="*/ 0 w 1743"/>
                  <a:gd name="T1" fmla="*/ 0 h 2310"/>
                  <a:gd name="T2" fmla="*/ 0 w 1743"/>
                  <a:gd name="T3" fmla="*/ 2310 h 2310"/>
                  <a:gd name="T4" fmla="*/ 1219 w 1743"/>
                  <a:gd name="T5" fmla="*/ 2310 h 2310"/>
                  <a:gd name="T6" fmla="*/ 1743 w 1743"/>
                  <a:gd name="T7" fmla="*/ 1786 h 2310"/>
                  <a:gd name="T8" fmla="*/ 1743 w 1743"/>
                  <a:gd name="T9" fmla="*/ 0 h 2310"/>
                  <a:gd name="T10" fmla="*/ 0 w 1743"/>
                  <a:gd name="T11" fmla="*/ 0 h 2310"/>
                  <a:gd name="T12" fmla="*/ 158 w 1743"/>
                  <a:gd name="T13" fmla="*/ 158 h 2310"/>
                  <a:gd name="T14" fmla="*/ 1585 w 1743"/>
                  <a:gd name="T15" fmla="*/ 158 h 2310"/>
                  <a:gd name="T16" fmla="*/ 1585 w 1743"/>
                  <a:gd name="T17" fmla="*/ 1672 h 2310"/>
                  <a:gd name="T18" fmla="*/ 1105 w 1743"/>
                  <a:gd name="T19" fmla="*/ 1672 h 2310"/>
                  <a:gd name="T20" fmla="*/ 1105 w 1743"/>
                  <a:gd name="T21" fmla="*/ 2152 h 2310"/>
                  <a:gd name="T22" fmla="*/ 158 w 1743"/>
                  <a:gd name="T23" fmla="*/ 2152 h 2310"/>
                  <a:gd name="T24" fmla="*/ 158 w 1743"/>
                  <a:gd name="T25" fmla="*/ 158 h 2310"/>
                  <a:gd name="T26" fmla="*/ 1471 w 1743"/>
                  <a:gd name="T27" fmla="*/ 1833 h 2310"/>
                  <a:gd name="T28" fmla="*/ 1266 w 1743"/>
                  <a:gd name="T29" fmla="*/ 2038 h 2310"/>
                  <a:gd name="T30" fmla="*/ 1266 w 1743"/>
                  <a:gd name="T31" fmla="*/ 1833 h 2310"/>
                  <a:gd name="T32" fmla="*/ 1471 w 1743"/>
                  <a:gd name="T33" fmla="*/ 1833 h 2310"/>
                  <a:gd name="T34" fmla="*/ 1422 w 1743"/>
                  <a:gd name="T35" fmla="*/ 477 h 2310"/>
                  <a:gd name="T36" fmla="*/ 321 w 1743"/>
                  <a:gd name="T37" fmla="*/ 477 h 2310"/>
                  <a:gd name="T38" fmla="*/ 321 w 1743"/>
                  <a:gd name="T39" fmla="*/ 317 h 2310"/>
                  <a:gd name="T40" fmla="*/ 1422 w 1743"/>
                  <a:gd name="T41" fmla="*/ 317 h 2310"/>
                  <a:gd name="T42" fmla="*/ 1422 w 1743"/>
                  <a:gd name="T43" fmla="*/ 477 h 2310"/>
                  <a:gd name="T44" fmla="*/ 1422 w 1743"/>
                  <a:gd name="T45" fmla="*/ 737 h 2310"/>
                  <a:gd name="T46" fmla="*/ 321 w 1743"/>
                  <a:gd name="T47" fmla="*/ 737 h 2310"/>
                  <a:gd name="T48" fmla="*/ 321 w 1743"/>
                  <a:gd name="T49" fmla="*/ 576 h 2310"/>
                  <a:gd name="T50" fmla="*/ 1422 w 1743"/>
                  <a:gd name="T51" fmla="*/ 576 h 2310"/>
                  <a:gd name="T52" fmla="*/ 1422 w 1743"/>
                  <a:gd name="T53" fmla="*/ 737 h 2310"/>
                  <a:gd name="T54" fmla="*/ 1422 w 1743"/>
                  <a:gd name="T55" fmla="*/ 997 h 2310"/>
                  <a:gd name="T56" fmla="*/ 321 w 1743"/>
                  <a:gd name="T57" fmla="*/ 997 h 2310"/>
                  <a:gd name="T58" fmla="*/ 321 w 1743"/>
                  <a:gd name="T59" fmla="*/ 836 h 2310"/>
                  <a:gd name="T60" fmla="*/ 1422 w 1743"/>
                  <a:gd name="T61" fmla="*/ 836 h 2310"/>
                  <a:gd name="T62" fmla="*/ 1422 w 1743"/>
                  <a:gd name="T63" fmla="*/ 997 h 2310"/>
                  <a:gd name="T64" fmla="*/ 1422 w 1743"/>
                  <a:gd name="T65" fmla="*/ 1257 h 2310"/>
                  <a:gd name="T66" fmla="*/ 321 w 1743"/>
                  <a:gd name="T67" fmla="*/ 1257 h 2310"/>
                  <a:gd name="T68" fmla="*/ 321 w 1743"/>
                  <a:gd name="T69" fmla="*/ 1098 h 2310"/>
                  <a:gd name="T70" fmla="*/ 1422 w 1743"/>
                  <a:gd name="T71" fmla="*/ 1098 h 2310"/>
                  <a:gd name="T72" fmla="*/ 1422 w 1743"/>
                  <a:gd name="T73" fmla="*/ 1257 h 2310"/>
                  <a:gd name="T74" fmla="*/ 1422 w 1743"/>
                  <a:gd name="T75" fmla="*/ 1516 h 2310"/>
                  <a:gd name="T76" fmla="*/ 321 w 1743"/>
                  <a:gd name="T77" fmla="*/ 1516 h 2310"/>
                  <a:gd name="T78" fmla="*/ 321 w 1743"/>
                  <a:gd name="T79" fmla="*/ 1358 h 2310"/>
                  <a:gd name="T80" fmla="*/ 1422 w 1743"/>
                  <a:gd name="T81" fmla="*/ 1358 h 2310"/>
                  <a:gd name="T82" fmla="*/ 1422 w 1743"/>
                  <a:gd name="T83" fmla="*/ 1516 h 2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43" h="2310">
                    <a:moveTo>
                      <a:pt x="0" y="0"/>
                    </a:moveTo>
                    <a:lnTo>
                      <a:pt x="0" y="2310"/>
                    </a:lnTo>
                    <a:lnTo>
                      <a:pt x="1219" y="2310"/>
                    </a:lnTo>
                    <a:lnTo>
                      <a:pt x="1743" y="1786"/>
                    </a:lnTo>
                    <a:lnTo>
                      <a:pt x="1743" y="0"/>
                    </a:lnTo>
                    <a:lnTo>
                      <a:pt x="0" y="0"/>
                    </a:lnTo>
                    <a:close/>
                    <a:moveTo>
                      <a:pt x="158" y="158"/>
                    </a:moveTo>
                    <a:lnTo>
                      <a:pt x="1585" y="158"/>
                    </a:lnTo>
                    <a:lnTo>
                      <a:pt x="1585" y="1672"/>
                    </a:lnTo>
                    <a:lnTo>
                      <a:pt x="1105" y="1672"/>
                    </a:lnTo>
                    <a:lnTo>
                      <a:pt x="1105" y="2152"/>
                    </a:lnTo>
                    <a:lnTo>
                      <a:pt x="158" y="2152"/>
                    </a:lnTo>
                    <a:lnTo>
                      <a:pt x="158" y="158"/>
                    </a:lnTo>
                    <a:close/>
                    <a:moveTo>
                      <a:pt x="1471" y="1833"/>
                    </a:moveTo>
                    <a:lnTo>
                      <a:pt x="1266" y="2038"/>
                    </a:lnTo>
                    <a:lnTo>
                      <a:pt x="1266" y="1833"/>
                    </a:lnTo>
                    <a:lnTo>
                      <a:pt x="1471" y="1833"/>
                    </a:lnTo>
                    <a:close/>
                    <a:moveTo>
                      <a:pt x="1422" y="477"/>
                    </a:moveTo>
                    <a:lnTo>
                      <a:pt x="321" y="477"/>
                    </a:lnTo>
                    <a:lnTo>
                      <a:pt x="321" y="317"/>
                    </a:lnTo>
                    <a:lnTo>
                      <a:pt x="1422" y="317"/>
                    </a:lnTo>
                    <a:lnTo>
                      <a:pt x="1422" y="477"/>
                    </a:lnTo>
                    <a:close/>
                    <a:moveTo>
                      <a:pt x="1422" y="737"/>
                    </a:moveTo>
                    <a:lnTo>
                      <a:pt x="321" y="737"/>
                    </a:lnTo>
                    <a:lnTo>
                      <a:pt x="321" y="576"/>
                    </a:lnTo>
                    <a:lnTo>
                      <a:pt x="1422" y="576"/>
                    </a:lnTo>
                    <a:lnTo>
                      <a:pt x="1422" y="737"/>
                    </a:lnTo>
                    <a:close/>
                    <a:moveTo>
                      <a:pt x="1422" y="997"/>
                    </a:moveTo>
                    <a:lnTo>
                      <a:pt x="321" y="997"/>
                    </a:lnTo>
                    <a:lnTo>
                      <a:pt x="321" y="836"/>
                    </a:lnTo>
                    <a:lnTo>
                      <a:pt x="1422" y="836"/>
                    </a:lnTo>
                    <a:lnTo>
                      <a:pt x="1422" y="997"/>
                    </a:lnTo>
                    <a:close/>
                    <a:moveTo>
                      <a:pt x="1422" y="1257"/>
                    </a:moveTo>
                    <a:lnTo>
                      <a:pt x="321" y="1257"/>
                    </a:lnTo>
                    <a:lnTo>
                      <a:pt x="321" y="1098"/>
                    </a:lnTo>
                    <a:lnTo>
                      <a:pt x="1422" y="1098"/>
                    </a:lnTo>
                    <a:lnTo>
                      <a:pt x="1422" y="1257"/>
                    </a:lnTo>
                    <a:close/>
                    <a:moveTo>
                      <a:pt x="1422" y="1516"/>
                    </a:moveTo>
                    <a:lnTo>
                      <a:pt x="321" y="1516"/>
                    </a:lnTo>
                    <a:lnTo>
                      <a:pt x="321" y="1358"/>
                    </a:lnTo>
                    <a:lnTo>
                      <a:pt x="1422" y="1358"/>
                    </a:lnTo>
                    <a:lnTo>
                      <a:pt x="1422" y="1516"/>
                    </a:lnTo>
                    <a:close/>
                  </a:path>
                </a:pathLst>
              </a:custGeom>
              <a:solidFill>
                <a:srgbClr val="283F6B"/>
              </a:solidFill>
              <a:ln>
                <a:noFill/>
              </a:ln>
            </p:spPr>
            <p:txBody>
              <a:bodyPr vert="horz" wrap="square" lIns="89621" tIns="44811" rIns="89621" bIns="44811" numCol="1" anchor="t" anchorCtr="0" compatLnSpc="1">
                <a:prstTxWarp prst="textNoShape">
                  <a:avLst/>
                </a:prstTxWarp>
              </a:bodyPr>
              <a:lstStyle/>
              <a:p>
                <a:endParaRPr lang="en-US" sz="1766" dirty="0">
                  <a:gradFill>
                    <a:gsLst>
                      <a:gs pos="0">
                        <a:srgbClr val="FFFFFF"/>
                      </a:gs>
                      <a:gs pos="100000">
                        <a:srgbClr val="FFFFFF"/>
                      </a:gs>
                    </a:gsLst>
                    <a:lin ang="5400000" scaled="0"/>
                  </a:gradFill>
                </a:endParaRPr>
              </a:p>
            </p:txBody>
          </p:sp>
        </p:grpSp>
        <p:grpSp>
          <p:nvGrpSpPr>
            <p:cNvPr id="50" name="Group 49"/>
            <p:cNvGrpSpPr/>
            <p:nvPr/>
          </p:nvGrpSpPr>
          <p:grpSpPr>
            <a:xfrm>
              <a:off x="2874627" y="2719804"/>
              <a:ext cx="800112" cy="1038049"/>
              <a:chOff x="2616194" y="2571008"/>
              <a:chExt cx="800112" cy="1038049"/>
            </a:xfrm>
          </p:grpSpPr>
          <p:sp>
            <p:nvSpPr>
              <p:cNvPr id="52" name="Rectangle 51"/>
              <p:cNvSpPr/>
              <p:nvPr/>
            </p:nvSpPr>
            <p:spPr>
              <a:xfrm>
                <a:off x="2616194" y="2571008"/>
                <a:ext cx="800112" cy="103804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6" dirty="0">
                  <a:solidFill>
                    <a:srgbClr val="FFFFFF"/>
                  </a:solidFill>
                </a:endParaRPr>
              </a:p>
            </p:txBody>
          </p:sp>
          <p:sp>
            <p:nvSpPr>
              <p:cNvPr id="53" name="Freeform 123"/>
              <p:cNvSpPr>
                <a:spLocks noEditPoints="1"/>
              </p:cNvSpPr>
              <p:nvPr/>
            </p:nvSpPr>
            <p:spPr bwMode="auto">
              <a:xfrm>
                <a:off x="2640619" y="2592409"/>
                <a:ext cx="751263" cy="995247"/>
              </a:xfrm>
              <a:custGeom>
                <a:avLst/>
                <a:gdLst>
                  <a:gd name="T0" fmla="*/ 0 w 1743"/>
                  <a:gd name="T1" fmla="*/ 0 h 2310"/>
                  <a:gd name="T2" fmla="*/ 0 w 1743"/>
                  <a:gd name="T3" fmla="*/ 2310 h 2310"/>
                  <a:gd name="T4" fmla="*/ 1219 w 1743"/>
                  <a:gd name="T5" fmla="*/ 2310 h 2310"/>
                  <a:gd name="T6" fmla="*/ 1743 w 1743"/>
                  <a:gd name="T7" fmla="*/ 1786 h 2310"/>
                  <a:gd name="T8" fmla="*/ 1743 w 1743"/>
                  <a:gd name="T9" fmla="*/ 0 h 2310"/>
                  <a:gd name="T10" fmla="*/ 0 w 1743"/>
                  <a:gd name="T11" fmla="*/ 0 h 2310"/>
                  <a:gd name="T12" fmla="*/ 158 w 1743"/>
                  <a:gd name="T13" fmla="*/ 158 h 2310"/>
                  <a:gd name="T14" fmla="*/ 1585 w 1743"/>
                  <a:gd name="T15" fmla="*/ 158 h 2310"/>
                  <a:gd name="T16" fmla="*/ 1585 w 1743"/>
                  <a:gd name="T17" fmla="*/ 1672 h 2310"/>
                  <a:gd name="T18" fmla="*/ 1105 w 1743"/>
                  <a:gd name="T19" fmla="*/ 1672 h 2310"/>
                  <a:gd name="T20" fmla="*/ 1105 w 1743"/>
                  <a:gd name="T21" fmla="*/ 2152 h 2310"/>
                  <a:gd name="T22" fmla="*/ 158 w 1743"/>
                  <a:gd name="T23" fmla="*/ 2152 h 2310"/>
                  <a:gd name="T24" fmla="*/ 158 w 1743"/>
                  <a:gd name="T25" fmla="*/ 158 h 2310"/>
                  <a:gd name="T26" fmla="*/ 1471 w 1743"/>
                  <a:gd name="T27" fmla="*/ 1833 h 2310"/>
                  <a:gd name="T28" fmla="*/ 1266 w 1743"/>
                  <a:gd name="T29" fmla="*/ 2038 h 2310"/>
                  <a:gd name="T30" fmla="*/ 1266 w 1743"/>
                  <a:gd name="T31" fmla="*/ 1833 h 2310"/>
                  <a:gd name="T32" fmla="*/ 1471 w 1743"/>
                  <a:gd name="T33" fmla="*/ 1833 h 2310"/>
                  <a:gd name="T34" fmla="*/ 1422 w 1743"/>
                  <a:gd name="T35" fmla="*/ 477 h 2310"/>
                  <a:gd name="T36" fmla="*/ 321 w 1743"/>
                  <a:gd name="T37" fmla="*/ 477 h 2310"/>
                  <a:gd name="T38" fmla="*/ 321 w 1743"/>
                  <a:gd name="T39" fmla="*/ 317 h 2310"/>
                  <a:gd name="T40" fmla="*/ 1422 w 1743"/>
                  <a:gd name="T41" fmla="*/ 317 h 2310"/>
                  <a:gd name="T42" fmla="*/ 1422 w 1743"/>
                  <a:gd name="T43" fmla="*/ 477 h 2310"/>
                  <a:gd name="T44" fmla="*/ 1422 w 1743"/>
                  <a:gd name="T45" fmla="*/ 737 h 2310"/>
                  <a:gd name="T46" fmla="*/ 321 w 1743"/>
                  <a:gd name="T47" fmla="*/ 737 h 2310"/>
                  <a:gd name="T48" fmla="*/ 321 w 1743"/>
                  <a:gd name="T49" fmla="*/ 576 h 2310"/>
                  <a:gd name="T50" fmla="*/ 1422 w 1743"/>
                  <a:gd name="T51" fmla="*/ 576 h 2310"/>
                  <a:gd name="T52" fmla="*/ 1422 w 1743"/>
                  <a:gd name="T53" fmla="*/ 737 h 2310"/>
                  <a:gd name="T54" fmla="*/ 1422 w 1743"/>
                  <a:gd name="T55" fmla="*/ 997 h 2310"/>
                  <a:gd name="T56" fmla="*/ 321 w 1743"/>
                  <a:gd name="T57" fmla="*/ 997 h 2310"/>
                  <a:gd name="T58" fmla="*/ 321 w 1743"/>
                  <a:gd name="T59" fmla="*/ 836 h 2310"/>
                  <a:gd name="T60" fmla="*/ 1422 w 1743"/>
                  <a:gd name="T61" fmla="*/ 836 h 2310"/>
                  <a:gd name="T62" fmla="*/ 1422 w 1743"/>
                  <a:gd name="T63" fmla="*/ 997 h 2310"/>
                  <a:gd name="T64" fmla="*/ 1422 w 1743"/>
                  <a:gd name="T65" fmla="*/ 1257 h 2310"/>
                  <a:gd name="T66" fmla="*/ 321 w 1743"/>
                  <a:gd name="T67" fmla="*/ 1257 h 2310"/>
                  <a:gd name="T68" fmla="*/ 321 w 1743"/>
                  <a:gd name="T69" fmla="*/ 1098 h 2310"/>
                  <a:gd name="T70" fmla="*/ 1422 w 1743"/>
                  <a:gd name="T71" fmla="*/ 1098 h 2310"/>
                  <a:gd name="T72" fmla="*/ 1422 w 1743"/>
                  <a:gd name="T73" fmla="*/ 1257 h 2310"/>
                  <a:gd name="T74" fmla="*/ 1422 w 1743"/>
                  <a:gd name="T75" fmla="*/ 1516 h 2310"/>
                  <a:gd name="T76" fmla="*/ 321 w 1743"/>
                  <a:gd name="T77" fmla="*/ 1516 h 2310"/>
                  <a:gd name="T78" fmla="*/ 321 w 1743"/>
                  <a:gd name="T79" fmla="*/ 1358 h 2310"/>
                  <a:gd name="T80" fmla="*/ 1422 w 1743"/>
                  <a:gd name="T81" fmla="*/ 1358 h 2310"/>
                  <a:gd name="T82" fmla="*/ 1422 w 1743"/>
                  <a:gd name="T83" fmla="*/ 1516 h 2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43" h="2310">
                    <a:moveTo>
                      <a:pt x="0" y="0"/>
                    </a:moveTo>
                    <a:lnTo>
                      <a:pt x="0" y="2310"/>
                    </a:lnTo>
                    <a:lnTo>
                      <a:pt x="1219" y="2310"/>
                    </a:lnTo>
                    <a:lnTo>
                      <a:pt x="1743" y="1786"/>
                    </a:lnTo>
                    <a:lnTo>
                      <a:pt x="1743" y="0"/>
                    </a:lnTo>
                    <a:lnTo>
                      <a:pt x="0" y="0"/>
                    </a:lnTo>
                    <a:close/>
                    <a:moveTo>
                      <a:pt x="158" y="158"/>
                    </a:moveTo>
                    <a:lnTo>
                      <a:pt x="1585" y="158"/>
                    </a:lnTo>
                    <a:lnTo>
                      <a:pt x="1585" y="1672"/>
                    </a:lnTo>
                    <a:lnTo>
                      <a:pt x="1105" y="1672"/>
                    </a:lnTo>
                    <a:lnTo>
                      <a:pt x="1105" y="2152"/>
                    </a:lnTo>
                    <a:lnTo>
                      <a:pt x="158" y="2152"/>
                    </a:lnTo>
                    <a:lnTo>
                      <a:pt x="158" y="158"/>
                    </a:lnTo>
                    <a:close/>
                    <a:moveTo>
                      <a:pt x="1471" y="1833"/>
                    </a:moveTo>
                    <a:lnTo>
                      <a:pt x="1266" y="2038"/>
                    </a:lnTo>
                    <a:lnTo>
                      <a:pt x="1266" y="1833"/>
                    </a:lnTo>
                    <a:lnTo>
                      <a:pt x="1471" y="1833"/>
                    </a:lnTo>
                    <a:close/>
                    <a:moveTo>
                      <a:pt x="1422" y="477"/>
                    </a:moveTo>
                    <a:lnTo>
                      <a:pt x="321" y="477"/>
                    </a:lnTo>
                    <a:lnTo>
                      <a:pt x="321" y="317"/>
                    </a:lnTo>
                    <a:lnTo>
                      <a:pt x="1422" y="317"/>
                    </a:lnTo>
                    <a:lnTo>
                      <a:pt x="1422" y="477"/>
                    </a:lnTo>
                    <a:close/>
                    <a:moveTo>
                      <a:pt x="1422" y="737"/>
                    </a:moveTo>
                    <a:lnTo>
                      <a:pt x="321" y="737"/>
                    </a:lnTo>
                    <a:lnTo>
                      <a:pt x="321" y="576"/>
                    </a:lnTo>
                    <a:lnTo>
                      <a:pt x="1422" y="576"/>
                    </a:lnTo>
                    <a:lnTo>
                      <a:pt x="1422" y="737"/>
                    </a:lnTo>
                    <a:close/>
                    <a:moveTo>
                      <a:pt x="1422" y="997"/>
                    </a:moveTo>
                    <a:lnTo>
                      <a:pt x="321" y="997"/>
                    </a:lnTo>
                    <a:lnTo>
                      <a:pt x="321" y="836"/>
                    </a:lnTo>
                    <a:lnTo>
                      <a:pt x="1422" y="836"/>
                    </a:lnTo>
                    <a:lnTo>
                      <a:pt x="1422" y="997"/>
                    </a:lnTo>
                    <a:close/>
                    <a:moveTo>
                      <a:pt x="1422" y="1257"/>
                    </a:moveTo>
                    <a:lnTo>
                      <a:pt x="321" y="1257"/>
                    </a:lnTo>
                    <a:lnTo>
                      <a:pt x="321" y="1098"/>
                    </a:lnTo>
                    <a:lnTo>
                      <a:pt x="1422" y="1098"/>
                    </a:lnTo>
                    <a:lnTo>
                      <a:pt x="1422" y="1257"/>
                    </a:lnTo>
                    <a:close/>
                    <a:moveTo>
                      <a:pt x="1422" y="1516"/>
                    </a:moveTo>
                    <a:lnTo>
                      <a:pt x="321" y="1516"/>
                    </a:lnTo>
                    <a:lnTo>
                      <a:pt x="321" y="1358"/>
                    </a:lnTo>
                    <a:lnTo>
                      <a:pt x="1422" y="1358"/>
                    </a:lnTo>
                    <a:lnTo>
                      <a:pt x="1422" y="1516"/>
                    </a:lnTo>
                    <a:close/>
                  </a:path>
                </a:pathLst>
              </a:custGeom>
              <a:solidFill>
                <a:srgbClr val="283F6B"/>
              </a:solidFill>
              <a:ln>
                <a:noFill/>
              </a:ln>
            </p:spPr>
            <p:txBody>
              <a:bodyPr vert="horz" wrap="square" lIns="89621" tIns="44811" rIns="89621" bIns="44811" numCol="1" anchor="t" anchorCtr="0" compatLnSpc="1">
                <a:prstTxWarp prst="textNoShape">
                  <a:avLst/>
                </a:prstTxWarp>
              </a:bodyPr>
              <a:lstStyle/>
              <a:p>
                <a:endParaRPr lang="en-US" sz="1766" dirty="0">
                  <a:gradFill>
                    <a:gsLst>
                      <a:gs pos="0">
                        <a:srgbClr val="FFFFFF"/>
                      </a:gs>
                      <a:gs pos="100000">
                        <a:srgbClr val="FFFFFF"/>
                      </a:gs>
                    </a:gsLst>
                    <a:lin ang="5400000" scaled="0"/>
                  </a:gradFill>
                </a:endParaRPr>
              </a:p>
            </p:txBody>
          </p:sp>
        </p:grpSp>
        <p:sp>
          <p:nvSpPr>
            <p:cNvPr id="51" name="Freeform 26"/>
            <p:cNvSpPr>
              <a:spLocks noEditPoints="1"/>
            </p:cNvSpPr>
            <p:nvPr/>
          </p:nvSpPr>
          <p:spPr bwMode="auto">
            <a:xfrm>
              <a:off x="3525976" y="2850975"/>
              <a:ext cx="560075" cy="731465"/>
            </a:xfrm>
            <a:custGeom>
              <a:avLst/>
              <a:gdLst>
                <a:gd name="T0" fmla="*/ 747 w 816"/>
                <a:gd name="T1" fmla="*/ 285 h 1066"/>
                <a:gd name="T2" fmla="*/ 408 w 816"/>
                <a:gd name="T3" fmla="*/ 285 h 1066"/>
                <a:gd name="T4" fmla="*/ 69 w 816"/>
                <a:gd name="T5" fmla="*/ 285 h 1066"/>
                <a:gd name="T6" fmla="*/ 0 w 816"/>
                <a:gd name="T7" fmla="*/ 676 h 1066"/>
                <a:gd name="T8" fmla="*/ 408 w 816"/>
                <a:gd name="T9" fmla="*/ 1066 h 1066"/>
                <a:gd name="T10" fmla="*/ 816 w 816"/>
                <a:gd name="T11" fmla="*/ 676 h 1066"/>
                <a:gd name="T12" fmla="*/ 747 w 816"/>
                <a:gd name="T13" fmla="*/ 285 h 1066"/>
                <a:gd name="T14" fmla="*/ 491 w 816"/>
                <a:gd name="T15" fmla="*/ 828 h 1066"/>
                <a:gd name="T16" fmla="*/ 325 w 816"/>
                <a:gd name="T17" fmla="*/ 828 h 1066"/>
                <a:gd name="T18" fmla="*/ 357 w 816"/>
                <a:gd name="T19" fmla="*/ 673 h 1066"/>
                <a:gd name="T20" fmla="*/ 324 w 816"/>
                <a:gd name="T21" fmla="*/ 607 h 1066"/>
                <a:gd name="T22" fmla="*/ 408 w 816"/>
                <a:gd name="T23" fmla="*/ 523 h 1066"/>
                <a:gd name="T24" fmla="*/ 492 w 816"/>
                <a:gd name="T25" fmla="*/ 607 h 1066"/>
                <a:gd name="T26" fmla="*/ 459 w 816"/>
                <a:gd name="T27" fmla="*/ 673 h 1066"/>
                <a:gd name="T28" fmla="*/ 491 w 816"/>
                <a:gd name="T29" fmla="*/ 828 h 1066"/>
                <a:gd name="T30" fmla="*/ 242 w 816"/>
                <a:gd name="T31" fmla="*/ 297 h 1066"/>
                <a:gd name="T32" fmla="*/ 152 w 816"/>
                <a:gd name="T33" fmla="*/ 285 h 1066"/>
                <a:gd name="T34" fmla="*/ 152 w 816"/>
                <a:gd name="T35" fmla="*/ 230 h 1066"/>
                <a:gd name="T36" fmla="*/ 383 w 816"/>
                <a:gd name="T37" fmla="*/ 0 h 1066"/>
                <a:gd name="T38" fmla="*/ 433 w 816"/>
                <a:gd name="T39" fmla="*/ 0 h 1066"/>
                <a:gd name="T40" fmla="*/ 664 w 816"/>
                <a:gd name="T41" fmla="*/ 230 h 1066"/>
                <a:gd name="T42" fmla="*/ 664 w 816"/>
                <a:gd name="T43" fmla="*/ 285 h 1066"/>
                <a:gd name="T44" fmla="*/ 574 w 816"/>
                <a:gd name="T45" fmla="*/ 297 h 1066"/>
                <a:gd name="T46" fmla="*/ 564 w 816"/>
                <a:gd name="T47" fmla="*/ 297 h 1066"/>
                <a:gd name="T48" fmla="*/ 564 w 816"/>
                <a:gd name="T49" fmla="*/ 230 h 1066"/>
                <a:gd name="T50" fmla="*/ 433 w 816"/>
                <a:gd name="T51" fmla="*/ 100 h 1066"/>
                <a:gd name="T52" fmla="*/ 383 w 816"/>
                <a:gd name="T53" fmla="*/ 100 h 1066"/>
                <a:gd name="T54" fmla="*/ 252 w 816"/>
                <a:gd name="T55" fmla="*/ 230 h 1066"/>
                <a:gd name="T56" fmla="*/ 252 w 816"/>
                <a:gd name="T57" fmla="*/ 297 h 1066"/>
                <a:gd name="T58" fmla="*/ 242 w 816"/>
                <a:gd name="T59" fmla="*/ 297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16" h="1066">
                  <a:moveTo>
                    <a:pt x="747" y="285"/>
                  </a:moveTo>
                  <a:cubicBezTo>
                    <a:pt x="555" y="376"/>
                    <a:pt x="408" y="285"/>
                    <a:pt x="408" y="285"/>
                  </a:cubicBezTo>
                  <a:cubicBezTo>
                    <a:pt x="408" y="285"/>
                    <a:pt x="261" y="376"/>
                    <a:pt x="69" y="285"/>
                  </a:cubicBezTo>
                  <a:cubicBezTo>
                    <a:pt x="69" y="285"/>
                    <a:pt x="0" y="438"/>
                    <a:pt x="0" y="676"/>
                  </a:cubicBezTo>
                  <a:cubicBezTo>
                    <a:pt x="0" y="1005"/>
                    <a:pt x="408" y="1066"/>
                    <a:pt x="408" y="1066"/>
                  </a:cubicBezTo>
                  <a:cubicBezTo>
                    <a:pt x="408" y="1066"/>
                    <a:pt x="816" y="1005"/>
                    <a:pt x="816" y="676"/>
                  </a:cubicBezTo>
                  <a:cubicBezTo>
                    <a:pt x="816" y="438"/>
                    <a:pt x="747" y="285"/>
                    <a:pt x="747" y="285"/>
                  </a:cubicBezTo>
                  <a:close/>
                  <a:moveTo>
                    <a:pt x="491" y="828"/>
                  </a:moveTo>
                  <a:cubicBezTo>
                    <a:pt x="325" y="828"/>
                    <a:pt x="325" y="828"/>
                    <a:pt x="325" y="828"/>
                  </a:cubicBezTo>
                  <a:cubicBezTo>
                    <a:pt x="357" y="673"/>
                    <a:pt x="357" y="673"/>
                    <a:pt x="357" y="673"/>
                  </a:cubicBezTo>
                  <a:cubicBezTo>
                    <a:pt x="337" y="658"/>
                    <a:pt x="324" y="634"/>
                    <a:pt x="324" y="607"/>
                  </a:cubicBezTo>
                  <a:cubicBezTo>
                    <a:pt x="324" y="560"/>
                    <a:pt x="362" y="523"/>
                    <a:pt x="408" y="523"/>
                  </a:cubicBezTo>
                  <a:cubicBezTo>
                    <a:pt x="454" y="523"/>
                    <a:pt x="492" y="560"/>
                    <a:pt x="492" y="607"/>
                  </a:cubicBezTo>
                  <a:cubicBezTo>
                    <a:pt x="492" y="634"/>
                    <a:pt x="479" y="658"/>
                    <a:pt x="459" y="673"/>
                  </a:cubicBezTo>
                  <a:lnTo>
                    <a:pt x="491" y="828"/>
                  </a:lnTo>
                  <a:close/>
                  <a:moveTo>
                    <a:pt x="242" y="297"/>
                  </a:moveTo>
                  <a:cubicBezTo>
                    <a:pt x="212" y="297"/>
                    <a:pt x="182" y="293"/>
                    <a:pt x="152" y="285"/>
                  </a:cubicBezTo>
                  <a:cubicBezTo>
                    <a:pt x="152" y="230"/>
                    <a:pt x="152" y="230"/>
                    <a:pt x="152" y="230"/>
                  </a:cubicBezTo>
                  <a:cubicBezTo>
                    <a:pt x="152" y="103"/>
                    <a:pt x="256" y="0"/>
                    <a:pt x="383" y="0"/>
                  </a:cubicBezTo>
                  <a:cubicBezTo>
                    <a:pt x="433" y="0"/>
                    <a:pt x="433" y="0"/>
                    <a:pt x="433" y="0"/>
                  </a:cubicBezTo>
                  <a:cubicBezTo>
                    <a:pt x="560" y="0"/>
                    <a:pt x="664" y="103"/>
                    <a:pt x="664" y="230"/>
                  </a:cubicBezTo>
                  <a:cubicBezTo>
                    <a:pt x="664" y="285"/>
                    <a:pt x="664" y="285"/>
                    <a:pt x="664" y="285"/>
                  </a:cubicBezTo>
                  <a:cubicBezTo>
                    <a:pt x="634" y="293"/>
                    <a:pt x="604" y="297"/>
                    <a:pt x="574" y="297"/>
                  </a:cubicBezTo>
                  <a:cubicBezTo>
                    <a:pt x="570" y="297"/>
                    <a:pt x="567" y="297"/>
                    <a:pt x="564" y="297"/>
                  </a:cubicBezTo>
                  <a:cubicBezTo>
                    <a:pt x="564" y="230"/>
                    <a:pt x="564" y="230"/>
                    <a:pt x="564" y="230"/>
                  </a:cubicBezTo>
                  <a:cubicBezTo>
                    <a:pt x="564" y="158"/>
                    <a:pt x="505" y="100"/>
                    <a:pt x="433" y="100"/>
                  </a:cubicBezTo>
                  <a:cubicBezTo>
                    <a:pt x="383" y="100"/>
                    <a:pt x="383" y="100"/>
                    <a:pt x="383" y="100"/>
                  </a:cubicBezTo>
                  <a:cubicBezTo>
                    <a:pt x="311" y="100"/>
                    <a:pt x="252" y="158"/>
                    <a:pt x="252" y="230"/>
                  </a:cubicBezTo>
                  <a:cubicBezTo>
                    <a:pt x="252" y="297"/>
                    <a:pt x="252" y="297"/>
                    <a:pt x="252" y="297"/>
                  </a:cubicBezTo>
                  <a:cubicBezTo>
                    <a:pt x="249" y="297"/>
                    <a:pt x="246" y="297"/>
                    <a:pt x="242" y="297"/>
                  </a:cubicBezTo>
                  <a:close/>
                </a:path>
              </a:pathLst>
            </a:custGeom>
            <a:solidFill>
              <a:srgbClr val="283F6B"/>
            </a:solidFill>
            <a:ln w="12700">
              <a:solidFill>
                <a:schemeClr val="bg1">
                  <a:lumMod val="95000"/>
                </a:schemeClr>
              </a:solidFill>
            </a:ln>
          </p:spPr>
          <p:txBody>
            <a:bodyPr vert="horz" wrap="square" lIns="89621" tIns="44811" rIns="89621" bIns="44811" numCol="1" anchor="t" anchorCtr="0" compatLnSpc="1">
              <a:prstTxWarp prst="textNoShape">
                <a:avLst/>
              </a:prstTxWarp>
            </a:bodyPr>
            <a:lstStyle/>
            <a:p>
              <a:endParaRPr lang="en-US" sz="1766" dirty="0">
                <a:gradFill>
                  <a:gsLst>
                    <a:gs pos="0">
                      <a:srgbClr val="FFFFFF"/>
                    </a:gs>
                    <a:gs pos="100000">
                      <a:srgbClr val="FFFFFF"/>
                    </a:gs>
                  </a:gsLst>
                  <a:lin ang="5400000" scaled="0"/>
                </a:gradFill>
              </a:endParaRPr>
            </a:p>
          </p:txBody>
        </p:sp>
      </p:grpSp>
      <p:sp>
        <p:nvSpPr>
          <p:cNvPr id="63" name="Freeform 6"/>
          <p:cNvSpPr>
            <a:spLocks noEditPoints="1"/>
          </p:cNvSpPr>
          <p:nvPr/>
        </p:nvSpPr>
        <p:spPr bwMode="auto">
          <a:xfrm>
            <a:off x="6369197" y="2417762"/>
            <a:ext cx="955038" cy="805485"/>
          </a:xfrm>
          <a:custGeom>
            <a:avLst/>
            <a:gdLst>
              <a:gd name="T0" fmla="*/ 663 w 1869"/>
              <a:gd name="T1" fmla="*/ 719 h 1577"/>
              <a:gd name="T2" fmla="*/ 294 w 1869"/>
              <a:gd name="T3" fmla="*/ 719 h 1577"/>
              <a:gd name="T4" fmla="*/ 79 w 1869"/>
              <a:gd name="T5" fmla="*/ 1168 h 1577"/>
              <a:gd name="T6" fmla="*/ 878 w 1869"/>
              <a:gd name="T7" fmla="*/ 1168 h 1577"/>
              <a:gd name="T8" fmla="*/ 789 w 1869"/>
              <a:gd name="T9" fmla="*/ 1192 h 1577"/>
              <a:gd name="T10" fmla="*/ 168 w 1869"/>
              <a:gd name="T11" fmla="*/ 1192 h 1577"/>
              <a:gd name="T12" fmla="*/ 789 w 1869"/>
              <a:gd name="T13" fmla="*/ 1192 h 1577"/>
              <a:gd name="T14" fmla="*/ 899 w 1869"/>
              <a:gd name="T15" fmla="*/ 1242 h 1577"/>
              <a:gd name="T16" fmla="*/ 1869 w 1869"/>
              <a:gd name="T17" fmla="*/ 849 h 1577"/>
              <a:gd name="T18" fmla="*/ 924 w 1869"/>
              <a:gd name="T19" fmla="*/ 1184 h 1577"/>
              <a:gd name="T20" fmla="*/ 1809 w 1869"/>
              <a:gd name="T21" fmla="*/ 910 h 1577"/>
              <a:gd name="T22" fmla="*/ 1671 w 1869"/>
              <a:gd name="T23" fmla="*/ 1181 h 1577"/>
              <a:gd name="T24" fmla="*/ 1499 w 1869"/>
              <a:gd name="T25" fmla="*/ 1141 h 1577"/>
              <a:gd name="T26" fmla="*/ 1499 w 1869"/>
              <a:gd name="T27" fmla="*/ 1189 h 1577"/>
              <a:gd name="T28" fmla="*/ 1499 w 1869"/>
              <a:gd name="T29" fmla="*/ 1141 h 1577"/>
              <a:gd name="T30" fmla="*/ 1426 w 1869"/>
              <a:gd name="T31" fmla="*/ 1145 h 1577"/>
              <a:gd name="T32" fmla="*/ 1248 w 1869"/>
              <a:gd name="T33" fmla="*/ 1185 h 1577"/>
              <a:gd name="T34" fmla="*/ 125 w 1869"/>
              <a:gd name="T35" fmla="*/ 665 h 1577"/>
              <a:gd name="T36" fmla="*/ 282 w 1869"/>
              <a:gd name="T37" fmla="*/ 672 h 1577"/>
              <a:gd name="T38" fmla="*/ 478 w 1869"/>
              <a:gd name="T39" fmla="*/ 557 h 1577"/>
              <a:gd name="T40" fmla="*/ 675 w 1869"/>
              <a:gd name="T41" fmla="*/ 672 h 1577"/>
              <a:gd name="T42" fmla="*/ 854 w 1869"/>
              <a:gd name="T43" fmla="*/ 658 h 1577"/>
              <a:gd name="T44" fmla="*/ 918 w 1869"/>
              <a:gd name="T45" fmla="*/ 687 h 1577"/>
              <a:gd name="T46" fmla="*/ 1869 w 1869"/>
              <a:gd name="T47" fmla="*/ 817 h 1577"/>
              <a:gd name="T48" fmla="*/ 125 w 1869"/>
              <a:gd name="T49" fmla="*/ 425 h 1577"/>
              <a:gd name="T50" fmla="*/ 1671 w 1869"/>
              <a:gd name="T51" fmla="*/ 485 h 1577"/>
              <a:gd name="T52" fmla="*/ 1809 w 1869"/>
              <a:gd name="T53" fmla="*/ 757 h 1577"/>
              <a:gd name="T54" fmla="*/ 1671 w 1869"/>
              <a:gd name="T55" fmla="*/ 485 h 1577"/>
              <a:gd name="T56" fmla="*/ 1523 w 1869"/>
              <a:gd name="T57" fmla="*/ 741 h 1577"/>
              <a:gd name="T58" fmla="*/ 1475 w 1869"/>
              <a:gd name="T59" fmla="*/ 741 h 1577"/>
              <a:gd name="T60" fmla="*/ 1248 w 1869"/>
              <a:gd name="T61" fmla="*/ 721 h 1577"/>
              <a:gd name="T62" fmla="*/ 1426 w 1869"/>
              <a:gd name="T63" fmla="*/ 760 h 1577"/>
              <a:gd name="T64" fmla="*/ 1248 w 1869"/>
              <a:gd name="T65" fmla="*/ 721 h 1577"/>
              <a:gd name="T66" fmla="*/ 125 w 1869"/>
              <a:gd name="T67" fmla="*/ 393 h 1577"/>
              <a:gd name="T68" fmla="*/ 1869 w 1869"/>
              <a:gd name="T69" fmla="*/ 0 h 1577"/>
              <a:gd name="T70" fmla="*/ 1426 w 1869"/>
              <a:gd name="T71" fmla="*/ 336 h 1577"/>
              <a:gd name="T72" fmla="*/ 1248 w 1869"/>
              <a:gd name="T73" fmla="*/ 297 h 1577"/>
              <a:gd name="T74" fmla="*/ 1426 w 1869"/>
              <a:gd name="T75" fmla="*/ 336 h 1577"/>
              <a:gd name="T76" fmla="*/ 1475 w 1869"/>
              <a:gd name="T77" fmla="*/ 316 h 1577"/>
              <a:gd name="T78" fmla="*/ 1523 w 1869"/>
              <a:gd name="T79" fmla="*/ 316 h 1577"/>
              <a:gd name="T80" fmla="*/ 1809 w 1869"/>
              <a:gd name="T81" fmla="*/ 332 h 1577"/>
              <a:gd name="T82" fmla="*/ 1671 w 1869"/>
              <a:gd name="T83" fmla="*/ 61 h 1577"/>
              <a:gd name="T84" fmla="*/ 1809 w 1869"/>
              <a:gd name="T85" fmla="*/ 332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69" h="1577">
                <a:moveTo>
                  <a:pt x="872" y="702"/>
                </a:moveTo>
                <a:cubicBezTo>
                  <a:pt x="872" y="702"/>
                  <a:pt x="768" y="746"/>
                  <a:pt x="663" y="719"/>
                </a:cubicBezTo>
                <a:cubicBezTo>
                  <a:pt x="558" y="691"/>
                  <a:pt x="479" y="621"/>
                  <a:pt x="479" y="621"/>
                </a:cubicBezTo>
                <a:cubicBezTo>
                  <a:pt x="479" y="621"/>
                  <a:pt x="399" y="691"/>
                  <a:pt x="294" y="719"/>
                </a:cubicBezTo>
                <a:cubicBezTo>
                  <a:pt x="189" y="746"/>
                  <a:pt x="85" y="702"/>
                  <a:pt x="85" y="702"/>
                </a:cubicBezTo>
                <a:cubicBezTo>
                  <a:pt x="85" y="702"/>
                  <a:pt x="0" y="951"/>
                  <a:pt x="79" y="1168"/>
                </a:cubicBezTo>
                <a:cubicBezTo>
                  <a:pt x="157" y="1386"/>
                  <a:pt x="418" y="1577"/>
                  <a:pt x="479" y="1577"/>
                </a:cubicBezTo>
                <a:cubicBezTo>
                  <a:pt x="539" y="1577"/>
                  <a:pt x="800" y="1386"/>
                  <a:pt x="878" y="1168"/>
                </a:cubicBezTo>
                <a:cubicBezTo>
                  <a:pt x="957" y="951"/>
                  <a:pt x="872" y="702"/>
                  <a:pt x="872" y="702"/>
                </a:cubicBezTo>
                <a:close/>
                <a:moveTo>
                  <a:pt x="789" y="1192"/>
                </a:moveTo>
                <a:cubicBezTo>
                  <a:pt x="729" y="1348"/>
                  <a:pt x="525" y="1487"/>
                  <a:pt x="479" y="1487"/>
                </a:cubicBezTo>
                <a:cubicBezTo>
                  <a:pt x="432" y="1487"/>
                  <a:pt x="227" y="1349"/>
                  <a:pt x="168" y="1192"/>
                </a:cubicBezTo>
                <a:cubicBezTo>
                  <a:pt x="168" y="1192"/>
                  <a:pt x="336" y="914"/>
                  <a:pt x="785" y="856"/>
                </a:cubicBezTo>
                <a:cubicBezTo>
                  <a:pt x="785" y="856"/>
                  <a:pt x="851" y="1035"/>
                  <a:pt x="789" y="1192"/>
                </a:cubicBezTo>
                <a:close/>
                <a:moveTo>
                  <a:pt x="924" y="1184"/>
                </a:moveTo>
                <a:cubicBezTo>
                  <a:pt x="916" y="1204"/>
                  <a:pt x="908" y="1223"/>
                  <a:pt x="899" y="1242"/>
                </a:cubicBezTo>
                <a:cubicBezTo>
                  <a:pt x="1869" y="1242"/>
                  <a:pt x="1869" y="1242"/>
                  <a:pt x="1869" y="1242"/>
                </a:cubicBezTo>
                <a:cubicBezTo>
                  <a:pt x="1869" y="849"/>
                  <a:pt x="1869" y="849"/>
                  <a:pt x="1869" y="849"/>
                </a:cubicBezTo>
                <a:cubicBezTo>
                  <a:pt x="953" y="849"/>
                  <a:pt x="953" y="849"/>
                  <a:pt x="953" y="849"/>
                </a:cubicBezTo>
                <a:cubicBezTo>
                  <a:pt x="964" y="944"/>
                  <a:pt x="966" y="1068"/>
                  <a:pt x="924" y="1184"/>
                </a:cubicBezTo>
                <a:close/>
                <a:moveTo>
                  <a:pt x="1671" y="910"/>
                </a:moveTo>
                <a:cubicBezTo>
                  <a:pt x="1809" y="910"/>
                  <a:pt x="1809" y="910"/>
                  <a:pt x="1809" y="910"/>
                </a:cubicBezTo>
                <a:cubicBezTo>
                  <a:pt x="1809" y="1181"/>
                  <a:pt x="1809" y="1181"/>
                  <a:pt x="1809" y="1181"/>
                </a:cubicBezTo>
                <a:cubicBezTo>
                  <a:pt x="1671" y="1181"/>
                  <a:pt x="1671" y="1181"/>
                  <a:pt x="1671" y="1181"/>
                </a:cubicBezTo>
                <a:lnTo>
                  <a:pt x="1671" y="910"/>
                </a:lnTo>
                <a:close/>
                <a:moveTo>
                  <a:pt x="1499" y="1141"/>
                </a:moveTo>
                <a:cubicBezTo>
                  <a:pt x="1512" y="1141"/>
                  <a:pt x="1523" y="1151"/>
                  <a:pt x="1523" y="1165"/>
                </a:cubicBezTo>
                <a:cubicBezTo>
                  <a:pt x="1523" y="1178"/>
                  <a:pt x="1512" y="1189"/>
                  <a:pt x="1499" y="1189"/>
                </a:cubicBezTo>
                <a:cubicBezTo>
                  <a:pt x="1485" y="1189"/>
                  <a:pt x="1475" y="1178"/>
                  <a:pt x="1475" y="1165"/>
                </a:cubicBezTo>
                <a:cubicBezTo>
                  <a:pt x="1475" y="1151"/>
                  <a:pt x="1485" y="1141"/>
                  <a:pt x="1499" y="1141"/>
                </a:cubicBezTo>
                <a:close/>
                <a:moveTo>
                  <a:pt x="1248" y="1145"/>
                </a:moveTo>
                <a:cubicBezTo>
                  <a:pt x="1426" y="1145"/>
                  <a:pt x="1426" y="1145"/>
                  <a:pt x="1426" y="1145"/>
                </a:cubicBezTo>
                <a:cubicBezTo>
                  <a:pt x="1426" y="1185"/>
                  <a:pt x="1426" y="1185"/>
                  <a:pt x="1426" y="1185"/>
                </a:cubicBezTo>
                <a:cubicBezTo>
                  <a:pt x="1248" y="1185"/>
                  <a:pt x="1248" y="1185"/>
                  <a:pt x="1248" y="1185"/>
                </a:cubicBezTo>
                <a:lnTo>
                  <a:pt x="1248" y="1145"/>
                </a:lnTo>
                <a:close/>
                <a:moveTo>
                  <a:pt x="125" y="665"/>
                </a:moveTo>
                <a:cubicBezTo>
                  <a:pt x="147" y="672"/>
                  <a:pt x="182" y="680"/>
                  <a:pt x="221" y="680"/>
                </a:cubicBezTo>
                <a:cubicBezTo>
                  <a:pt x="243" y="680"/>
                  <a:pt x="263" y="677"/>
                  <a:pt x="282" y="672"/>
                </a:cubicBezTo>
                <a:cubicBezTo>
                  <a:pt x="373" y="648"/>
                  <a:pt x="445" y="587"/>
                  <a:pt x="447" y="585"/>
                </a:cubicBezTo>
                <a:cubicBezTo>
                  <a:pt x="478" y="557"/>
                  <a:pt x="478" y="557"/>
                  <a:pt x="478" y="557"/>
                </a:cubicBezTo>
                <a:cubicBezTo>
                  <a:pt x="510" y="585"/>
                  <a:pt x="510" y="585"/>
                  <a:pt x="510" y="585"/>
                </a:cubicBezTo>
                <a:cubicBezTo>
                  <a:pt x="511" y="586"/>
                  <a:pt x="583" y="648"/>
                  <a:pt x="675" y="672"/>
                </a:cubicBezTo>
                <a:cubicBezTo>
                  <a:pt x="694" y="677"/>
                  <a:pt x="714" y="680"/>
                  <a:pt x="736" y="680"/>
                </a:cubicBezTo>
                <a:cubicBezTo>
                  <a:pt x="800" y="680"/>
                  <a:pt x="853" y="658"/>
                  <a:pt x="854" y="658"/>
                </a:cubicBezTo>
                <a:cubicBezTo>
                  <a:pt x="901" y="638"/>
                  <a:pt x="901" y="638"/>
                  <a:pt x="901" y="638"/>
                </a:cubicBezTo>
                <a:cubicBezTo>
                  <a:pt x="918" y="687"/>
                  <a:pt x="918" y="687"/>
                  <a:pt x="918" y="687"/>
                </a:cubicBezTo>
                <a:cubicBezTo>
                  <a:pt x="919" y="691"/>
                  <a:pt x="936" y="742"/>
                  <a:pt x="948" y="817"/>
                </a:cubicBezTo>
                <a:cubicBezTo>
                  <a:pt x="1869" y="817"/>
                  <a:pt x="1869" y="817"/>
                  <a:pt x="1869" y="817"/>
                </a:cubicBezTo>
                <a:cubicBezTo>
                  <a:pt x="1869" y="425"/>
                  <a:pt x="1869" y="425"/>
                  <a:pt x="1869" y="425"/>
                </a:cubicBezTo>
                <a:cubicBezTo>
                  <a:pt x="125" y="425"/>
                  <a:pt x="125" y="425"/>
                  <a:pt x="125" y="425"/>
                </a:cubicBezTo>
                <a:lnTo>
                  <a:pt x="125" y="665"/>
                </a:lnTo>
                <a:close/>
                <a:moveTo>
                  <a:pt x="1671" y="485"/>
                </a:moveTo>
                <a:cubicBezTo>
                  <a:pt x="1809" y="485"/>
                  <a:pt x="1809" y="485"/>
                  <a:pt x="1809" y="485"/>
                </a:cubicBezTo>
                <a:cubicBezTo>
                  <a:pt x="1809" y="757"/>
                  <a:pt x="1809" y="757"/>
                  <a:pt x="1809" y="757"/>
                </a:cubicBezTo>
                <a:cubicBezTo>
                  <a:pt x="1671" y="757"/>
                  <a:pt x="1671" y="757"/>
                  <a:pt x="1671" y="757"/>
                </a:cubicBezTo>
                <a:lnTo>
                  <a:pt x="1671" y="485"/>
                </a:lnTo>
                <a:close/>
                <a:moveTo>
                  <a:pt x="1499" y="716"/>
                </a:moveTo>
                <a:cubicBezTo>
                  <a:pt x="1512" y="716"/>
                  <a:pt x="1523" y="727"/>
                  <a:pt x="1523" y="741"/>
                </a:cubicBezTo>
                <a:cubicBezTo>
                  <a:pt x="1523" y="754"/>
                  <a:pt x="1512" y="765"/>
                  <a:pt x="1499" y="765"/>
                </a:cubicBezTo>
                <a:cubicBezTo>
                  <a:pt x="1485" y="765"/>
                  <a:pt x="1475" y="754"/>
                  <a:pt x="1475" y="741"/>
                </a:cubicBezTo>
                <a:cubicBezTo>
                  <a:pt x="1475" y="727"/>
                  <a:pt x="1485" y="716"/>
                  <a:pt x="1499" y="716"/>
                </a:cubicBezTo>
                <a:close/>
                <a:moveTo>
                  <a:pt x="1248" y="721"/>
                </a:moveTo>
                <a:cubicBezTo>
                  <a:pt x="1426" y="721"/>
                  <a:pt x="1426" y="721"/>
                  <a:pt x="1426" y="721"/>
                </a:cubicBezTo>
                <a:cubicBezTo>
                  <a:pt x="1426" y="760"/>
                  <a:pt x="1426" y="760"/>
                  <a:pt x="1426" y="760"/>
                </a:cubicBezTo>
                <a:cubicBezTo>
                  <a:pt x="1248" y="760"/>
                  <a:pt x="1248" y="760"/>
                  <a:pt x="1248" y="760"/>
                </a:cubicBezTo>
                <a:lnTo>
                  <a:pt x="1248" y="721"/>
                </a:lnTo>
                <a:close/>
                <a:moveTo>
                  <a:pt x="125" y="0"/>
                </a:moveTo>
                <a:cubicBezTo>
                  <a:pt x="125" y="393"/>
                  <a:pt x="125" y="393"/>
                  <a:pt x="125" y="393"/>
                </a:cubicBezTo>
                <a:cubicBezTo>
                  <a:pt x="1869" y="393"/>
                  <a:pt x="1869" y="393"/>
                  <a:pt x="1869" y="393"/>
                </a:cubicBezTo>
                <a:cubicBezTo>
                  <a:pt x="1869" y="0"/>
                  <a:pt x="1869" y="0"/>
                  <a:pt x="1869" y="0"/>
                </a:cubicBezTo>
                <a:lnTo>
                  <a:pt x="125" y="0"/>
                </a:lnTo>
                <a:close/>
                <a:moveTo>
                  <a:pt x="1426" y="336"/>
                </a:moveTo>
                <a:cubicBezTo>
                  <a:pt x="1248" y="336"/>
                  <a:pt x="1248" y="336"/>
                  <a:pt x="1248" y="336"/>
                </a:cubicBezTo>
                <a:cubicBezTo>
                  <a:pt x="1248" y="297"/>
                  <a:pt x="1248" y="297"/>
                  <a:pt x="1248" y="297"/>
                </a:cubicBezTo>
                <a:cubicBezTo>
                  <a:pt x="1426" y="297"/>
                  <a:pt x="1426" y="297"/>
                  <a:pt x="1426" y="297"/>
                </a:cubicBezTo>
                <a:lnTo>
                  <a:pt x="1426" y="336"/>
                </a:lnTo>
                <a:close/>
                <a:moveTo>
                  <a:pt x="1499" y="341"/>
                </a:moveTo>
                <a:cubicBezTo>
                  <a:pt x="1485" y="341"/>
                  <a:pt x="1475" y="330"/>
                  <a:pt x="1475" y="316"/>
                </a:cubicBezTo>
                <a:cubicBezTo>
                  <a:pt x="1475" y="303"/>
                  <a:pt x="1485" y="292"/>
                  <a:pt x="1499" y="292"/>
                </a:cubicBezTo>
                <a:cubicBezTo>
                  <a:pt x="1512" y="292"/>
                  <a:pt x="1523" y="303"/>
                  <a:pt x="1523" y="316"/>
                </a:cubicBezTo>
                <a:cubicBezTo>
                  <a:pt x="1523" y="330"/>
                  <a:pt x="1512" y="341"/>
                  <a:pt x="1499" y="341"/>
                </a:cubicBezTo>
                <a:close/>
                <a:moveTo>
                  <a:pt x="1809" y="332"/>
                </a:moveTo>
                <a:cubicBezTo>
                  <a:pt x="1671" y="332"/>
                  <a:pt x="1671" y="332"/>
                  <a:pt x="1671" y="332"/>
                </a:cubicBezTo>
                <a:cubicBezTo>
                  <a:pt x="1671" y="61"/>
                  <a:pt x="1671" y="61"/>
                  <a:pt x="1671" y="61"/>
                </a:cubicBezTo>
                <a:cubicBezTo>
                  <a:pt x="1809" y="61"/>
                  <a:pt x="1809" y="61"/>
                  <a:pt x="1809" y="61"/>
                </a:cubicBezTo>
                <a:lnTo>
                  <a:pt x="1809" y="332"/>
                </a:lnTo>
                <a:close/>
              </a:path>
            </a:pathLst>
          </a:custGeom>
          <a:solidFill>
            <a:srgbClr val="283F6B"/>
          </a:solidFill>
          <a:ln>
            <a:noFill/>
          </a:ln>
        </p:spPr>
        <p:txBody>
          <a:bodyPr vert="horz" wrap="square" lIns="89621" tIns="44811" rIns="89621" bIns="44811" numCol="1" anchor="t" anchorCtr="0" compatLnSpc="1">
            <a:prstTxWarp prst="textNoShape">
              <a:avLst/>
            </a:prstTxWarp>
          </a:bodyPr>
          <a:lstStyle/>
          <a:p>
            <a:pPr defTabSz="896239"/>
            <a:endParaRPr lang="en-US" sz="1766" kern="0" dirty="0">
              <a:gradFill>
                <a:gsLst>
                  <a:gs pos="0">
                    <a:srgbClr val="FFFFFF"/>
                  </a:gs>
                  <a:gs pos="100000">
                    <a:srgbClr val="FFFFFF"/>
                  </a:gs>
                </a:gsLst>
                <a:lin ang="5400000" scaled="0"/>
              </a:gradFill>
            </a:endParaRPr>
          </a:p>
        </p:txBody>
      </p:sp>
      <p:sp>
        <p:nvSpPr>
          <p:cNvPr id="64" name="Text Placeholder 2"/>
          <p:cNvSpPr txBox="1">
            <a:spLocks/>
          </p:cNvSpPr>
          <p:nvPr/>
        </p:nvSpPr>
        <p:spPr>
          <a:xfrm>
            <a:off x="657412" y="3511669"/>
            <a:ext cx="3453039" cy="1131506"/>
          </a:xfrm>
          <a:prstGeom prst="rect">
            <a:avLst/>
          </a:prstGeom>
          <a:solidFill>
            <a:schemeClr val="bg1">
              <a:lumMod val="95000"/>
            </a:schemeClr>
          </a:solidFill>
        </p:spPr>
        <p:txBody>
          <a:bodyPr lIns="179259" tIns="44809" rIns="89619" bIns="44809"/>
          <a:lstStyle>
            <a:lvl1pPr marL="460375" indent="-460375"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2400" kern="1200">
                <a:solidFill>
                  <a:schemeClr val="tx1">
                    <a:lumMod val="75000"/>
                    <a:lumOff val="25000"/>
                    <a:alpha val="99000"/>
                  </a:schemeClr>
                </a:solidFill>
                <a:latin typeface="+mn-lt"/>
                <a:ea typeface="+mn-ea"/>
                <a:cs typeface="+mn-cs"/>
              </a:defRPr>
            </a:lvl1pPr>
            <a:lvl2pPr marL="855663" indent="-395288"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2000" kern="1200">
                <a:solidFill>
                  <a:schemeClr val="tx1">
                    <a:lumMod val="75000"/>
                    <a:lumOff val="25000"/>
                    <a:alpha val="99000"/>
                  </a:schemeClr>
                </a:solidFill>
                <a:latin typeface="+mn-lt"/>
                <a:ea typeface="+mn-ea"/>
                <a:cs typeface="+mn-cs"/>
              </a:defRPr>
            </a:lvl2pPr>
            <a:lvl3pPr marL="1258888" indent="-403225"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1800" kern="1200">
                <a:solidFill>
                  <a:schemeClr val="tx1">
                    <a:lumMod val="75000"/>
                    <a:lumOff val="25000"/>
                    <a:alpha val="99000"/>
                  </a:schemeClr>
                </a:solidFill>
                <a:latin typeface="+mn-lt"/>
                <a:ea typeface="+mn-ea"/>
                <a:cs typeface="+mn-cs"/>
              </a:defRPr>
            </a:lvl3pPr>
            <a:lvl4pPr marL="1604963" indent="-346075"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1600" kern="1200">
                <a:solidFill>
                  <a:schemeClr val="tx1">
                    <a:lumMod val="75000"/>
                    <a:lumOff val="25000"/>
                    <a:alpha val="99000"/>
                  </a:schemeClr>
                </a:solidFill>
                <a:latin typeface="+mn-lt"/>
                <a:ea typeface="+mn-ea"/>
                <a:cs typeface="+mn-cs"/>
              </a:defRPr>
            </a:lvl4pPr>
            <a:lvl5pPr marL="1941513" indent="-336550"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1600" kern="1200">
                <a:solidFill>
                  <a:schemeClr val="tx1">
                    <a:lumMod val="75000"/>
                    <a:lumOff val="25000"/>
                    <a:alpha val="99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ts val="0"/>
              </a:spcBef>
              <a:spcAft>
                <a:spcPts val="432"/>
              </a:spcAft>
              <a:buClr>
                <a:srgbClr val="000000">
                  <a:lumMod val="75000"/>
                  <a:lumOff val="25000"/>
                </a:srgbClr>
              </a:buClr>
              <a:buNone/>
              <a:tabLst>
                <a:tab pos="463266" algn="l"/>
              </a:tabLst>
            </a:pPr>
            <a:r>
              <a:rPr lang="en-US" sz="1568" dirty="0">
                <a:solidFill>
                  <a:schemeClr val="tx1"/>
                </a:solidFill>
              </a:rPr>
              <a:t>Built-in anti-malware solution</a:t>
            </a:r>
          </a:p>
          <a:p>
            <a:pPr marL="0" lvl="1" indent="0">
              <a:spcBef>
                <a:spcPts val="0"/>
              </a:spcBef>
              <a:spcAft>
                <a:spcPts val="432"/>
              </a:spcAft>
              <a:buClr>
                <a:srgbClr val="000000">
                  <a:lumMod val="75000"/>
                  <a:lumOff val="25000"/>
                </a:srgbClr>
              </a:buClr>
              <a:buNone/>
              <a:tabLst>
                <a:tab pos="463266" algn="l"/>
              </a:tabLst>
            </a:pPr>
            <a:r>
              <a:rPr lang="en-US" sz="1568" dirty="0">
                <a:solidFill>
                  <a:schemeClr val="tx1"/>
                </a:solidFill>
              </a:rPr>
              <a:t>Secured system start-up</a:t>
            </a:r>
          </a:p>
          <a:p>
            <a:pPr marL="0" lvl="1" indent="0">
              <a:spcBef>
                <a:spcPts val="0"/>
              </a:spcBef>
              <a:spcAft>
                <a:spcPts val="432"/>
              </a:spcAft>
              <a:buClr>
                <a:srgbClr val="000000">
                  <a:lumMod val="75000"/>
                  <a:lumOff val="25000"/>
                </a:srgbClr>
              </a:buClr>
              <a:buNone/>
              <a:tabLst>
                <a:tab pos="463266" algn="l"/>
              </a:tabLst>
            </a:pPr>
            <a:r>
              <a:rPr lang="en-US" sz="1568" dirty="0">
                <a:solidFill>
                  <a:schemeClr val="tx1"/>
                </a:solidFill>
              </a:rPr>
              <a:t>Core system hardening</a:t>
            </a:r>
          </a:p>
          <a:p>
            <a:pPr marL="0" lvl="1" indent="0">
              <a:spcBef>
                <a:spcPts val="0"/>
              </a:spcBef>
              <a:spcAft>
                <a:spcPts val="432"/>
              </a:spcAft>
              <a:buClr>
                <a:srgbClr val="000000">
                  <a:lumMod val="75000"/>
                  <a:lumOff val="25000"/>
                </a:srgbClr>
              </a:buClr>
              <a:buNone/>
              <a:tabLst>
                <a:tab pos="463266" algn="l"/>
              </a:tabLst>
            </a:pPr>
            <a:r>
              <a:rPr lang="en-US" sz="1568" dirty="0">
                <a:solidFill>
                  <a:schemeClr val="tx1"/>
                </a:solidFill>
              </a:rPr>
              <a:t>Sandboxed Windows Store apps </a:t>
            </a:r>
          </a:p>
          <a:p>
            <a:pPr marL="0" lvl="1" indent="0">
              <a:spcBef>
                <a:spcPts val="0"/>
              </a:spcBef>
              <a:spcAft>
                <a:spcPts val="432"/>
              </a:spcAft>
              <a:buClr>
                <a:srgbClr val="000000">
                  <a:lumMod val="75000"/>
                  <a:lumOff val="25000"/>
                </a:srgbClr>
              </a:buClr>
              <a:buNone/>
              <a:tabLst>
                <a:tab pos="463266" algn="l"/>
              </a:tabLst>
            </a:pPr>
            <a:r>
              <a:rPr lang="en-US" sz="1568" dirty="0">
                <a:solidFill>
                  <a:schemeClr val="tx1"/>
                </a:solidFill>
              </a:rPr>
              <a:t>Real time anti-phishing </a:t>
            </a:r>
            <a:r>
              <a:rPr lang="en-US" sz="1568" dirty="0" smtClean="0">
                <a:solidFill>
                  <a:schemeClr val="tx1"/>
                </a:solidFill>
              </a:rPr>
              <a:t>protection</a:t>
            </a:r>
            <a:endParaRPr lang="en-US" sz="1568" dirty="0">
              <a:solidFill>
                <a:schemeClr val="tx1"/>
              </a:solidFill>
            </a:endParaRPr>
          </a:p>
          <a:p>
            <a:pPr marL="0" lvl="1" indent="0">
              <a:spcBef>
                <a:spcPts val="0"/>
              </a:spcBef>
              <a:spcAft>
                <a:spcPts val="432"/>
              </a:spcAft>
              <a:buClr>
                <a:srgbClr val="000000">
                  <a:lumMod val="75000"/>
                  <a:lumOff val="25000"/>
                </a:srgbClr>
              </a:buClr>
              <a:buNone/>
              <a:tabLst>
                <a:tab pos="463266" algn="l"/>
              </a:tabLst>
            </a:pPr>
            <a:endParaRPr lang="en-US" sz="1568" dirty="0">
              <a:solidFill>
                <a:schemeClr val="tx1"/>
              </a:solidFill>
            </a:endParaRPr>
          </a:p>
        </p:txBody>
      </p:sp>
      <p:sp>
        <p:nvSpPr>
          <p:cNvPr id="65" name="Text Placeholder 2"/>
          <p:cNvSpPr txBox="1">
            <a:spLocks/>
          </p:cNvSpPr>
          <p:nvPr/>
        </p:nvSpPr>
        <p:spPr>
          <a:xfrm>
            <a:off x="8277412" y="3511669"/>
            <a:ext cx="3437801" cy="1695439"/>
          </a:xfrm>
          <a:prstGeom prst="rect">
            <a:avLst/>
          </a:prstGeom>
          <a:solidFill>
            <a:schemeClr val="bg1">
              <a:lumMod val="95000"/>
            </a:schemeClr>
          </a:solidFill>
        </p:spPr>
        <p:txBody>
          <a:bodyPr lIns="179259" tIns="44809" rIns="89619" bIns="44809"/>
          <a:lstStyle>
            <a:lvl1pPr marL="460375" indent="-460375"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2400" kern="1200">
                <a:solidFill>
                  <a:schemeClr val="tx1">
                    <a:lumMod val="75000"/>
                    <a:lumOff val="25000"/>
                    <a:alpha val="99000"/>
                  </a:schemeClr>
                </a:solidFill>
                <a:latin typeface="+mn-lt"/>
                <a:ea typeface="+mn-ea"/>
                <a:cs typeface="+mn-cs"/>
              </a:defRPr>
            </a:lvl1pPr>
            <a:lvl2pPr marL="855663" indent="-395288"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2000" kern="1200">
                <a:solidFill>
                  <a:schemeClr val="tx1">
                    <a:lumMod val="75000"/>
                    <a:lumOff val="25000"/>
                    <a:alpha val="99000"/>
                  </a:schemeClr>
                </a:solidFill>
                <a:latin typeface="+mn-lt"/>
                <a:ea typeface="+mn-ea"/>
                <a:cs typeface="+mn-cs"/>
              </a:defRPr>
            </a:lvl2pPr>
            <a:lvl3pPr marL="1258888" indent="-403225"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1800" kern="1200">
                <a:solidFill>
                  <a:schemeClr val="tx1">
                    <a:lumMod val="75000"/>
                    <a:lumOff val="25000"/>
                    <a:alpha val="99000"/>
                  </a:schemeClr>
                </a:solidFill>
                <a:latin typeface="+mn-lt"/>
                <a:ea typeface="+mn-ea"/>
                <a:cs typeface="+mn-cs"/>
              </a:defRPr>
            </a:lvl3pPr>
            <a:lvl4pPr marL="1604963" indent="-346075"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1600" kern="1200">
                <a:solidFill>
                  <a:schemeClr val="tx1">
                    <a:lumMod val="75000"/>
                    <a:lumOff val="25000"/>
                    <a:alpha val="99000"/>
                  </a:schemeClr>
                </a:solidFill>
                <a:latin typeface="+mn-lt"/>
                <a:ea typeface="+mn-ea"/>
                <a:cs typeface="+mn-cs"/>
              </a:defRPr>
            </a:lvl4pPr>
            <a:lvl5pPr marL="1941513" indent="-336550"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1600" kern="1200">
                <a:solidFill>
                  <a:schemeClr val="tx1">
                    <a:lumMod val="75000"/>
                    <a:lumOff val="25000"/>
                    <a:alpha val="99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ts val="0"/>
              </a:spcBef>
              <a:spcAft>
                <a:spcPts val="432"/>
              </a:spcAft>
              <a:buClr>
                <a:srgbClr val="000000">
                  <a:lumMod val="75000"/>
                  <a:lumOff val="25000"/>
                </a:srgbClr>
              </a:buClr>
              <a:buNone/>
              <a:tabLst>
                <a:tab pos="463266" algn="l"/>
              </a:tabLst>
            </a:pPr>
            <a:r>
              <a:rPr lang="en-US" sz="1568" dirty="0">
                <a:solidFill>
                  <a:schemeClr val="tx1"/>
                </a:solidFill>
              </a:rPr>
              <a:t>Multifactor authentication </a:t>
            </a:r>
          </a:p>
          <a:p>
            <a:pPr marL="0" lvl="1" indent="0">
              <a:spcBef>
                <a:spcPts val="0"/>
              </a:spcBef>
              <a:spcAft>
                <a:spcPts val="432"/>
              </a:spcAft>
              <a:buClr>
                <a:srgbClr val="000000">
                  <a:lumMod val="75000"/>
                  <a:lumOff val="25000"/>
                </a:srgbClr>
              </a:buClr>
              <a:buNone/>
              <a:tabLst>
                <a:tab pos="463266" algn="l"/>
              </a:tabLst>
            </a:pPr>
            <a:r>
              <a:rPr lang="en-US" sz="1568" dirty="0">
                <a:solidFill>
                  <a:schemeClr val="tx1"/>
                </a:solidFill>
              </a:rPr>
              <a:t>Virtual smartcard </a:t>
            </a:r>
            <a:r>
              <a:rPr lang="en-US" sz="1568" dirty="0" smtClean="0">
                <a:solidFill>
                  <a:schemeClr val="tx1"/>
                </a:solidFill>
              </a:rPr>
              <a:t>support</a:t>
            </a:r>
          </a:p>
          <a:p>
            <a:pPr marL="0" lvl="1" indent="0">
              <a:spcBef>
                <a:spcPts val="0"/>
              </a:spcBef>
              <a:spcAft>
                <a:spcPts val="432"/>
              </a:spcAft>
              <a:buClr>
                <a:srgbClr val="000000">
                  <a:lumMod val="75000"/>
                  <a:lumOff val="25000"/>
                </a:srgbClr>
              </a:buClr>
              <a:buNone/>
              <a:tabLst>
                <a:tab pos="463266" algn="l"/>
              </a:tabLst>
            </a:pPr>
            <a:r>
              <a:rPr lang="en-US" sz="1568" dirty="0">
                <a:solidFill>
                  <a:schemeClr val="tx1"/>
                </a:solidFill>
              </a:rPr>
              <a:t>Biometrics</a:t>
            </a:r>
          </a:p>
          <a:p>
            <a:pPr marL="0" lvl="1" indent="0">
              <a:spcBef>
                <a:spcPts val="0"/>
              </a:spcBef>
              <a:spcAft>
                <a:spcPts val="432"/>
              </a:spcAft>
              <a:buClr>
                <a:srgbClr val="000000">
                  <a:lumMod val="75000"/>
                  <a:lumOff val="25000"/>
                </a:srgbClr>
              </a:buClr>
              <a:buNone/>
              <a:tabLst>
                <a:tab pos="463266" algn="l"/>
              </a:tabLst>
            </a:pPr>
            <a:r>
              <a:rPr lang="en-US" sz="1568" dirty="0">
                <a:solidFill>
                  <a:schemeClr val="tx1"/>
                </a:solidFill>
              </a:rPr>
              <a:t>TPM key attestation </a:t>
            </a:r>
          </a:p>
          <a:p>
            <a:pPr marL="0" lvl="1" indent="0">
              <a:spcBef>
                <a:spcPts val="0"/>
              </a:spcBef>
              <a:spcAft>
                <a:spcPts val="432"/>
              </a:spcAft>
              <a:buClr>
                <a:srgbClr val="000000">
                  <a:lumMod val="75000"/>
                  <a:lumOff val="25000"/>
                </a:srgbClr>
              </a:buClr>
              <a:buNone/>
              <a:tabLst>
                <a:tab pos="463266" algn="l"/>
              </a:tabLst>
            </a:pPr>
            <a:r>
              <a:rPr lang="en-US" sz="1568" dirty="0">
                <a:solidFill>
                  <a:schemeClr val="tx1"/>
                </a:solidFill>
              </a:rPr>
              <a:t>Certificate reputation</a:t>
            </a:r>
          </a:p>
          <a:p>
            <a:pPr marL="0" lvl="1" indent="0">
              <a:spcBef>
                <a:spcPts val="0"/>
              </a:spcBef>
              <a:spcAft>
                <a:spcPts val="432"/>
              </a:spcAft>
              <a:buClr>
                <a:srgbClr val="000000">
                  <a:lumMod val="75000"/>
                  <a:lumOff val="25000"/>
                </a:srgbClr>
              </a:buClr>
              <a:buNone/>
              <a:tabLst>
                <a:tab pos="463266" algn="l"/>
              </a:tabLst>
            </a:pPr>
            <a:r>
              <a:rPr lang="en-US" sz="1568" dirty="0">
                <a:solidFill>
                  <a:schemeClr val="tx1"/>
                </a:solidFill>
              </a:rPr>
              <a:t>Dynamic access </a:t>
            </a:r>
            <a:r>
              <a:rPr lang="en-US" sz="1568" dirty="0" smtClean="0">
                <a:solidFill>
                  <a:schemeClr val="tx1"/>
                </a:solidFill>
              </a:rPr>
              <a:t>control</a:t>
            </a:r>
            <a:endParaRPr lang="en-US" sz="1568" dirty="0">
              <a:solidFill>
                <a:schemeClr val="tx1"/>
              </a:solidFill>
            </a:endParaRPr>
          </a:p>
        </p:txBody>
      </p:sp>
      <p:sp>
        <p:nvSpPr>
          <p:cNvPr id="66" name="Text Placeholder 2"/>
          <p:cNvSpPr txBox="1">
            <a:spLocks/>
          </p:cNvSpPr>
          <p:nvPr/>
        </p:nvSpPr>
        <p:spPr>
          <a:xfrm>
            <a:off x="4467412" y="3511668"/>
            <a:ext cx="3354576" cy="701745"/>
          </a:xfrm>
          <a:prstGeom prst="rect">
            <a:avLst/>
          </a:prstGeom>
          <a:solidFill>
            <a:schemeClr val="bg1">
              <a:lumMod val="95000"/>
            </a:schemeClr>
          </a:solidFill>
        </p:spPr>
        <p:txBody>
          <a:bodyPr lIns="179259" tIns="44809" rIns="89619" bIns="44809"/>
          <a:lstStyle>
            <a:lvl1pPr marL="460375" indent="-460375"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2400" kern="1200">
                <a:solidFill>
                  <a:schemeClr val="tx1">
                    <a:lumMod val="75000"/>
                    <a:lumOff val="25000"/>
                    <a:alpha val="99000"/>
                  </a:schemeClr>
                </a:solidFill>
                <a:latin typeface="+mn-lt"/>
                <a:ea typeface="+mn-ea"/>
                <a:cs typeface="+mn-cs"/>
              </a:defRPr>
            </a:lvl1pPr>
            <a:lvl2pPr marL="855663" indent="-395288"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2000" kern="1200">
                <a:solidFill>
                  <a:schemeClr val="tx1">
                    <a:lumMod val="75000"/>
                    <a:lumOff val="25000"/>
                    <a:alpha val="99000"/>
                  </a:schemeClr>
                </a:solidFill>
                <a:latin typeface="+mn-lt"/>
                <a:ea typeface="+mn-ea"/>
                <a:cs typeface="+mn-cs"/>
              </a:defRPr>
            </a:lvl2pPr>
            <a:lvl3pPr marL="1258888" indent="-403225"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1800" kern="1200">
                <a:solidFill>
                  <a:schemeClr val="tx1">
                    <a:lumMod val="75000"/>
                    <a:lumOff val="25000"/>
                    <a:alpha val="99000"/>
                  </a:schemeClr>
                </a:solidFill>
                <a:latin typeface="+mn-lt"/>
                <a:ea typeface="+mn-ea"/>
                <a:cs typeface="+mn-cs"/>
              </a:defRPr>
            </a:lvl3pPr>
            <a:lvl4pPr marL="1604963" indent="-346075"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1600" kern="1200">
                <a:solidFill>
                  <a:schemeClr val="tx1">
                    <a:lumMod val="75000"/>
                    <a:lumOff val="25000"/>
                    <a:alpha val="99000"/>
                  </a:schemeClr>
                </a:solidFill>
                <a:latin typeface="+mn-lt"/>
                <a:ea typeface="+mn-ea"/>
                <a:cs typeface="+mn-cs"/>
              </a:defRPr>
            </a:lvl4pPr>
            <a:lvl5pPr marL="1941513" indent="-336550"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1600" kern="1200">
                <a:solidFill>
                  <a:schemeClr val="tx1">
                    <a:lumMod val="75000"/>
                    <a:lumOff val="25000"/>
                    <a:alpha val="99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ts val="0"/>
              </a:spcBef>
              <a:spcAft>
                <a:spcPts val="432"/>
              </a:spcAft>
              <a:buClr>
                <a:srgbClr val="000000">
                  <a:lumMod val="75000"/>
                  <a:lumOff val="25000"/>
                </a:srgbClr>
              </a:buClr>
              <a:buNone/>
              <a:tabLst>
                <a:tab pos="463266" algn="l"/>
              </a:tabLst>
            </a:pPr>
            <a:r>
              <a:rPr lang="en-US" sz="1568" dirty="0">
                <a:solidFill>
                  <a:schemeClr val="tx1"/>
                </a:solidFill>
              </a:rPr>
              <a:t>Device Encryption all editions</a:t>
            </a:r>
          </a:p>
          <a:p>
            <a:pPr marL="0" lvl="1" indent="0">
              <a:spcBef>
                <a:spcPts val="0"/>
              </a:spcBef>
              <a:spcAft>
                <a:spcPts val="432"/>
              </a:spcAft>
              <a:buClr>
                <a:srgbClr val="000000">
                  <a:lumMod val="75000"/>
                  <a:lumOff val="25000"/>
                </a:srgbClr>
              </a:buClr>
              <a:buNone/>
              <a:tabLst>
                <a:tab pos="463266" algn="l"/>
              </a:tabLst>
            </a:pPr>
            <a:r>
              <a:rPr lang="en-US" sz="1568" dirty="0">
                <a:solidFill>
                  <a:schemeClr val="tx1"/>
                </a:solidFill>
              </a:rPr>
              <a:t>Remote Business Data </a:t>
            </a:r>
            <a:r>
              <a:rPr lang="en-US" sz="1568" dirty="0" smtClean="0">
                <a:solidFill>
                  <a:schemeClr val="tx1"/>
                </a:solidFill>
              </a:rPr>
              <a:t>Removal</a:t>
            </a:r>
          </a:p>
          <a:p>
            <a:pPr marL="0" lvl="1" indent="0">
              <a:spcBef>
                <a:spcPts val="0"/>
              </a:spcBef>
              <a:spcAft>
                <a:spcPts val="432"/>
              </a:spcAft>
              <a:buClr>
                <a:srgbClr val="000000">
                  <a:lumMod val="75000"/>
                  <a:lumOff val="25000"/>
                </a:srgbClr>
              </a:buClr>
              <a:buNone/>
              <a:tabLst>
                <a:tab pos="463266" algn="l"/>
              </a:tabLst>
            </a:pPr>
            <a:r>
              <a:rPr lang="en-US" sz="1568" dirty="0">
                <a:solidFill>
                  <a:schemeClr val="tx1"/>
                </a:solidFill>
              </a:rPr>
              <a:t>Corporate encryption enforcement</a:t>
            </a:r>
          </a:p>
          <a:p>
            <a:pPr marL="0" lvl="1" indent="0">
              <a:spcBef>
                <a:spcPts val="0"/>
              </a:spcBef>
              <a:spcAft>
                <a:spcPts val="432"/>
              </a:spcAft>
              <a:buClr>
                <a:srgbClr val="000000">
                  <a:lumMod val="75000"/>
                  <a:lumOff val="25000"/>
                </a:srgbClr>
              </a:buClr>
              <a:buNone/>
              <a:tabLst>
                <a:tab pos="463266" algn="l"/>
              </a:tabLst>
            </a:pPr>
            <a:r>
              <a:rPr lang="en-US" sz="1568" dirty="0">
                <a:solidFill>
                  <a:schemeClr val="tx1"/>
                </a:solidFill>
              </a:rPr>
              <a:t>IP protection with Office IRM</a:t>
            </a:r>
          </a:p>
          <a:p>
            <a:pPr marL="0" lvl="1" indent="0">
              <a:spcBef>
                <a:spcPts val="0"/>
              </a:spcBef>
              <a:spcAft>
                <a:spcPts val="432"/>
              </a:spcAft>
              <a:buClr>
                <a:srgbClr val="000000">
                  <a:lumMod val="75000"/>
                  <a:lumOff val="25000"/>
                </a:srgbClr>
              </a:buClr>
              <a:buNone/>
              <a:tabLst>
                <a:tab pos="463266" algn="l"/>
              </a:tabLst>
            </a:pPr>
            <a:r>
              <a:rPr lang="en-US" sz="1568" dirty="0">
                <a:solidFill>
                  <a:schemeClr val="tx1"/>
                </a:solidFill>
              </a:rPr>
              <a:t>Corporate compliance with Lync</a:t>
            </a:r>
          </a:p>
          <a:p>
            <a:pPr marL="0" lvl="1" indent="0">
              <a:spcBef>
                <a:spcPts val="0"/>
              </a:spcBef>
              <a:spcAft>
                <a:spcPts val="432"/>
              </a:spcAft>
              <a:buClr>
                <a:srgbClr val="000000">
                  <a:lumMod val="75000"/>
                  <a:lumOff val="25000"/>
                </a:srgbClr>
              </a:buClr>
              <a:buNone/>
              <a:tabLst>
                <a:tab pos="463266" algn="l"/>
              </a:tabLst>
            </a:pPr>
            <a:endParaRPr lang="en-US" sz="1568" dirty="0" smtClean="0">
              <a:solidFill>
                <a:schemeClr val="tx1"/>
              </a:solidFill>
            </a:endParaRPr>
          </a:p>
          <a:p>
            <a:pPr marL="0" lvl="1" indent="0">
              <a:spcBef>
                <a:spcPts val="0"/>
              </a:spcBef>
              <a:spcAft>
                <a:spcPts val="432"/>
              </a:spcAft>
              <a:buClr>
                <a:srgbClr val="000000">
                  <a:lumMod val="75000"/>
                  <a:lumOff val="25000"/>
                </a:srgbClr>
              </a:buClr>
              <a:buNone/>
              <a:tabLst>
                <a:tab pos="463266" algn="l"/>
              </a:tabLst>
            </a:pPr>
            <a:endParaRPr lang="en-US" sz="1568" dirty="0">
              <a:solidFill>
                <a:schemeClr val="tx1"/>
              </a:solidFill>
            </a:endParaRPr>
          </a:p>
          <a:p>
            <a:pPr marL="0" lvl="1" indent="0">
              <a:spcBef>
                <a:spcPts val="0"/>
              </a:spcBef>
              <a:spcAft>
                <a:spcPts val="432"/>
              </a:spcAft>
              <a:buClr>
                <a:srgbClr val="000000">
                  <a:lumMod val="75000"/>
                  <a:lumOff val="25000"/>
                </a:srgbClr>
              </a:buClr>
              <a:buNone/>
              <a:tabLst>
                <a:tab pos="463266" algn="l"/>
              </a:tabLst>
            </a:pPr>
            <a:endParaRPr lang="en-US" sz="1568" dirty="0">
              <a:solidFill>
                <a:schemeClr val="tx1"/>
              </a:solidFill>
            </a:endParaRPr>
          </a:p>
        </p:txBody>
      </p:sp>
      <p:sp>
        <p:nvSpPr>
          <p:cNvPr id="68" name="Rectangle 67"/>
          <p:cNvSpPr/>
          <p:nvPr/>
        </p:nvSpPr>
        <p:spPr>
          <a:xfrm>
            <a:off x="865" y="5306705"/>
            <a:ext cx="12190271" cy="1550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6" dirty="0">
              <a:solidFill>
                <a:srgbClr val="595959"/>
              </a:solidFill>
            </a:endParaRPr>
          </a:p>
        </p:txBody>
      </p:sp>
      <p:sp>
        <p:nvSpPr>
          <p:cNvPr id="69" name="Rectangle 68"/>
          <p:cNvSpPr/>
          <p:nvPr/>
        </p:nvSpPr>
        <p:spPr>
          <a:xfrm>
            <a:off x="391510" y="5423647"/>
            <a:ext cx="11449756" cy="747118"/>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656" fontAlgn="base">
              <a:spcBef>
                <a:spcPct val="0"/>
              </a:spcBef>
              <a:spcAft>
                <a:spcPct val="0"/>
              </a:spcAft>
            </a:pPr>
            <a:endParaRPr lang="en-US" sz="3137" dirty="0">
              <a:solidFill>
                <a:srgbClr val="FFFFFF"/>
              </a:solidFill>
              <a:latin typeface="Segoe UI Light" pitchFamily="34" charset="0"/>
              <a:ea typeface="Segoe UI" pitchFamily="34" charset="0"/>
              <a:cs typeface="Segoe UI" pitchFamily="34" charset="0"/>
            </a:endParaRPr>
          </a:p>
        </p:txBody>
      </p:sp>
      <p:sp>
        <p:nvSpPr>
          <p:cNvPr id="71" name="Rectangle 70"/>
          <p:cNvSpPr/>
          <p:nvPr/>
        </p:nvSpPr>
        <p:spPr>
          <a:xfrm>
            <a:off x="4056792" y="5428195"/>
            <a:ext cx="3799574" cy="575080"/>
          </a:xfrm>
          <a:prstGeom prst="rect">
            <a:avLst/>
          </a:prstGeom>
        </p:spPr>
        <p:txBody>
          <a:bodyPr wrap="none">
            <a:spAutoFit/>
          </a:bodyPr>
          <a:lstStyle/>
          <a:p>
            <a:pPr algn="ctr" defTabSz="913656" fontAlgn="base">
              <a:spcBef>
                <a:spcPct val="0"/>
              </a:spcBef>
              <a:spcAft>
                <a:spcPct val="0"/>
              </a:spcAft>
            </a:pPr>
            <a:r>
              <a:rPr lang="en-US" sz="3137" dirty="0">
                <a:solidFill>
                  <a:srgbClr val="FFFFFF"/>
                </a:solidFill>
                <a:latin typeface="Segoe UI Light" pitchFamily="34" charset="0"/>
                <a:ea typeface="Segoe UI" pitchFamily="34" charset="0"/>
                <a:cs typeface="Segoe UI" pitchFamily="34" charset="0"/>
              </a:rPr>
              <a:t>Trustworthy hardware</a:t>
            </a:r>
          </a:p>
        </p:txBody>
      </p:sp>
    </p:spTree>
    <p:extLst>
      <p:ext uri="{BB962C8B-B14F-4D97-AF65-F5344CB8AC3E}">
        <p14:creationId xmlns:p14="http://schemas.microsoft.com/office/powerpoint/2010/main" val="4156257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fade">
                                      <p:cBhvr>
                                        <p:cTn id="10" dur="500"/>
                                        <p:tgtEl>
                                          <p:spTgt spid="6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fade">
                                      <p:cBhvr>
                                        <p:cTn id="1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13" name="Rectangle 12"/>
          <p:cNvSpPr/>
          <p:nvPr/>
        </p:nvSpPr>
        <p:spPr>
          <a:xfrm>
            <a:off x="3" y="219866"/>
            <a:ext cx="12188822" cy="1050298"/>
          </a:xfrm>
          <a:prstGeom prst="rect">
            <a:avLst/>
          </a:prstGeom>
          <a:solidFill>
            <a:srgbClr val="26416A">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red line"/>
          <p:cNvSpPr/>
          <p:nvPr/>
        </p:nvSpPr>
        <p:spPr>
          <a:xfrm>
            <a:off x="-127" y="1229884"/>
            <a:ext cx="12188952"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nSpc>
                <a:spcPct val="75000"/>
              </a:lnSpc>
            </a:pPr>
            <a:endParaRPr lang="en-US" sz="2400" spc="-102" dirty="0">
              <a:ln w="3175">
                <a:noFill/>
              </a:ln>
              <a:gradFill>
                <a:gsLst>
                  <a:gs pos="1250">
                    <a:schemeClr val="tx1"/>
                  </a:gs>
                  <a:gs pos="100000">
                    <a:schemeClr val="tx1"/>
                  </a:gs>
                </a:gsLst>
                <a:lin ang="5400000" scaled="0"/>
              </a:gradFill>
              <a:latin typeface="+mj-lt"/>
              <a:cs typeface="Segoe UI" pitchFamily="34" charset="0"/>
            </a:endParaRPr>
          </a:p>
        </p:txBody>
      </p:sp>
      <p:sp>
        <p:nvSpPr>
          <p:cNvPr id="15" name="Rectangle 14"/>
          <p:cNvSpPr/>
          <p:nvPr/>
        </p:nvSpPr>
        <p:spPr bwMode="auto">
          <a:xfrm>
            <a:off x="692712" y="1626922"/>
            <a:ext cx="10716051" cy="4114538"/>
          </a:xfrm>
          <a:prstGeom prst="rect">
            <a:avLst/>
          </a:prstGeom>
          <a:solidFill>
            <a:schemeClr val="bg1">
              <a:alpha val="9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24318" tIns="62157" rIns="124318" bIns="62157" numCol="1" rtlCol="0" anchor="ctr" anchorCtr="0" compatLnSpc="1">
            <a:prstTxWarp prst="textNoShape">
              <a:avLst/>
            </a:prstTxWarp>
          </a:bodyPr>
          <a:lstStyle/>
          <a:p>
            <a:pPr algn="ctr" defTabSz="1242817"/>
            <a:endParaRPr lang="en-US" sz="3000" dirty="0">
              <a:solidFill>
                <a:srgbClr val="FF0097"/>
              </a:solidFill>
            </a:endParaRPr>
          </a:p>
        </p:txBody>
      </p:sp>
      <p:sp>
        <p:nvSpPr>
          <p:cNvPr id="16" name="Rectangle 4"/>
          <p:cNvSpPr/>
          <p:nvPr/>
        </p:nvSpPr>
        <p:spPr>
          <a:xfrm>
            <a:off x="976095" y="2133600"/>
            <a:ext cx="10201764" cy="2077396"/>
          </a:xfrm>
          <a:custGeom>
            <a:avLst/>
            <a:gdLst/>
            <a:ahLst/>
            <a:cxnLst/>
            <a:rect l="l" t="t" r="r" b="b"/>
            <a:pathLst>
              <a:path w="11382338" h="2568737">
                <a:moveTo>
                  <a:pt x="1196576" y="0"/>
                </a:moveTo>
                <a:cubicBezTo>
                  <a:pt x="1196576" y="0"/>
                  <a:pt x="1196576" y="0"/>
                  <a:pt x="1125260" y="577002"/>
                </a:cubicBezTo>
                <a:cubicBezTo>
                  <a:pt x="2331697" y="739623"/>
                  <a:pt x="3933512" y="838492"/>
                  <a:pt x="5691170" y="838492"/>
                </a:cubicBezTo>
                <a:cubicBezTo>
                  <a:pt x="7448828" y="838492"/>
                  <a:pt x="9050642" y="739623"/>
                  <a:pt x="10257078" y="577002"/>
                </a:cubicBezTo>
                <a:cubicBezTo>
                  <a:pt x="10246787" y="493740"/>
                  <a:pt x="10226350" y="328386"/>
                  <a:pt x="10185762" y="0"/>
                </a:cubicBezTo>
                <a:cubicBezTo>
                  <a:pt x="10185762" y="0"/>
                  <a:pt x="10185762" y="0"/>
                  <a:pt x="11382338" y="1284369"/>
                </a:cubicBezTo>
                <a:cubicBezTo>
                  <a:pt x="11382338" y="1284369"/>
                  <a:pt x="11382338" y="1284369"/>
                  <a:pt x="10185762" y="2568737"/>
                </a:cubicBezTo>
                <a:cubicBezTo>
                  <a:pt x="10185762" y="2568737"/>
                  <a:pt x="10185762" y="2568737"/>
                  <a:pt x="10256292" y="1992560"/>
                </a:cubicBezTo>
                <a:cubicBezTo>
                  <a:pt x="9049945" y="1830006"/>
                  <a:pt x="7448446" y="1731179"/>
                  <a:pt x="5691170" y="1731179"/>
                </a:cubicBezTo>
                <a:cubicBezTo>
                  <a:pt x="3933894" y="1731179"/>
                  <a:pt x="2332393" y="1830006"/>
                  <a:pt x="1126047" y="1992560"/>
                </a:cubicBezTo>
                <a:cubicBezTo>
                  <a:pt x="1136580" y="2078609"/>
                  <a:pt x="1156998" y="2245408"/>
                  <a:pt x="1196576" y="2568737"/>
                </a:cubicBezTo>
                <a:cubicBezTo>
                  <a:pt x="1196576" y="2568737"/>
                  <a:pt x="1196576" y="2568737"/>
                  <a:pt x="0" y="1284369"/>
                </a:cubicBezTo>
                <a:cubicBezTo>
                  <a:pt x="0" y="1284369"/>
                  <a:pt x="0" y="1284369"/>
                  <a:pt x="1196576" y="0"/>
                </a:cubicBezTo>
                <a:close/>
              </a:path>
            </a:pathLst>
          </a:cu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7" name="Rectangle 16"/>
          <p:cNvSpPr/>
          <p:nvPr/>
        </p:nvSpPr>
        <p:spPr bwMode="auto">
          <a:xfrm>
            <a:off x="1491993" y="2616666"/>
            <a:ext cx="2900513" cy="109728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78" tIns="93278" rIns="93278" bIns="93278"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dirty="0">
                <a:solidFill>
                  <a:schemeClr val="bg1"/>
                </a:solidFill>
                <a:latin typeface="Segoe UI Light" panose="020B0502040204020203" pitchFamily="34" charset="0"/>
                <a:ea typeface="Segoe UI" pitchFamily="34" charset="0"/>
                <a:cs typeface="Segoe UI Light" panose="020B0502040204020203" pitchFamily="34" charset="0"/>
              </a:rPr>
              <a:t>Exchange </a:t>
            </a:r>
            <a:r>
              <a:rPr lang="en-US" b="1" dirty="0" smtClean="0">
                <a:solidFill>
                  <a:schemeClr val="bg1"/>
                </a:solidFill>
                <a:latin typeface="Segoe UI Light" panose="020B0502040204020203" pitchFamily="34" charset="0"/>
                <a:ea typeface="Segoe UI" pitchFamily="34" charset="0"/>
                <a:cs typeface="Segoe UI Light" panose="020B0502040204020203" pitchFamily="34" charset="0"/>
              </a:rPr>
              <a:t/>
            </a:r>
            <a:br>
              <a:rPr lang="en-US" b="1" dirty="0" smtClean="0">
                <a:solidFill>
                  <a:schemeClr val="bg1"/>
                </a:solidFill>
                <a:latin typeface="Segoe UI Light" panose="020B0502040204020203" pitchFamily="34" charset="0"/>
                <a:ea typeface="Segoe UI" pitchFamily="34" charset="0"/>
                <a:cs typeface="Segoe UI Light" panose="020B0502040204020203" pitchFamily="34" charset="0"/>
              </a:rPr>
            </a:br>
            <a:r>
              <a:rPr lang="en-US" b="1" dirty="0" smtClean="0">
                <a:solidFill>
                  <a:schemeClr val="bg1"/>
                </a:solidFill>
                <a:latin typeface="Segoe UI Light" panose="020B0502040204020203" pitchFamily="34" charset="0"/>
                <a:ea typeface="Segoe UI" pitchFamily="34" charset="0"/>
                <a:cs typeface="Segoe UI Light" panose="020B0502040204020203" pitchFamily="34" charset="0"/>
              </a:rPr>
              <a:t>ActiveSync</a:t>
            </a:r>
            <a:endParaRPr lang="en-US" dirty="0">
              <a:solidFill>
                <a:schemeClr val="bg1"/>
              </a:solidFill>
              <a:latin typeface="Segoe UI Light" panose="020B0502040204020203" pitchFamily="34" charset="0"/>
              <a:ea typeface="Segoe UI" pitchFamily="34" charset="0"/>
              <a:cs typeface="Segoe UI Light" panose="020B0502040204020203" pitchFamily="34" charset="0"/>
            </a:endParaRPr>
          </a:p>
        </p:txBody>
      </p:sp>
      <p:sp>
        <p:nvSpPr>
          <p:cNvPr id="18" name="Rectangle 17"/>
          <p:cNvSpPr/>
          <p:nvPr/>
        </p:nvSpPr>
        <p:spPr bwMode="auto">
          <a:xfrm>
            <a:off x="4332046" y="2616666"/>
            <a:ext cx="3427668" cy="109728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78" tIns="93278" rIns="93278" bIns="93278"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dirty="0">
                <a:solidFill>
                  <a:schemeClr val="bg1"/>
                </a:solidFill>
                <a:latin typeface="Segoe UI Light" panose="020B0502040204020203" pitchFamily="34" charset="0"/>
                <a:ea typeface="Segoe UI" pitchFamily="34" charset="0"/>
                <a:cs typeface="Segoe UI Light" panose="020B0502040204020203" pitchFamily="34" charset="0"/>
              </a:rPr>
              <a:t>Mobile Device Management </a:t>
            </a:r>
            <a:r>
              <a:rPr lang="en-US" b="1" dirty="0" smtClean="0">
                <a:solidFill>
                  <a:schemeClr val="bg1"/>
                </a:solidFill>
                <a:latin typeface="Segoe UI Light" panose="020B0502040204020203" pitchFamily="34" charset="0"/>
                <a:ea typeface="Segoe UI" pitchFamily="34" charset="0"/>
                <a:cs typeface="Segoe UI Light" panose="020B0502040204020203" pitchFamily="34" charset="0"/>
              </a:rPr>
              <a:t/>
            </a:r>
            <a:br>
              <a:rPr lang="en-US" b="1" dirty="0" smtClean="0">
                <a:solidFill>
                  <a:schemeClr val="bg1"/>
                </a:solidFill>
                <a:latin typeface="Segoe UI Light" panose="020B0502040204020203" pitchFamily="34" charset="0"/>
                <a:ea typeface="Segoe UI" pitchFamily="34" charset="0"/>
                <a:cs typeface="Segoe UI Light" panose="020B0502040204020203" pitchFamily="34" charset="0"/>
              </a:rPr>
            </a:br>
            <a:r>
              <a:rPr lang="en-US" b="1" dirty="0" smtClean="0">
                <a:solidFill>
                  <a:schemeClr val="bg1"/>
                </a:solidFill>
                <a:latin typeface="Segoe UI Light" panose="020B0502040204020203" pitchFamily="34" charset="0"/>
                <a:ea typeface="Segoe UI" pitchFamily="34" charset="0"/>
                <a:cs typeface="Segoe UI Light" panose="020B0502040204020203" pitchFamily="34" charset="0"/>
              </a:rPr>
              <a:t>via OMA-DM</a:t>
            </a:r>
            <a:endParaRPr lang="en-US" dirty="0">
              <a:solidFill>
                <a:schemeClr val="bg1"/>
              </a:solidFill>
              <a:latin typeface="Segoe UI Light" panose="020B0502040204020203" pitchFamily="34" charset="0"/>
              <a:ea typeface="Segoe UI" pitchFamily="34" charset="0"/>
              <a:cs typeface="Segoe UI Light" panose="020B0502040204020203" pitchFamily="34" charset="0"/>
            </a:endParaRPr>
          </a:p>
        </p:txBody>
      </p:sp>
      <p:sp>
        <p:nvSpPr>
          <p:cNvPr id="27" name="Rectangle 26"/>
          <p:cNvSpPr/>
          <p:nvPr/>
        </p:nvSpPr>
        <p:spPr bwMode="auto">
          <a:xfrm>
            <a:off x="7604006" y="2616666"/>
            <a:ext cx="2871318" cy="109728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78" tIns="93278" rIns="93278" bIns="93278"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dirty="0">
                <a:solidFill>
                  <a:schemeClr val="bg1"/>
                </a:solidFill>
                <a:latin typeface="Segoe UI Light" panose="020B0502040204020203" pitchFamily="34" charset="0"/>
                <a:ea typeface="Segoe UI" pitchFamily="34" charset="0"/>
                <a:cs typeface="Segoe UI Light" panose="020B0502040204020203" pitchFamily="34" charset="0"/>
              </a:rPr>
              <a:t>Enterprise </a:t>
            </a:r>
            <a:r>
              <a:rPr lang="en-US" b="1" dirty="0" smtClean="0">
                <a:solidFill>
                  <a:schemeClr val="bg1"/>
                </a:solidFill>
                <a:latin typeface="Segoe UI Light" panose="020B0502040204020203" pitchFamily="34" charset="0"/>
                <a:ea typeface="Segoe UI" pitchFamily="34" charset="0"/>
                <a:cs typeface="Segoe UI Light" panose="020B0502040204020203" pitchFamily="34" charset="0"/>
              </a:rPr>
              <a:t/>
            </a:r>
            <a:br>
              <a:rPr lang="en-US" b="1" dirty="0" smtClean="0">
                <a:solidFill>
                  <a:schemeClr val="bg1"/>
                </a:solidFill>
                <a:latin typeface="Segoe UI Light" panose="020B0502040204020203" pitchFamily="34" charset="0"/>
                <a:ea typeface="Segoe UI" pitchFamily="34" charset="0"/>
                <a:cs typeface="Segoe UI Light" panose="020B0502040204020203" pitchFamily="34" charset="0"/>
              </a:rPr>
            </a:br>
            <a:r>
              <a:rPr lang="en-US" b="1" dirty="0" smtClean="0">
                <a:solidFill>
                  <a:schemeClr val="bg1"/>
                </a:solidFill>
                <a:latin typeface="Segoe UI Light" panose="020B0502040204020203" pitchFamily="34" charset="0"/>
                <a:ea typeface="Segoe UI" pitchFamily="34" charset="0"/>
                <a:cs typeface="Segoe UI Light" panose="020B0502040204020203" pitchFamily="34" charset="0"/>
              </a:rPr>
              <a:t>Management</a:t>
            </a:r>
            <a:endParaRPr lang="en-US" b="1" dirty="0">
              <a:solidFill>
                <a:schemeClr val="bg1"/>
              </a:solidFill>
              <a:latin typeface="Segoe UI Light" panose="020B0502040204020203" pitchFamily="34" charset="0"/>
              <a:ea typeface="Segoe UI" pitchFamily="34" charset="0"/>
              <a:cs typeface="Segoe UI Light" panose="020B0502040204020203" pitchFamily="34" charset="0"/>
            </a:endParaRPr>
          </a:p>
        </p:txBody>
      </p:sp>
      <p:sp>
        <p:nvSpPr>
          <p:cNvPr id="28" name="TextBox 27"/>
          <p:cNvSpPr txBox="1"/>
          <p:nvPr/>
        </p:nvSpPr>
        <p:spPr>
          <a:xfrm>
            <a:off x="2517644" y="1978781"/>
            <a:ext cx="2592888" cy="492443"/>
          </a:xfrm>
          <a:prstGeom prst="rect">
            <a:avLst/>
          </a:prstGeom>
          <a:noFill/>
        </p:spPr>
        <p:txBody>
          <a:bodyPr wrap="square" lIns="0" tIns="0" rIns="0" bIns="0" rtlCol="0">
            <a:spAutoFit/>
          </a:bodyPr>
          <a:lstStyle/>
          <a:p>
            <a:pPr algn="ctr"/>
            <a:r>
              <a:rPr lang="en-US" sz="3200" dirty="0">
                <a:solidFill>
                  <a:schemeClr val="tx2"/>
                </a:solidFill>
                <a:latin typeface="Segoe UI Light" pitchFamily="34" charset="0"/>
              </a:rPr>
              <a:t>Governance</a:t>
            </a:r>
          </a:p>
        </p:txBody>
      </p:sp>
      <p:sp>
        <p:nvSpPr>
          <p:cNvPr id="29" name="TextBox 28"/>
          <p:cNvSpPr txBox="1"/>
          <p:nvPr/>
        </p:nvSpPr>
        <p:spPr>
          <a:xfrm>
            <a:off x="7079061" y="1978781"/>
            <a:ext cx="2592888" cy="492443"/>
          </a:xfrm>
          <a:prstGeom prst="rect">
            <a:avLst/>
          </a:prstGeom>
          <a:noFill/>
        </p:spPr>
        <p:txBody>
          <a:bodyPr wrap="square" lIns="0" tIns="0" rIns="0" bIns="0" rtlCol="0">
            <a:spAutoFit/>
          </a:bodyPr>
          <a:lstStyle/>
          <a:p>
            <a:pPr algn="ctr"/>
            <a:r>
              <a:rPr lang="en-US" sz="3200" dirty="0">
                <a:solidFill>
                  <a:schemeClr val="tx2"/>
                </a:solidFill>
                <a:latin typeface="Segoe UI Light" pitchFamily="34" charset="0"/>
              </a:rPr>
              <a:t>Full </a:t>
            </a:r>
            <a:r>
              <a:rPr lang="en-US" sz="3200" dirty="0" smtClean="0">
                <a:solidFill>
                  <a:schemeClr val="tx2"/>
                </a:solidFill>
                <a:latin typeface="Segoe UI Light" pitchFamily="34" charset="0"/>
              </a:rPr>
              <a:t>control</a:t>
            </a:r>
            <a:endParaRPr lang="en-US" sz="3200" dirty="0">
              <a:solidFill>
                <a:schemeClr val="tx2"/>
              </a:solidFill>
              <a:latin typeface="Segoe UI Light" pitchFamily="34" charset="0"/>
            </a:endParaRPr>
          </a:p>
        </p:txBody>
      </p:sp>
      <p:sp>
        <p:nvSpPr>
          <p:cNvPr id="30" name="Content Placeholder 6"/>
          <p:cNvSpPr txBox="1">
            <a:spLocks/>
          </p:cNvSpPr>
          <p:nvPr/>
        </p:nvSpPr>
        <p:spPr>
          <a:xfrm>
            <a:off x="800348" y="3912329"/>
            <a:ext cx="10540953" cy="1709129"/>
          </a:xfrm>
          <a:prstGeom prst="rect">
            <a:avLst/>
          </a:prstGeom>
        </p:spPr>
        <p:txBody>
          <a:bodyPr lIns="93278" tIns="46639" rIns="93278" bIns="46639"/>
          <a:lstStyle>
            <a:lvl1pPr marL="346075" indent="-346075" algn="l" defTabSz="914363" rtl="0" eaLnBrk="1" latinLnBrk="0" hangingPunct="1">
              <a:lnSpc>
                <a:spcPct val="90000"/>
              </a:lnSpc>
              <a:spcBef>
                <a:spcPct val="20000"/>
              </a:spcBef>
              <a:buClrTx/>
              <a:buSzPct val="90000"/>
              <a:buFont typeface="Arial" pitchFamily="34" charset="0"/>
              <a:buChar char="•"/>
              <a:defRPr sz="32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630238" indent="-284163" algn="l" defTabSz="914363" rtl="0" eaLnBrk="1" latinLnBrk="0" hangingPunct="1">
              <a:lnSpc>
                <a:spcPct val="90000"/>
              </a:lnSpc>
              <a:spcBef>
                <a:spcPct val="20000"/>
              </a:spcBef>
              <a:buClrTx/>
              <a:buSzPct val="90000"/>
              <a:buFont typeface="Arial" pitchFamily="34" charset="0"/>
              <a:buChar char="•"/>
              <a:tabLst>
                <a:tab pos="630238" algn="l"/>
              </a:tabLst>
              <a:defRPr sz="2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914400" indent="-284163" algn="l" defTabSz="914363" rtl="0" eaLnBrk="1" latinLnBrk="0" hangingPunct="1">
              <a:lnSpc>
                <a:spcPct val="90000"/>
              </a:lnSpc>
              <a:spcBef>
                <a:spcPct val="20000"/>
              </a:spcBef>
              <a:buClrTx/>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482725" indent="-223838" algn="l" defTabSz="914363" rtl="0" eaLnBrk="1" latinLnBrk="0" hangingPunct="1">
              <a:lnSpc>
                <a:spcPct val="90000"/>
              </a:lnSpc>
              <a:spcBef>
                <a:spcPct val="20000"/>
              </a:spcBef>
              <a:buClrTx/>
              <a:buSzPct val="90000"/>
              <a:buFont typeface="Arial" pitchFamily="34" charset="0"/>
              <a:buChar char="•"/>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2913" indent="-230188" algn="l" defTabSz="914363" rtl="0" eaLnBrk="1" latinLnBrk="0" hangingPunct="1">
              <a:lnSpc>
                <a:spcPct val="90000"/>
              </a:lnSpc>
              <a:spcBef>
                <a:spcPct val="20000"/>
              </a:spcBef>
              <a:buClrTx/>
              <a:buSzPct val="90000"/>
              <a:buFont typeface="Arial" pitchFamily="34" charset="0"/>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600"/>
              </a:spcAft>
              <a:buNone/>
            </a:pPr>
            <a:r>
              <a:rPr lang="en-US" sz="2400" dirty="0">
                <a:solidFill>
                  <a:srgbClr val="0072C6"/>
                </a:solidFill>
                <a:latin typeface="Segoe UI Light" panose="020B0502040204020203" pitchFamily="34" charset="0"/>
                <a:cs typeface="Segoe UI Light" panose="020B0502040204020203" pitchFamily="34" charset="0"/>
              </a:rPr>
              <a:t>Windows </a:t>
            </a:r>
            <a:r>
              <a:rPr lang="en-US" sz="2400" dirty="0" smtClean="0">
                <a:solidFill>
                  <a:srgbClr val="0072C6"/>
                </a:solidFill>
                <a:latin typeface="Segoe UI Light" pitchFamily="34" charset="0"/>
                <a:cs typeface="Segoe UI Light" panose="020B0502040204020203" pitchFamily="34" charset="0"/>
              </a:rPr>
              <a:t>provides </a:t>
            </a:r>
            <a:r>
              <a:rPr lang="en-US" sz="2400" dirty="0">
                <a:solidFill>
                  <a:srgbClr val="0072C6"/>
                </a:solidFill>
                <a:latin typeface="Segoe UI Light" pitchFamily="34" charset="0"/>
                <a:cs typeface="Segoe UI Light" panose="020B0502040204020203" pitchFamily="34" charset="0"/>
              </a:rPr>
              <a:t>choices</a:t>
            </a:r>
          </a:p>
          <a:p>
            <a:pPr marL="0" indent="0" algn="ctr">
              <a:buNone/>
            </a:pPr>
            <a:r>
              <a:rPr lang="en-US" sz="1600" dirty="0">
                <a:solidFill>
                  <a:schemeClr val="tx1"/>
                </a:solidFill>
                <a:latin typeface="Segoe UI Light" panose="020B0502040204020203" pitchFamily="34" charset="0"/>
                <a:cs typeface="Segoe UI Light" panose="020B0502040204020203" pitchFamily="34" charset="0"/>
              </a:rPr>
              <a:t>Choose a device based on the scenario or capabilities </a:t>
            </a:r>
            <a:r>
              <a:rPr lang="en-US" sz="1600" dirty="0" smtClean="0">
                <a:solidFill>
                  <a:schemeClr val="tx1"/>
                </a:solidFill>
                <a:latin typeface="Segoe UI Light" panose="020B0502040204020203" pitchFamily="34" charset="0"/>
                <a:cs typeface="Segoe UI Light" panose="020B0502040204020203" pitchFamily="34" charset="0"/>
              </a:rPr>
              <a:t>required</a:t>
            </a:r>
          </a:p>
          <a:p>
            <a:pPr marL="0" indent="0" algn="ctr">
              <a:buNone/>
            </a:pPr>
            <a:r>
              <a:rPr lang="en-US" sz="1600" dirty="0">
                <a:solidFill>
                  <a:schemeClr val="tx1"/>
                </a:solidFill>
                <a:latin typeface="Segoe UI Light" panose="020B0502040204020203" pitchFamily="34" charset="0"/>
                <a:cs typeface="Segoe UI Light" panose="020B0502040204020203" pitchFamily="34" charset="0"/>
              </a:rPr>
              <a:t>Enable employees to bring their own </a:t>
            </a:r>
            <a:r>
              <a:rPr lang="en-US" sz="1600" dirty="0" smtClean="0">
                <a:solidFill>
                  <a:schemeClr val="tx1"/>
                </a:solidFill>
                <a:latin typeface="Segoe UI Light" panose="020B0502040204020203" pitchFamily="34" charset="0"/>
                <a:cs typeface="Segoe UI Light" panose="020B0502040204020203" pitchFamily="34" charset="0"/>
              </a:rPr>
              <a:t>device</a:t>
            </a:r>
            <a:endParaRPr lang="en-US" sz="1600" dirty="0">
              <a:solidFill>
                <a:schemeClr val="tx1"/>
              </a:solidFill>
              <a:latin typeface="Segoe UI Light" panose="020B0502040204020203" pitchFamily="34" charset="0"/>
              <a:cs typeface="Segoe UI Light" panose="020B0502040204020203" pitchFamily="34" charset="0"/>
            </a:endParaRPr>
          </a:p>
        </p:txBody>
      </p:sp>
      <p:sp>
        <p:nvSpPr>
          <p:cNvPr id="31" name="Title 5"/>
          <p:cNvSpPr txBox="1">
            <a:spLocks/>
          </p:cNvSpPr>
          <p:nvPr/>
        </p:nvSpPr>
        <p:spPr>
          <a:xfrm>
            <a:off x="407296" y="317517"/>
            <a:ext cx="12192000" cy="646042"/>
          </a:xfrm>
          <a:prstGeom prst="rect">
            <a:avLst/>
          </a:prstGeom>
        </p:spPr>
        <p:txBody>
          <a:bodyPr vert="horz" lIns="320040" tIns="152357" rIns="53325" bIns="53325" rtlCol="0" anchor="ctr">
            <a:noAutofit/>
          </a:bodyPr>
          <a:lstStyle>
            <a:lvl1pPr marL="0" algn="l" defTabSz="1088105" rtl="0" eaLnBrk="1" latinLnBrk="0" hangingPunct="1">
              <a:lnSpc>
                <a:spcPct val="90000"/>
              </a:lnSpc>
              <a:spcBef>
                <a:spcPct val="0"/>
              </a:spcBef>
              <a:buNone/>
              <a:defRPr lang="en-US" sz="4000" kern="1200" spc="-58" baseline="0">
                <a:solidFill>
                  <a:schemeClr val="bg2"/>
                </a:solidFill>
                <a:latin typeface="Segoe UI Light" pitchFamily="34" charset="0"/>
                <a:ea typeface="Segoe UI" pitchFamily="34" charset="0"/>
                <a:cs typeface="Segoe UI" pitchFamily="34" charset="0"/>
              </a:defRPr>
            </a:lvl1pPr>
          </a:lstStyle>
          <a:p>
            <a:r>
              <a:rPr lang="en-US" dirty="0">
                <a:solidFill>
                  <a:schemeClr val="bg1"/>
                </a:solidFill>
              </a:rPr>
              <a:t>Managing Windows devices</a:t>
            </a:r>
          </a:p>
        </p:txBody>
      </p:sp>
    </p:spTree>
    <p:extLst>
      <p:ext uri="{BB962C8B-B14F-4D97-AF65-F5344CB8AC3E}">
        <p14:creationId xmlns:p14="http://schemas.microsoft.com/office/powerpoint/2010/main" val="3239063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750"/>
                                        <p:tgtEl>
                                          <p:spTgt spid="2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750"/>
                                        <p:tgtEl>
                                          <p:spTgt spid="29"/>
                                        </p:tgtEl>
                                      </p:cBhvr>
                                    </p:animEffect>
                                  </p:childTnLst>
                                </p:cTn>
                              </p:par>
                            </p:childTnLst>
                          </p:cTn>
                        </p:par>
                        <p:par>
                          <p:cTn id="15" fill="hold">
                            <p:stCondLst>
                              <p:cond delay="1250"/>
                            </p:stCondLst>
                            <p:childTnLst>
                              <p:par>
                                <p:cTn id="16" presetID="10" presetClass="entr" presetSubtype="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75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75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750"/>
                                        <p:tgtEl>
                                          <p:spTgt spid="27"/>
                                        </p:tgtEl>
                                      </p:cBhvr>
                                    </p:animEffect>
                                  </p:childTnLst>
                                </p:cTn>
                              </p:par>
                            </p:childTnLst>
                          </p:cTn>
                        </p:par>
                        <p:par>
                          <p:cTn id="25" fill="hold">
                            <p:stCondLst>
                              <p:cond delay="2000"/>
                            </p:stCondLst>
                            <p:childTnLst>
                              <p:par>
                                <p:cTn id="26" presetID="42" presetClass="entr" presetSubtype="0" fill="hold" grpId="0"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750"/>
                                        <p:tgtEl>
                                          <p:spTgt spid="30"/>
                                        </p:tgtEl>
                                      </p:cBhvr>
                                    </p:animEffect>
                                    <p:anim calcmode="lin" valueType="num">
                                      <p:cBhvr>
                                        <p:cTn id="29" dur="750" fill="hold"/>
                                        <p:tgtEl>
                                          <p:spTgt spid="30"/>
                                        </p:tgtEl>
                                        <p:attrNameLst>
                                          <p:attrName>ppt_x</p:attrName>
                                        </p:attrNameLst>
                                      </p:cBhvr>
                                      <p:tavLst>
                                        <p:tav tm="0">
                                          <p:val>
                                            <p:strVal val="#ppt_x"/>
                                          </p:val>
                                        </p:tav>
                                        <p:tav tm="100000">
                                          <p:val>
                                            <p:strVal val="#ppt_x"/>
                                          </p:val>
                                        </p:tav>
                                      </p:tavLst>
                                    </p:anim>
                                    <p:anim calcmode="lin" valueType="num">
                                      <p:cBhvr>
                                        <p:cTn id="30" dur="75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P spid="27" grpId="0"/>
      <p:bldP spid="28" grpId="0"/>
      <p:bldP spid="29" grpId="0"/>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p:cNvSpPr/>
          <p:nvPr/>
        </p:nvSpPr>
        <p:spPr bwMode="auto">
          <a:xfrm>
            <a:off x="4258234" y="1319857"/>
            <a:ext cx="3753085" cy="4807503"/>
          </a:xfrm>
          <a:prstGeom prst="rect">
            <a:avLst/>
          </a:prstGeom>
          <a:solidFill>
            <a:schemeClr val="bg1">
              <a:lumMod val="85000"/>
              <a:alpha val="7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7" tIns="179237" rIns="45702" bIns="134427" numCol="1" spcCol="0" rtlCol="0" fromWordArt="0" anchor="t" anchorCtr="0" forceAA="0" compatLnSpc="1">
            <a:prstTxWarp prst="textNoShape">
              <a:avLst/>
            </a:prstTxWarp>
            <a:noAutofit/>
          </a:bodyPr>
          <a:lstStyle/>
          <a:p>
            <a:pPr defTabSz="913656" fontAlgn="base">
              <a:spcBef>
                <a:spcPct val="0"/>
              </a:spcBef>
              <a:spcAft>
                <a:spcPct val="0"/>
              </a:spcAft>
            </a:pPr>
            <a:endParaRPr lang="en-US" sz="3137" dirty="0">
              <a:solidFill>
                <a:schemeClr val="tx1"/>
              </a:solidFill>
              <a:latin typeface="Segoe UI Light" pitchFamily="34" charset="0"/>
              <a:ea typeface="Segoe UI" pitchFamily="34" charset="0"/>
              <a:cs typeface="Segoe UI" pitchFamily="34" charset="0"/>
            </a:endParaRPr>
          </a:p>
        </p:txBody>
      </p:sp>
      <p:sp>
        <p:nvSpPr>
          <p:cNvPr id="77" name="Rectangle 76"/>
          <p:cNvSpPr/>
          <p:nvPr/>
        </p:nvSpPr>
        <p:spPr bwMode="auto">
          <a:xfrm>
            <a:off x="8116101" y="1319857"/>
            <a:ext cx="3747193" cy="4807503"/>
          </a:xfrm>
          <a:prstGeom prst="rect">
            <a:avLst/>
          </a:prstGeom>
          <a:solidFill>
            <a:schemeClr val="bg1">
              <a:lumMod val="85000"/>
              <a:alpha val="7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7" tIns="179237" rIns="45702" bIns="134427" numCol="1" spcCol="0" rtlCol="0" fromWordArt="0" anchor="t" anchorCtr="0" forceAA="0" compatLnSpc="1">
            <a:prstTxWarp prst="textNoShape">
              <a:avLst/>
            </a:prstTxWarp>
            <a:noAutofit/>
          </a:bodyPr>
          <a:lstStyle/>
          <a:p>
            <a:pPr defTabSz="913656" fontAlgn="base">
              <a:spcBef>
                <a:spcPct val="0"/>
              </a:spcBef>
              <a:spcAft>
                <a:spcPct val="0"/>
              </a:spcAft>
            </a:pPr>
            <a:r>
              <a:rPr lang="en-US" sz="2843" dirty="0" smtClean="0">
                <a:solidFill>
                  <a:schemeClr val="tx1"/>
                </a:solidFill>
                <a:latin typeface="Segoe UI Light" pitchFamily="34" charset="0"/>
                <a:ea typeface="Segoe UI" pitchFamily="34" charset="0"/>
                <a:cs typeface="Segoe UI" pitchFamily="34" charset="0"/>
              </a:rPr>
              <a:t> </a:t>
            </a:r>
            <a:endParaRPr lang="en-US" sz="3137" dirty="0">
              <a:solidFill>
                <a:schemeClr val="tx1"/>
              </a:solidFill>
              <a:latin typeface="Segoe UI Light" pitchFamily="34" charset="0"/>
              <a:ea typeface="Segoe UI" pitchFamily="34" charset="0"/>
              <a:cs typeface="Segoe UI" pitchFamily="34" charset="0"/>
            </a:endParaRPr>
          </a:p>
        </p:txBody>
      </p:sp>
      <p:sp>
        <p:nvSpPr>
          <p:cNvPr id="78" name="Rectangle 77"/>
          <p:cNvSpPr/>
          <p:nvPr/>
        </p:nvSpPr>
        <p:spPr bwMode="auto">
          <a:xfrm>
            <a:off x="391512" y="1319857"/>
            <a:ext cx="3747194" cy="4807503"/>
          </a:xfrm>
          <a:prstGeom prst="rect">
            <a:avLst/>
          </a:prstGeom>
          <a:solidFill>
            <a:schemeClr val="bg1">
              <a:lumMod val="85000"/>
              <a:alpha val="7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7" tIns="179237" rIns="45702" bIns="134427" numCol="1" spcCol="0" rtlCol="0" fromWordArt="0" anchor="t" anchorCtr="0" forceAA="0" compatLnSpc="1">
            <a:prstTxWarp prst="textNoShape">
              <a:avLst/>
            </a:prstTxWarp>
            <a:noAutofit/>
          </a:bodyPr>
          <a:lstStyle/>
          <a:p>
            <a:pPr defTabSz="913656" fontAlgn="base">
              <a:spcBef>
                <a:spcPct val="0"/>
              </a:spcBef>
              <a:spcAft>
                <a:spcPct val="0"/>
              </a:spcAft>
            </a:pPr>
            <a:endParaRPr lang="en-US" sz="3137" dirty="0">
              <a:solidFill>
                <a:schemeClr val="tx1"/>
              </a:solidFill>
              <a:latin typeface="Segoe UI Light" pitchFamily="34" charset="0"/>
              <a:ea typeface="Segoe UI" pitchFamily="34" charset="0"/>
              <a:cs typeface="Segoe UI" pitchFamily="34" charset="0"/>
            </a:endParaRPr>
          </a:p>
        </p:txBody>
      </p:sp>
      <p:sp>
        <p:nvSpPr>
          <p:cNvPr id="79" name="Rectangle 78"/>
          <p:cNvSpPr/>
          <p:nvPr/>
        </p:nvSpPr>
        <p:spPr bwMode="auto">
          <a:xfrm>
            <a:off x="392705" y="1320857"/>
            <a:ext cx="3746421" cy="1140890"/>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20" tIns="45681" rIns="45681" bIns="45681" numCol="1" spcCol="0" rtlCol="0" fromWordArt="0" anchor="ctr" anchorCtr="0" forceAA="0" compatLnSpc="1">
            <a:prstTxWarp prst="textNoShape">
              <a:avLst/>
            </a:prstTxWarp>
            <a:noAutofit/>
          </a:bodyPr>
          <a:lstStyle/>
          <a:p>
            <a:pPr defTabSz="913465">
              <a:lnSpc>
                <a:spcPct val="90000"/>
              </a:lnSpc>
              <a:spcBef>
                <a:spcPct val="0"/>
              </a:spcBef>
            </a:pPr>
            <a:endParaRPr lang="en-US" sz="2800" dirty="0">
              <a:ln w="3175">
                <a:noFill/>
              </a:ln>
              <a:gradFill>
                <a:gsLst>
                  <a:gs pos="43871">
                    <a:srgbClr val="FFFFFF"/>
                  </a:gs>
                  <a:gs pos="83000">
                    <a:srgbClr val="FFFFFF"/>
                  </a:gs>
                </a:gsLst>
                <a:lin ang="5400000" scaled="1"/>
              </a:gradFill>
              <a:latin typeface="Segoe UI Light"/>
              <a:cs typeface="Arial" charset="0"/>
            </a:endParaRPr>
          </a:p>
        </p:txBody>
      </p:sp>
      <p:sp>
        <p:nvSpPr>
          <p:cNvPr id="80" name="Rectangle 79"/>
          <p:cNvSpPr/>
          <p:nvPr/>
        </p:nvSpPr>
        <p:spPr bwMode="auto">
          <a:xfrm>
            <a:off x="4265296" y="1320857"/>
            <a:ext cx="3746421" cy="1140890"/>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20" tIns="45681" rIns="45681" bIns="45681" numCol="1" spcCol="0" rtlCol="0" fromWordArt="0" anchor="ctr" anchorCtr="0" forceAA="0" compatLnSpc="1">
            <a:prstTxWarp prst="textNoShape">
              <a:avLst/>
            </a:prstTxWarp>
            <a:noAutofit/>
          </a:bodyPr>
          <a:lstStyle/>
          <a:p>
            <a:pPr defTabSz="913465">
              <a:lnSpc>
                <a:spcPct val="90000"/>
              </a:lnSpc>
              <a:spcBef>
                <a:spcPct val="0"/>
              </a:spcBef>
            </a:pPr>
            <a:endParaRPr lang="en-US" sz="2800" dirty="0">
              <a:ln w="3175">
                <a:noFill/>
              </a:ln>
              <a:solidFill>
                <a:srgbClr val="FFFFFF"/>
              </a:solidFill>
              <a:latin typeface="Segoe UI Light"/>
              <a:cs typeface="Arial" charset="0"/>
            </a:endParaRPr>
          </a:p>
        </p:txBody>
      </p:sp>
      <p:sp>
        <p:nvSpPr>
          <p:cNvPr id="81" name="Rectangle 80"/>
          <p:cNvSpPr/>
          <p:nvPr/>
        </p:nvSpPr>
        <p:spPr bwMode="auto">
          <a:xfrm>
            <a:off x="8106531" y="1320857"/>
            <a:ext cx="3746421" cy="1140890"/>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20" tIns="45681" rIns="45681" bIns="45681" numCol="1" spcCol="0" rtlCol="0" fromWordArt="0" anchor="ctr" anchorCtr="0" forceAA="0" compatLnSpc="1">
            <a:prstTxWarp prst="textNoShape">
              <a:avLst/>
            </a:prstTxWarp>
            <a:noAutofit/>
          </a:bodyPr>
          <a:lstStyle/>
          <a:p>
            <a:pPr defTabSz="913465">
              <a:lnSpc>
                <a:spcPct val="90000"/>
              </a:lnSpc>
              <a:spcBef>
                <a:spcPct val="0"/>
              </a:spcBef>
            </a:pPr>
            <a:endParaRPr lang="en-US" sz="2800" dirty="0">
              <a:ln w="3175">
                <a:noFill/>
              </a:ln>
              <a:gradFill>
                <a:gsLst>
                  <a:gs pos="43871">
                    <a:srgbClr val="FFFFFF"/>
                  </a:gs>
                  <a:gs pos="83000">
                    <a:srgbClr val="FFFFFF"/>
                  </a:gs>
                </a:gsLst>
                <a:lin ang="5400000" scaled="1"/>
              </a:gradFill>
              <a:latin typeface="Segoe UI Light"/>
              <a:cs typeface="Arial" charset="0"/>
            </a:endParaRPr>
          </a:p>
        </p:txBody>
      </p:sp>
      <p:sp>
        <p:nvSpPr>
          <p:cNvPr id="82" name="Title 1"/>
          <p:cNvSpPr txBox="1">
            <a:spLocks/>
          </p:cNvSpPr>
          <p:nvPr/>
        </p:nvSpPr>
        <p:spPr>
          <a:xfrm>
            <a:off x="230916" y="141105"/>
            <a:ext cx="12192000" cy="646042"/>
          </a:xfrm>
          <a:prstGeom prst="rect">
            <a:avLst/>
          </a:prstGeom>
        </p:spPr>
        <p:txBody>
          <a:bodyPr/>
          <a:lstStyle>
            <a:lvl1pPr marL="0" algn="l" defTabSz="1088105" rtl="0" eaLnBrk="1" latinLnBrk="0" hangingPunct="1">
              <a:lnSpc>
                <a:spcPct val="90000"/>
              </a:lnSpc>
              <a:spcBef>
                <a:spcPct val="0"/>
              </a:spcBef>
              <a:buNone/>
              <a:defRPr lang="en-US" sz="4000" kern="1200" spc="-58" baseline="0" dirty="0">
                <a:solidFill>
                  <a:schemeClr val="bg2"/>
                </a:solidFill>
                <a:latin typeface="Segoe UI Light" pitchFamily="34" charset="0"/>
                <a:ea typeface="Segoe UI" pitchFamily="34" charset="0"/>
                <a:cs typeface="Segoe UI" pitchFamily="34" charset="0"/>
              </a:defRPr>
            </a:lvl1pPr>
          </a:lstStyle>
          <a:p>
            <a:r>
              <a:rPr lang="en-US" smtClean="0"/>
              <a:t>Offering a unified platform for modern business</a:t>
            </a:r>
            <a:endParaRPr lang="en-US"/>
          </a:p>
        </p:txBody>
      </p:sp>
      <p:sp>
        <p:nvSpPr>
          <p:cNvPr id="83" name="TextBox 82"/>
          <p:cNvSpPr txBox="1"/>
          <p:nvPr/>
        </p:nvSpPr>
        <p:spPr>
          <a:xfrm>
            <a:off x="642470" y="3806138"/>
            <a:ext cx="2988236" cy="2540000"/>
          </a:xfrm>
          <a:prstGeom prst="rect">
            <a:avLst/>
          </a:prstGeom>
        </p:spPr>
        <p:txBody>
          <a:bodyPr vert="horz" wrap="none" lIns="91440" tIns="91440" rIns="91440" bIns="91440" rtlCol="0" anchor="t">
            <a:noAutofit/>
          </a:bodyPr>
          <a:lstStyle/>
          <a:p>
            <a:pPr lvl="0">
              <a:lnSpc>
                <a:spcPct val="90000"/>
              </a:lnSpc>
              <a:spcAft>
                <a:spcPts val="1200"/>
              </a:spcAft>
            </a:pPr>
            <a:r>
              <a:rPr lang="en-US" sz="2000" dirty="0">
                <a:latin typeface="Segoe UI Light" panose="020B0502040204020203" pitchFamily="34" charset="0"/>
                <a:cs typeface="Segoe UI Light" panose="020B0502040204020203" pitchFamily="34" charset="0"/>
              </a:rPr>
              <a:t>Many apps, one identity </a:t>
            </a:r>
            <a:r>
              <a:rPr lang="en-US" sz="2000" dirty="0" smtClean="0">
                <a:latin typeface="Segoe UI Light" panose="020B0502040204020203" pitchFamily="34" charset="0"/>
                <a:cs typeface="Segoe UI Light" panose="020B0502040204020203" pitchFamily="34" charset="0"/>
              </a:rPr>
              <a:t/>
            </a:r>
            <a:br>
              <a:rPr lang="en-US" sz="2000" dirty="0" smtClean="0">
                <a:latin typeface="Segoe UI Light" panose="020B0502040204020203" pitchFamily="34" charset="0"/>
                <a:cs typeface="Segoe UI Light" panose="020B0502040204020203" pitchFamily="34" charset="0"/>
              </a:rPr>
            </a:br>
            <a:r>
              <a:rPr lang="en-US" sz="2000" dirty="0" smtClean="0">
                <a:latin typeface="Segoe UI Light" panose="020B0502040204020203" pitchFamily="34" charset="0"/>
                <a:cs typeface="Segoe UI Light" panose="020B0502040204020203" pitchFamily="34" charset="0"/>
              </a:rPr>
              <a:t>repository</a:t>
            </a:r>
            <a:endParaRPr lang="en-US" sz="2000" dirty="0">
              <a:latin typeface="Segoe UI Light" panose="020B0502040204020203" pitchFamily="34" charset="0"/>
              <a:cs typeface="Segoe UI Light" panose="020B0502040204020203" pitchFamily="34" charset="0"/>
            </a:endParaRPr>
          </a:p>
          <a:p>
            <a:pPr lvl="0">
              <a:lnSpc>
                <a:spcPct val="90000"/>
              </a:lnSpc>
              <a:spcAft>
                <a:spcPts val="1200"/>
              </a:spcAft>
            </a:pPr>
            <a:r>
              <a:rPr lang="en-US" sz="2000" dirty="0">
                <a:latin typeface="Segoe UI Light" panose="020B0502040204020203" pitchFamily="34" charset="0"/>
                <a:cs typeface="Segoe UI Light" panose="020B0502040204020203" pitchFamily="34" charset="0"/>
              </a:rPr>
              <a:t>Manage identities and </a:t>
            </a:r>
            <a:r>
              <a:rPr lang="en-US" sz="2000" dirty="0" smtClean="0">
                <a:latin typeface="Segoe UI Light" panose="020B0502040204020203" pitchFamily="34" charset="0"/>
                <a:cs typeface="Segoe UI Light" panose="020B0502040204020203" pitchFamily="34" charset="0"/>
              </a:rPr>
              <a:t/>
            </a:r>
            <a:br>
              <a:rPr lang="en-US" sz="2000" dirty="0" smtClean="0">
                <a:latin typeface="Segoe UI Light" panose="020B0502040204020203" pitchFamily="34" charset="0"/>
                <a:cs typeface="Segoe UI Light" panose="020B0502040204020203" pitchFamily="34" charset="0"/>
              </a:rPr>
            </a:br>
            <a:r>
              <a:rPr lang="en-US" sz="2000" dirty="0" smtClean="0">
                <a:latin typeface="Segoe UI Light" panose="020B0502040204020203" pitchFamily="34" charset="0"/>
                <a:cs typeface="Segoe UI Light" panose="020B0502040204020203" pitchFamily="34" charset="0"/>
              </a:rPr>
              <a:t>access </a:t>
            </a:r>
            <a:r>
              <a:rPr lang="en-US" sz="2000" dirty="0">
                <a:latin typeface="Segoe UI Light" panose="020B0502040204020203" pitchFamily="34" charset="0"/>
                <a:cs typeface="Segoe UI Light" panose="020B0502040204020203" pitchFamily="34" charset="0"/>
              </a:rPr>
              <a:t>to cloud apps</a:t>
            </a:r>
          </a:p>
          <a:p>
            <a:pPr lvl="0">
              <a:lnSpc>
                <a:spcPct val="90000"/>
              </a:lnSpc>
              <a:spcAft>
                <a:spcPts val="1200"/>
              </a:spcAft>
            </a:pPr>
            <a:r>
              <a:rPr lang="en-US" sz="2000" dirty="0">
                <a:latin typeface="Segoe UI Light" panose="020B0502040204020203" pitchFamily="34" charset="0"/>
                <a:cs typeface="Segoe UI Light" panose="020B0502040204020203" pitchFamily="34" charset="0"/>
              </a:rPr>
              <a:t>Monitor and protect </a:t>
            </a:r>
            <a:r>
              <a:rPr lang="en-US" sz="2000" dirty="0" smtClean="0">
                <a:latin typeface="Segoe UI Light" panose="020B0502040204020203" pitchFamily="34" charset="0"/>
                <a:cs typeface="Segoe UI Light" panose="020B0502040204020203" pitchFamily="34" charset="0"/>
              </a:rPr>
              <a:t/>
            </a:r>
            <a:br>
              <a:rPr lang="en-US" sz="2000" dirty="0" smtClean="0">
                <a:latin typeface="Segoe UI Light" panose="020B0502040204020203" pitchFamily="34" charset="0"/>
                <a:cs typeface="Segoe UI Light" panose="020B0502040204020203" pitchFamily="34" charset="0"/>
              </a:rPr>
            </a:br>
            <a:r>
              <a:rPr lang="en-US" sz="2000" dirty="0" smtClean="0">
                <a:latin typeface="Segoe UI Light" panose="020B0502040204020203" pitchFamily="34" charset="0"/>
                <a:cs typeface="Segoe UI Light" panose="020B0502040204020203" pitchFamily="34" charset="0"/>
              </a:rPr>
              <a:t>access </a:t>
            </a:r>
            <a:r>
              <a:rPr lang="en-US" sz="2000" dirty="0">
                <a:latin typeface="Segoe UI Light" panose="020B0502040204020203" pitchFamily="34" charset="0"/>
                <a:cs typeface="Segoe UI Light" panose="020B0502040204020203" pitchFamily="34" charset="0"/>
              </a:rPr>
              <a:t>to enterprise apps</a:t>
            </a:r>
          </a:p>
          <a:p>
            <a:pPr marL="171450" indent="-171450">
              <a:lnSpc>
                <a:spcPct val="90000"/>
              </a:lnSpc>
              <a:buFont typeface="Wingdings" pitchFamily="2" charset="2"/>
              <a:buChar char="§"/>
            </a:pPr>
            <a:endParaRPr lang="en-US" sz="2000" dirty="0" err="1" smtClean="0">
              <a:latin typeface="Segoe UI" pitchFamily="34" charset="0"/>
              <a:ea typeface="Segoe UI" pitchFamily="34" charset="0"/>
              <a:cs typeface="Segoe UI" pitchFamily="34" charset="0"/>
            </a:endParaRPr>
          </a:p>
        </p:txBody>
      </p:sp>
      <p:sp>
        <p:nvSpPr>
          <p:cNvPr id="84" name="TextBox 83"/>
          <p:cNvSpPr txBox="1"/>
          <p:nvPr/>
        </p:nvSpPr>
        <p:spPr>
          <a:xfrm>
            <a:off x="4497293" y="3806138"/>
            <a:ext cx="2988236" cy="2540000"/>
          </a:xfrm>
          <a:prstGeom prst="rect">
            <a:avLst/>
          </a:prstGeom>
        </p:spPr>
        <p:txBody>
          <a:bodyPr vert="horz" wrap="none" lIns="91440" tIns="91440" rIns="91440" bIns="91440" rtlCol="0" anchor="t">
            <a:noAutofit/>
          </a:bodyPr>
          <a:lstStyle/>
          <a:p>
            <a:pPr lvl="0">
              <a:spcAft>
                <a:spcPts val="1200"/>
              </a:spcAft>
            </a:pPr>
            <a:r>
              <a:rPr lang="en-US" sz="2000" dirty="0">
                <a:latin typeface="Segoe UI Light" panose="020B0502040204020203" pitchFamily="34" charset="0"/>
                <a:cs typeface="Segoe UI Light" panose="020B0502040204020203" pitchFamily="34" charset="0"/>
              </a:rPr>
              <a:t>Unify your environment</a:t>
            </a:r>
          </a:p>
          <a:p>
            <a:pPr lvl="0">
              <a:spcAft>
                <a:spcPts val="1200"/>
              </a:spcAft>
            </a:pPr>
            <a:r>
              <a:rPr lang="en-US" sz="2000" dirty="0">
                <a:latin typeface="Segoe UI Light" panose="020B0502040204020203" pitchFamily="34" charset="0"/>
                <a:cs typeface="Segoe UI Light" panose="020B0502040204020203" pitchFamily="34" charset="0"/>
              </a:rPr>
              <a:t>Protect your data</a:t>
            </a:r>
          </a:p>
        </p:txBody>
      </p:sp>
      <p:sp>
        <p:nvSpPr>
          <p:cNvPr id="85" name="TextBox 84"/>
          <p:cNvSpPr txBox="1"/>
          <p:nvPr/>
        </p:nvSpPr>
        <p:spPr>
          <a:xfrm>
            <a:off x="8367057" y="3806138"/>
            <a:ext cx="3526119" cy="2540000"/>
          </a:xfrm>
          <a:prstGeom prst="rect">
            <a:avLst/>
          </a:prstGeom>
        </p:spPr>
        <p:txBody>
          <a:bodyPr vert="horz" wrap="none" lIns="91440" tIns="91440" rIns="91440" bIns="91440" rtlCol="0" anchor="t">
            <a:noAutofit/>
          </a:bodyPr>
          <a:lstStyle/>
          <a:p>
            <a:pPr lvl="0">
              <a:spcAft>
                <a:spcPts val="1200"/>
              </a:spcAft>
            </a:pPr>
            <a:r>
              <a:rPr lang="en-US" sz="2000" dirty="0">
                <a:latin typeface="Segoe UI Light" panose="020B0502040204020203" pitchFamily="34" charset="0"/>
                <a:cs typeface="Segoe UI Light" panose="020B0502040204020203" pitchFamily="34" charset="0"/>
              </a:rPr>
              <a:t>Protect your data</a:t>
            </a:r>
          </a:p>
          <a:p>
            <a:pPr lvl="0">
              <a:spcAft>
                <a:spcPts val="1200"/>
              </a:spcAft>
            </a:pPr>
            <a:r>
              <a:rPr lang="en-US" sz="2000" dirty="0">
                <a:latin typeface="Segoe UI Light" panose="020B0502040204020203" pitchFamily="34" charset="0"/>
                <a:cs typeface="Segoe UI Light" panose="020B0502040204020203" pitchFamily="34" charset="0"/>
              </a:rPr>
              <a:t>No on-premise </a:t>
            </a:r>
            <a:r>
              <a:rPr lang="en-US" sz="2000" dirty="0" smtClean="0">
                <a:latin typeface="Segoe UI Light" panose="020B0502040204020203" pitchFamily="34" charset="0"/>
                <a:cs typeface="Segoe UI Light" panose="020B0502040204020203" pitchFamily="34" charset="0"/>
              </a:rPr>
              <a:t>infrastructure </a:t>
            </a:r>
            <a:br>
              <a:rPr lang="en-US" sz="2000" dirty="0" smtClean="0">
                <a:latin typeface="Segoe UI Light" panose="020B0502040204020203" pitchFamily="34" charset="0"/>
                <a:cs typeface="Segoe UI Light" panose="020B0502040204020203" pitchFamily="34" charset="0"/>
              </a:rPr>
            </a:br>
            <a:r>
              <a:rPr lang="en-US" sz="2000" dirty="0" smtClean="0">
                <a:latin typeface="Segoe UI Light" panose="020B0502040204020203" pitchFamily="34" charset="0"/>
                <a:cs typeface="Segoe UI Light" panose="020B0502040204020203" pitchFamily="34" charset="0"/>
              </a:rPr>
              <a:t>required</a:t>
            </a:r>
            <a:endParaRPr lang="en-US" sz="2000" dirty="0">
              <a:latin typeface="Segoe UI Light" panose="020B0502040204020203" pitchFamily="34" charset="0"/>
              <a:cs typeface="Segoe UI Light" panose="020B0502040204020203" pitchFamily="34" charset="0"/>
            </a:endParaRPr>
          </a:p>
        </p:txBody>
      </p:sp>
      <p:sp>
        <p:nvSpPr>
          <p:cNvPr id="86" name="TextBox 85"/>
          <p:cNvSpPr txBox="1"/>
          <p:nvPr/>
        </p:nvSpPr>
        <p:spPr>
          <a:xfrm>
            <a:off x="388471" y="1361125"/>
            <a:ext cx="3750233" cy="941294"/>
          </a:xfrm>
          <a:prstGeom prst="rect">
            <a:avLst/>
          </a:prstGeom>
        </p:spPr>
        <p:txBody>
          <a:bodyPr vert="horz" wrap="none" lIns="91440" tIns="91440" rIns="91440" bIns="91440" rtlCol="0" anchor="t">
            <a:noAutofit/>
          </a:bodyPr>
          <a:lstStyle/>
          <a:p>
            <a:pPr lvl="0" algn="ctr"/>
            <a:r>
              <a:rPr lang="en-US" sz="2800" dirty="0">
                <a:solidFill>
                  <a:srgbClr val="FFFFFF"/>
                </a:solidFill>
                <a:latin typeface="Segoe UI Light" panose="020B0502040204020203" pitchFamily="34" charset="0"/>
                <a:cs typeface="Segoe UI Light" panose="020B0502040204020203" pitchFamily="34" charset="0"/>
              </a:rPr>
              <a:t>Windows Azure Active </a:t>
            </a:r>
            <a:r>
              <a:rPr lang="en-US" sz="2800" dirty="0" smtClean="0">
                <a:solidFill>
                  <a:srgbClr val="FFFFFF"/>
                </a:solidFill>
                <a:latin typeface="Segoe UI Light" panose="020B0502040204020203" pitchFamily="34" charset="0"/>
                <a:cs typeface="Segoe UI Light" panose="020B0502040204020203" pitchFamily="34" charset="0"/>
              </a:rPr>
              <a:t/>
            </a:r>
            <a:br>
              <a:rPr lang="en-US" sz="2800" dirty="0" smtClean="0">
                <a:solidFill>
                  <a:srgbClr val="FFFFFF"/>
                </a:solidFill>
                <a:latin typeface="Segoe UI Light" panose="020B0502040204020203" pitchFamily="34" charset="0"/>
                <a:cs typeface="Segoe UI Light" panose="020B0502040204020203" pitchFamily="34" charset="0"/>
              </a:rPr>
            </a:br>
            <a:r>
              <a:rPr lang="en-US" sz="2800" dirty="0" smtClean="0">
                <a:solidFill>
                  <a:srgbClr val="FFFFFF"/>
                </a:solidFill>
                <a:latin typeface="Segoe UI Light" panose="020B0502040204020203" pitchFamily="34" charset="0"/>
                <a:cs typeface="Segoe UI Light" panose="020B0502040204020203" pitchFamily="34" charset="0"/>
              </a:rPr>
              <a:t>Directory </a:t>
            </a:r>
            <a:r>
              <a:rPr lang="en-US" sz="2800" dirty="0">
                <a:solidFill>
                  <a:srgbClr val="FFFFFF"/>
                </a:solidFill>
                <a:latin typeface="Segoe UI Light" panose="020B0502040204020203" pitchFamily="34" charset="0"/>
                <a:cs typeface="Segoe UI Light" panose="020B0502040204020203" pitchFamily="34" charset="0"/>
              </a:rPr>
              <a:t>Premium</a:t>
            </a:r>
          </a:p>
          <a:p>
            <a:endParaRPr lang="en-US" sz="2800" dirty="0" err="1" smtClean="0">
              <a:solidFill>
                <a:srgbClr val="FFFFFF"/>
              </a:solidFill>
              <a:latin typeface="Segoe UI" pitchFamily="34" charset="0"/>
              <a:ea typeface="Segoe UI" pitchFamily="34" charset="0"/>
              <a:cs typeface="Segoe UI" pitchFamily="34" charset="0"/>
            </a:endParaRPr>
          </a:p>
        </p:txBody>
      </p:sp>
      <p:sp>
        <p:nvSpPr>
          <p:cNvPr id="87" name="TextBox 86"/>
          <p:cNvSpPr txBox="1"/>
          <p:nvPr/>
        </p:nvSpPr>
        <p:spPr>
          <a:xfrm>
            <a:off x="4273175" y="1583671"/>
            <a:ext cx="3645649" cy="718748"/>
          </a:xfrm>
          <a:prstGeom prst="rect">
            <a:avLst/>
          </a:prstGeom>
        </p:spPr>
        <p:txBody>
          <a:bodyPr vert="horz" wrap="none" lIns="91440" tIns="91440" rIns="91440" bIns="91440" rtlCol="0" anchor="t">
            <a:noAutofit/>
          </a:bodyPr>
          <a:lstStyle/>
          <a:p>
            <a:pPr lvl="0" algn="ctr"/>
            <a:r>
              <a:rPr lang="en-US" sz="2800" dirty="0">
                <a:solidFill>
                  <a:srgbClr val="FFFFFF"/>
                </a:solidFill>
                <a:latin typeface="Segoe UI Light" panose="020B0502040204020203" pitchFamily="34" charset="0"/>
                <a:cs typeface="Segoe UI Light" panose="020B0502040204020203" pitchFamily="34" charset="0"/>
              </a:rPr>
              <a:t>Windows </a:t>
            </a:r>
            <a:r>
              <a:rPr lang="en-US" sz="2800" dirty="0" smtClean="0">
                <a:solidFill>
                  <a:srgbClr val="FFFFFF"/>
                </a:solidFill>
                <a:latin typeface="Segoe UI Light" panose="020B0502040204020203" pitchFamily="34" charset="0"/>
                <a:cs typeface="Segoe UI Light" panose="020B0502040204020203" pitchFamily="34" charset="0"/>
              </a:rPr>
              <a:t>Intune</a:t>
            </a:r>
            <a:endParaRPr lang="en-US" sz="2800" dirty="0">
              <a:solidFill>
                <a:srgbClr val="FFFFFF"/>
              </a:solidFill>
              <a:latin typeface="Segoe UI Light" panose="020B0502040204020203" pitchFamily="34" charset="0"/>
              <a:cs typeface="Segoe UI Light" panose="020B0502040204020203" pitchFamily="34" charset="0"/>
            </a:endParaRPr>
          </a:p>
        </p:txBody>
      </p:sp>
      <p:sp>
        <p:nvSpPr>
          <p:cNvPr id="88" name="TextBox 87"/>
          <p:cNvSpPr txBox="1"/>
          <p:nvPr/>
        </p:nvSpPr>
        <p:spPr>
          <a:xfrm>
            <a:off x="8127998" y="1361125"/>
            <a:ext cx="3720355" cy="941294"/>
          </a:xfrm>
          <a:prstGeom prst="rect">
            <a:avLst/>
          </a:prstGeom>
        </p:spPr>
        <p:txBody>
          <a:bodyPr vert="horz" wrap="none" lIns="91440" tIns="91440" rIns="91440" bIns="91440" rtlCol="0" anchor="t">
            <a:noAutofit/>
          </a:bodyPr>
          <a:lstStyle/>
          <a:p>
            <a:pPr lvl="0" algn="ctr"/>
            <a:r>
              <a:rPr lang="en-US" sz="2800" dirty="0">
                <a:solidFill>
                  <a:srgbClr val="FFFFFF"/>
                </a:solidFill>
                <a:latin typeface="Segoe UI Light" panose="020B0502040204020203" pitchFamily="34" charset="0"/>
                <a:cs typeface="Segoe UI Light" panose="020B0502040204020203" pitchFamily="34" charset="0"/>
              </a:rPr>
              <a:t>Windows Azure </a:t>
            </a:r>
            <a:r>
              <a:rPr lang="en-US" sz="2800" dirty="0" smtClean="0">
                <a:solidFill>
                  <a:srgbClr val="FFFFFF"/>
                </a:solidFill>
                <a:latin typeface="Segoe UI Light" panose="020B0502040204020203" pitchFamily="34" charset="0"/>
                <a:cs typeface="Segoe UI Light" panose="020B0502040204020203" pitchFamily="34" charset="0"/>
              </a:rPr>
              <a:t/>
            </a:r>
            <a:br>
              <a:rPr lang="en-US" sz="2800" dirty="0" smtClean="0">
                <a:solidFill>
                  <a:srgbClr val="FFFFFF"/>
                </a:solidFill>
                <a:latin typeface="Segoe UI Light" panose="020B0502040204020203" pitchFamily="34" charset="0"/>
                <a:cs typeface="Segoe UI Light" panose="020B0502040204020203" pitchFamily="34" charset="0"/>
              </a:rPr>
            </a:br>
            <a:r>
              <a:rPr lang="en-US" sz="2800" dirty="0" smtClean="0">
                <a:solidFill>
                  <a:srgbClr val="FFFFFF"/>
                </a:solidFill>
                <a:latin typeface="Segoe UI Light" panose="020B0502040204020203" pitchFamily="34" charset="0"/>
                <a:cs typeface="Segoe UI Light" panose="020B0502040204020203" pitchFamily="34" charset="0"/>
              </a:rPr>
              <a:t>Rights </a:t>
            </a:r>
            <a:r>
              <a:rPr lang="en-US" sz="2800" dirty="0">
                <a:solidFill>
                  <a:srgbClr val="FFFFFF"/>
                </a:solidFill>
                <a:latin typeface="Segoe UI Light" panose="020B0502040204020203" pitchFamily="34" charset="0"/>
                <a:cs typeface="Segoe UI Light" panose="020B0502040204020203" pitchFamily="34" charset="0"/>
              </a:rPr>
              <a:t>Management</a:t>
            </a:r>
          </a:p>
        </p:txBody>
      </p:sp>
      <p:grpSp>
        <p:nvGrpSpPr>
          <p:cNvPr id="89" name="Group 88"/>
          <p:cNvGrpSpPr/>
          <p:nvPr/>
        </p:nvGrpSpPr>
        <p:grpSpPr bwMode="black">
          <a:xfrm>
            <a:off x="5379361" y="2617297"/>
            <a:ext cx="1015464" cy="1142625"/>
            <a:chOff x="1752600" y="4267200"/>
            <a:chExt cx="1157286" cy="1302545"/>
          </a:xfrm>
          <a:solidFill>
            <a:srgbClr val="283F6B"/>
          </a:solidFill>
        </p:grpSpPr>
        <p:sp>
          <p:nvSpPr>
            <p:cNvPr id="90" name="Freeform 219"/>
            <p:cNvSpPr>
              <a:spLocks/>
            </p:cNvSpPr>
            <p:nvPr/>
          </p:nvSpPr>
          <p:spPr bwMode="black">
            <a:xfrm>
              <a:off x="2573475" y="4995891"/>
              <a:ext cx="330824" cy="573854"/>
            </a:xfrm>
            <a:custGeom>
              <a:avLst/>
              <a:gdLst>
                <a:gd name="T0" fmla="*/ 157 w 351"/>
                <a:gd name="T1" fmla="*/ 2 h 609"/>
                <a:gd name="T2" fmla="*/ 155 w 351"/>
                <a:gd name="T3" fmla="*/ 104 h 609"/>
                <a:gd name="T4" fmla="*/ 180 w 351"/>
                <a:gd name="T5" fmla="*/ 99 h 609"/>
                <a:gd name="T6" fmla="*/ 231 w 351"/>
                <a:gd name="T7" fmla="*/ 121 h 609"/>
                <a:gd name="T8" fmla="*/ 252 w 351"/>
                <a:gd name="T9" fmla="*/ 174 h 609"/>
                <a:gd name="T10" fmla="*/ 251 w 351"/>
                <a:gd name="T11" fmla="*/ 212 h 609"/>
                <a:gd name="T12" fmla="*/ 251 w 351"/>
                <a:gd name="T13" fmla="*/ 212 h 609"/>
                <a:gd name="T14" fmla="*/ 247 w 351"/>
                <a:gd name="T15" fmla="*/ 387 h 609"/>
                <a:gd name="T16" fmla="*/ 247 w 351"/>
                <a:gd name="T17" fmla="*/ 387 h 609"/>
                <a:gd name="T18" fmla="*/ 246 w 351"/>
                <a:gd name="T19" fmla="*/ 438 h 609"/>
                <a:gd name="T20" fmla="*/ 223 w 351"/>
                <a:gd name="T21" fmla="*/ 489 h 609"/>
                <a:gd name="T22" fmla="*/ 171 w 351"/>
                <a:gd name="T23" fmla="*/ 510 h 609"/>
                <a:gd name="T24" fmla="*/ 120 w 351"/>
                <a:gd name="T25" fmla="*/ 487 h 609"/>
                <a:gd name="T26" fmla="*/ 100 w 351"/>
                <a:gd name="T27" fmla="*/ 435 h 609"/>
                <a:gd name="T28" fmla="*/ 101 w 351"/>
                <a:gd name="T29" fmla="*/ 395 h 609"/>
                <a:gd name="T30" fmla="*/ 4 w 351"/>
                <a:gd name="T31" fmla="*/ 311 h 609"/>
                <a:gd name="T32" fmla="*/ 1 w 351"/>
                <a:gd name="T33" fmla="*/ 433 h 609"/>
                <a:gd name="T34" fmla="*/ 49 w 351"/>
                <a:gd name="T35" fmla="*/ 555 h 609"/>
                <a:gd name="T36" fmla="*/ 169 w 351"/>
                <a:gd name="T37" fmla="*/ 608 h 609"/>
                <a:gd name="T38" fmla="*/ 292 w 351"/>
                <a:gd name="T39" fmla="*/ 561 h 609"/>
                <a:gd name="T40" fmla="*/ 292 w 351"/>
                <a:gd name="T41" fmla="*/ 561 h 609"/>
                <a:gd name="T42" fmla="*/ 345 w 351"/>
                <a:gd name="T43" fmla="*/ 441 h 609"/>
                <a:gd name="T44" fmla="*/ 350 w 351"/>
                <a:gd name="T45" fmla="*/ 176 h 609"/>
                <a:gd name="T46" fmla="*/ 303 w 351"/>
                <a:gd name="T47" fmla="*/ 53 h 609"/>
                <a:gd name="T48" fmla="*/ 183 w 351"/>
                <a:gd name="T49" fmla="*/ 0 h 609"/>
                <a:gd name="T50" fmla="*/ 157 w 351"/>
                <a:gd name="T51" fmla="*/ 2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1" h="609">
                  <a:moveTo>
                    <a:pt x="157" y="2"/>
                  </a:moveTo>
                  <a:cubicBezTo>
                    <a:pt x="155" y="104"/>
                    <a:pt x="155" y="104"/>
                    <a:pt x="155" y="104"/>
                  </a:cubicBezTo>
                  <a:cubicBezTo>
                    <a:pt x="163" y="101"/>
                    <a:pt x="171" y="99"/>
                    <a:pt x="180" y="99"/>
                  </a:cubicBezTo>
                  <a:cubicBezTo>
                    <a:pt x="201" y="99"/>
                    <a:pt x="218" y="108"/>
                    <a:pt x="231" y="121"/>
                  </a:cubicBezTo>
                  <a:cubicBezTo>
                    <a:pt x="244" y="135"/>
                    <a:pt x="252" y="153"/>
                    <a:pt x="252" y="174"/>
                  </a:cubicBezTo>
                  <a:cubicBezTo>
                    <a:pt x="251" y="212"/>
                    <a:pt x="251" y="212"/>
                    <a:pt x="251" y="212"/>
                  </a:cubicBezTo>
                  <a:cubicBezTo>
                    <a:pt x="251" y="212"/>
                    <a:pt x="251" y="212"/>
                    <a:pt x="251" y="212"/>
                  </a:cubicBezTo>
                  <a:cubicBezTo>
                    <a:pt x="247" y="387"/>
                    <a:pt x="247" y="387"/>
                    <a:pt x="247" y="387"/>
                  </a:cubicBezTo>
                  <a:cubicBezTo>
                    <a:pt x="247" y="387"/>
                    <a:pt x="247" y="387"/>
                    <a:pt x="247" y="387"/>
                  </a:cubicBezTo>
                  <a:cubicBezTo>
                    <a:pt x="246" y="438"/>
                    <a:pt x="246" y="438"/>
                    <a:pt x="246" y="438"/>
                  </a:cubicBezTo>
                  <a:cubicBezTo>
                    <a:pt x="245" y="459"/>
                    <a:pt x="237" y="476"/>
                    <a:pt x="223" y="489"/>
                  </a:cubicBezTo>
                  <a:cubicBezTo>
                    <a:pt x="210" y="502"/>
                    <a:pt x="191" y="510"/>
                    <a:pt x="171" y="510"/>
                  </a:cubicBezTo>
                  <a:cubicBezTo>
                    <a:pt x="151" y="509"/>
                    <a:pt x="133" y="501"/>
                    <a:pt x="120" y="487"/>
                  </a:cubicBezTo>
                  <a:cubicBezTo>
                    <a:pt x="107" y="474"/>
                    <a:pt x="99" y="455"/>
                    <a:pt x="100" y="435"/>
                  </a:cubicBezTo>
                  <a:cubicBezTo>
                    <a:pt x="101" y="395"/>
                    <a:pt x="101" y="395"/>
                    <a:pt x="101" y="395"/>
                  </a:cubicBezTo>
                  <a:cubicBezTo>
                    <a:pt x="42" y="375"/>
                    <a:pt x="16" y="338"/>
                    <a:pt x="4" y="311"/>
                  </a:cubicBezTo>
                  <a:cubicBezTo>
                    <a:pt x="1" y="433"/>
                    <a:pt x="1" y="433"/>
                    <a:pt x="1" y="433"/>
                  </a:cubicBezTo>
                  <a:cubicBezTo>
                    <a:pt x="0" y="480"/>
                    <a:pt x="18" y="524"/>
                    <a:pt x="49" y="555"/>
                  </a:cubicBezTo>
                  <a:cubicBezTo>
                    <a:pt x="79" y="587"/>
                    <a:pt x="122" y="607"/>
                    <a:pt x="169" y="608"/>
                  </a:cubicBezTo>
                  <a:cubicBezTo>
                    <a:pt x="216" y="609"/>
                    <a:pt x="260" y="591"/>
                    <a:pt x="292" y="561"/>
                  </a:cubicBezTo>
                  <a:cubicBezTo>
                    <a:pt x="292" y="561"/>
                    <a:pt x="292" y="561"/>
                    <a:pt x="292" y="561"/>
                  </a:cubicBezTo>
                  <a:cubicBezTo>
                    <a:pt x="323" y="530"/>
                    <a:pt x="343" y="488"/>
                    <a:pt x="345" y="441"/>
                  </a:cubicBezTo>
                  <a:cubicBezTo>
                    <a:pt x="350" y="176"/>
                    <a:pt x="350" y="176"/>
                    <a:pt x="350" y="176"/>
                  </a:cubicBezTo>
                  <a:cubicBezTo>
                    <a:pt x="351" y="128"/>
                    <a:pt x="333" y="85"/>
                    <a:pt x="303" y="53"/>
                  </a:cubicBezTo>
                  <a:cubicBezTo>
                    <a:pt x="273" y="22"/>
                    <a:pt x="230" y="1"/>
                    <a:pt x="183" y="0"/>
                  </a:cubicBezTo>
                  <a:cubicBezTo>
                    <a:pt x="174" y="0"/>
                    <a:pt x="165" y="1"/>
                    <a:pt x="157" y="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91" name="Freeform 220"/>
            <p:cNvSpPr>
              <a:spLocks/>
            </p:cNvSpPr>
            <p:nvPr/>
          </p:nvSpPr>
          <p:spPr bwMode="black">
            <a:xfrm>
              <a:off x="2579062" y="4756453"/>
              <a:ext cx="330824" cy="573854"/>
            </a:xfrm>
            <a:custGeom>
              <a:avLst/>
              <a:gdLst>
                <a:gd name="T0" fmla="*/ 182 w 351"/>
                <a:gd name="T1" fmla="*/ 1 h 609"/>
                <a:gd name="T2" fmla="*/ 60 w 351"/>
                <a:gd name="T3" fmla="*/ 48 h 609"/>
                <a:gd name="T4" fmla="*/ 60 w 351"/>
                <a:gd name="T5" fmla="*/ 49 h 609"/>
                <a:gd name="T6" fmla="*/ 7 w 351"/>
                <a:gd name="T7" fmla="*/ 169 h 609"/>
                <a:gd name="T8" fmla="*/ 1 w 351"/>
                <a:gd name="T9" fmla="*/ 433 h 609"/>
                <a:gd name="T10" fmla="*/ 48 w 351"/>
                <a:gd name="T11" fmla="*/ 556 h 609"/>
                <a:gd name="T12" fmla="*/ 169 w 351"/>
                <a:gd name="T13" fmla="*/ 609 h 609"/>
                <a:gd name="T14" fmla="*/ 194 w 351"/>
                <a:gd name="T15" fmla="*/ 607 h 609"/>
                <a:gd name="T16" fmla="*/ 197 w 351"/>
                <a:gd name="T17" fmla="*/ 505 h 609"/>
                <a:gd name="T18" fmla="*/ 171 w 351"/>
                <a:gd name="T19" fmla="*/ 510 h 609"/>
                <a:gd name="T20" fmla="*/ 120 w 351"/>
                <a:gd name="T21" fmla="*/ 488 h 609"/>
                <a:gd name="T22" fmla="*/ 99 w 351"/>
                <a:gd name="T23" fmla="*/ 436 h 609"/>
                <a:gd name="T24" fmla="*/ 104 w 351"/>
                <a:gd name="T25" fmla="*/ 227 h 609"/>
                <a:gd name="T26" fmla="*/ 104 w 351"/>
                <a:gd name="T27" fmla="*/ 220 h 609"/>
                <a:gd name="T28" fmla="*/ 105 w 351"/>
                <a:gd name="T29" fmla="*/ 171 h 609"/>
                <a:gd name="T30" fmla="*/ 128 w 351"/>
                <a:gd name="T31" fmla="*/ 120 h 609"/>
                <a:gd name="T32" fmla="*/ 180 w 351"/>
                <a:gd name="T33" fmla="*/ 99 h 609"/>
                <a:gd name="T34" fmla="*/ 231 w 351"/>
                <a:gd name="T35" fmla="*/ 122 h 609"/>
                <a:gd name="T36" fmla="*/ 251 w 351"/>
                <a:gd name="T37" fmla="*/ 174 h 609"/>
                <a:gd name="T38" fmla="*/ 250 w 351"/>
                <a:gd name="T39" fmla="*/ 214 h 609"/>
                <a:gd name="T40" fmla="*/ 347 w 351"/>
                <a:gd name="T41" fmla="*/ 299 h 609"/>
                <a:gd name="T42" fmla="*/ 350 w 351"/>
                <a:gd name="T43" fmla="*/ 176 h 609"/>
                <a:gd name="T44" fmla="*/ 302 w 351"/>
                <a:gd name="T45" fmla="*/ 54 h 609"/>
                <a:gd name="T46" fmla="*/ 182 w 351"/>
                <a:gd name="T47" fmla="*/ 1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1" h="609">
                  <a:moveTo>
                    <a:pt x="182" y="1"/>
                  </a:moveTo>
                  <a:cubicBezTo>
                    <a:pt x="135" y="0"/>
                    <a:pt x="91" y="18"/>
                    <a:pt x="60" y="48"/>
                  </a:cubicBezTo>
                  <a:cubicBezTo>
                    <a:pt x="60" y="48"/>
                    <a:pt x="60" y="49"/>
                    <a:pt x="60" y="49"/>
                  </a:cubicBezTo>
                  <a:cubicBezTo>
                    <a:pt x="28" y="79"/>
                    <a:pt x="8" y="122"/>
                    <a:pt x="7" y="169"/>
                  </a:cubicBezTo>
                  <a:cubicBezTo>
                    <a:pt x="1" y="433"/>
                    <a:pt x="1" y="433"/>
                    <a:pt x="1" y="433"/>
                  </a:cubicBezTo>
                  <a:cubicBezTo>
                    <a:pt x="0" y="481"/>
                    <a:pt x="18" y="524"/>
                    <a:pt x="48" y="556"/>
                  </a:cubicBezTo>
                  <a:cubicBezTo>
                    <a:pt x="79" y="588"/>
                    <a:pt x="121" y="608"/>
                    <a:pt x="169" y="609"/>
                  </a:cubicBezTo>
                  <a:cubicBezTo>
                    <a:pt x="177" y="609"/>
                    <a:pt x="186" y="608"/>
                    <a:pt x="194" y="607"/>
                  </a:cubicBezTo>
                  <a:cubicBezTo>
                    <a:pt x="197" y="505"/>
                    <a:pt x="197" y="505"/>
                    <a:pt x="197" y="505"/>
                  </a:cubicBezTo>
                  <a:cubicBezTo>
                    <a:pt x="189" y="508"/>
                    <a:pt x="180" y="510"/>
                    <a:pt x="171" y="510"/>
                  </a:cubicBezTo>
                  <a:cubicBezTo>
                    <a:pt x="151" y="510"/>
                    <a:pt x="133" y="501"/>
                    <a:pt x="120" y="488"/>
                  </a:cubicBezTo>
                  <a:cubicBezTo>
                    <a:pt x="107" y="474"/>
                    <a:pt x="99" y="456"/>
                    <a:pt x="99" y="436"/>
                  </a:cubicBezTo>
                  <a:cubicBezTo>
                    <a:pt x="104" y="227"/>
                    <a:pt x="104" y="227"/>
                    <a:pt x="104" y="227"/>
                  </a:cubicBezTo>
                  <a:cubicBezTo>
                    <a:pt x="104" y="220"/>
                    <a:pt x="104" y="220"/>
                    <a:pt x="104" y="220"/>
                  </a:cubicBezTo>
                  <a:cubicBezTo>
                    <a:pt x="105" y="171"/>
                    <a:pt x="105" y="171"/>
                    <a:pt x="105" y="171"/>
                  </a:cubicBezTo>
                  <a:cubicBezTo>
                    <a:pt x="106" y="151"/>
                    <a:pt x="114" y="133"/>
                    <a:pt x="128" y="120"/>
                  </a:cubicBezTo>
                  <a:cubicBezTo>
                    <a:pt x="142" y="107"/>
                    <a:pt x="160" y="99"/>
                    <a:pt x="180" y="99"/>
                  </a:cubicBezTo>
                  <a:cubicBezTo>
                    <a:pt x="200" y="100"/>
                    <a:pt x="218" y="108"/>
                    <a:pt x="231" y="122"/>
                  </a:cubicBezTo>
                  <a:cubicBezTo>
                    <a:pt x="244" y="136"/>
                    <a:pt x="252" y="154"/>
                    <a:pt x="251" y="174"/>
                  </a:cubicBezTo>
                  <a:cubicBezTo>
                    <a:pt x="250" y="214"/>
                    <a:pt x="250" y="214"/>
                    <a:pt x="250" y="214"/>
                  </a:cubicBezTo>
                  <a:cubicBezTo>
                    <a:pt x="309" y="234"/>
                    <a:pt x="335" y="271"/>
                    <a:pt x="347" y="299"/>
                  </a:cubicBezTo>
                  <a:cubicBezTo>
                    <a:pt x="350" y="176"/>
                    <a:pt x="350" y="176"/>
                    <a:pt x="350" y="176"/>
                  </a:cubicBezTo>
                  <a:cubicBezTo>
                    <a:pt x="351" y="129"/>
                    <a:pt x="333" y="85"/>
                    <a:pt x="302" y="54"/>
                  </a:cubicBezTo>
                  <a:cubicBezTo>
                    <a:pt x="272" y="22"/>
                    <a:pt x="229" y="2"/>
                    <a:pt x="182" y="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92" name="Freeform 221"/>
            <p:cNvSpPr>
              <a:spLocks/>
            </p:cNvSpPr>
            <p:nvPr/>
          </p:nvSpPr>
          <p:spPr bwMode="black">
            <a:xfrm>
              <a:off x="1752600" y="4467929"/>
              <a:ext cx="670029" cy="926627"/>
            </a:xfrm>
            <a:custGeom>
              <a:avLst/>
              <a:gdLst>
                <a:gd name="T0" fmla="*/ 678 w 711"/>
                <a:gd name="T1" fmla="*/ 915 h 983"/>
                <a:gd name="T2" fmla="*/ 154 w 711"/>
                <a:gd name="T3" fmla="*/ 755 h 983"/>
                <a:gd name="T4" fmla="*/ 69 w 711"/>
                <a:gd name="T5" fmla="*/ 562 h 983"/>
                <a:gd name="T6" fmla="*/ 69 w 711"/>
                <a:gd name="T7" fmla="*/ 34 h 983"/>
                <a:gd name="T8" fmla="*/ 34 w 711"/>
                <a:gd name="T9" fmla="*/ 0 h 983"/>
                <a:gd name="T10" fmla="*/ 0 w 711"/>
                <a:gd name="T11" fmla="*/ 34 h 983"/>
                <a:gd name="T12" fmla="*/ 0 w 711"/>
                <a:gd name="T13" fmla="*/ 562 h 983"/>
                <a:gd name="T14" fmla="*/ 0 w 711"/>
                <a:gd name="T15" fmla="*/ 562 h 983"/>
                <a:gd name="T16" fmla="*/ 108 w 711"/>
                <a:gd name="T17" fmla="*/ 805 h 983"/>
                <a:gd name="T18" fmla="*/ 676 w 711"/>
                <a:gd name="T19" fmla="*/ 983 h 983"/>
                <a:gd name="T20" fmla="*/ 677 w 711"/>
                <a:gd name="T21" fmla="*/ 983 h 983"/>
                <a:gd name="T22" fmla="*/ 711 w 711"/>
                <a:gd name="T23" fmla="*/ 950 h 983"/>
                <a:gd name="T24" fmla="*/ 678 w 711"/>
                <a:gd name="T25" fmla="*/ 915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1" h="983">
                  <a:moveTo>
                    <a:pt x="678" y="915"/>
                  </a:moveTo>
                  <a:cubicBezTo>
                    <a:pt x="470" y="911"/>
                    <a:pt x="285" y="874"/>
                    <a:pt x="154" y="755"/>
                  </a:cubicBezTo>
                  <a:cubicBezTo>
                    <a:pt x="110" y="712"/>
                    <a:pt x="69" y="647"/>
                    <a:pt x="69" y="562"/>
                  </a:cubicBezTo>
                  <a:cubicBezTo>
                    <a:pt x="69" y="34"/>
                    <a:pt x="69" y="34"/>
                    <a:pt x="69" y="34"/>
                  </a:cubicBezTo>
                  <a:cubicBezTo>
                    <a:pt x="69" y="15"/>
                    <a:pt x="53" y="0"/>
                    <a:pt x="34" y="0"/>
                  </a:cubicBezTo>
                  <a:cubicBezTo>
                    <a:pt x="16" y="0"/>
                    <a:pt x="0" y="15"/>
                    <a:pt x="0" y="34"/>
                  </a:cubicBezTo>
                  <a:cubicBezTo>
                    <a:pt x="0" y="562"/>
                    <a:pt x="0" y="562"/>
                    <a:pt x="0" y="562"/>
                  </a:cubicBezTo>
                  <a:cubicBezTo>
                    <a:pt x="0" y="562"/>
                    <a:pt x="0" y="562"/>
                    <a:pt x="0" y="562"/>
                  </a:cubicBezTo>
                  <a:cubicBezTo>
                    <a:pt x="1" y="670"/>
                    <a:pt x="53" y="753"/>
                    <a:pt x="108" y="805"/>
                  </a:cubicBezTo>
                  <a:cubicBezTo>
                    <a:pt x="259" y="942"/>
                    <a:pt x="462" y="980"/>
                    <a:pt x="676" y="983"/>
                  </a:cubicBezTo>
                  <a:cubicBezTo>
                    <a:pt x="677" y="983"/>
                    <a:pt x="677" y="983"/>
                    <a:pt x="677" y="983"/>
                  </a:cubicBezTo>
                  <a:cubicBezTo>
                    <a:pt x="695" y="983"/>
                    <a:pt x="711" y="969"/>
                    <a:pt x="711" y="950"/>
                  </a:cubicBezTo>
                  <a:cubicBezTo>
                    <a:pt x="711" y="931"/>
                    <a:pt x="697" y="915"/>
                    <a:pt x="678" y="91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93" name="Freeform 222"/>
            <p:cNvSpPr>
              <a:spLocks/>
            </p:cNvSpPr>
            <p:nvPr/>
          </p:nvSpPr>
          <p:spPr bwMode="black">
            <a:xfrm>
              <a:off x="1752600" y="4467929"/>
              <a:ext cx="670029" cy="926627"/>
            </a:xfrm>
            <a:custGeom>
              <a:avLst/>
              <a:gdLst>
                <a:gd name="T0" fmla="*/ 678 w 711"/>
                <a:gd name="T1" fmla="*/ 915 h 983"/>
                <a:gd name="T2" fmla="*/ 154 w 711"/>
                <a:gd name="T3" fmla="*/ 755 h 983"/>
                <a:gd name="T4" fmla="*/ 69 w 711"/>
                <a:gd name="T5" fmla="*/ 562 h 983"/>
                <a:gd name="T6" fmla="*/ 69 w 711"/>
                <a:gd name="T7" fmla="*/ 34 h 983"/>
                <a:gd name="T8" fmla="*/ 34 w 711"/>
                <a:gd name="T9" fmla="*/ 0 h 983"/>
                <a:gd name="T10" fmla="*/ 0 w 711"/>
                <a:gd name="T11" fmla="*/ 34 h 983"/>
                <a:gd name="T12" fmla="*/ 0 w 711"/>
                <a:gd name="T13" fmla="*/ 562 h 983"/>
                <a:gd name="T14" fmla="*/ 0 w 711"/>
                <a:gd name="T15" fmla="*/ 562 h 983"/>
                <a:gd name="T16" fmla="*/ 108 w 711"/>
                <a:gd name="T17" fmla="*/ 805 h 983"/>
                <a:gd name="T18" fmla="*/ 676 w 711"/>
                <a:gd name="T19" fmla="*/ 983 h 983"/>
                <a:gd name="T20" fmla="*/ 677 w 711"/>
                <a:gd name="T21" fmla="*/ 983 h 983"/>
                <a:gd name="T22" fmla="*/ 711 w 711"/>
                <a:gd name="T23" fmla="*/ 950 h 983"/>
                <a:gd name="T24" fmla="*/ 678 w 711"/>
                <a:gd name="T25" fmla="*/ 915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1" h="983">
                  <a:moveTo>
                    <a:pt x="678" y="915"/>
                  </a:moveTo>
                  <a:cubicBezTo>
                    <a:pt x="470" y="911"/>
                    <a:pt x="285" y="874"/>
                    <a:pt x="154" y="755"/>
                  </a:cubicBezTo>
                  <a:cubicBezTo>
                    <a:pt x="110" y="712"/>
                    <a:pt x="69" y="647"/>
                    <a:pt x="69" y="562"/>
                  </a:cubicBezTo>
                  <a:cubicBezTo>
                    <a:pt x="69" y="34"/>
                    <a:pt x="69" y="34"/>
                    <a:pt x="69" y="34"/>
                  </a:cubicBezTo>
                  <a:cubicBezTo>
                    <a:pt x="69" y="15"/>
                    <a:pt x="53" y="0"/>
                    <a:pt x="34" y="0"/>
                  </a:cubicBezTo>
                  <a:cubicBezTo>
                    <a:pt x="16" y="0"/>
                    <a:pt x="0" y="15"/>
                    <a:pt x="0" y="34"/>
                  </a:cubicBezTo>
                  <a:cubicBezTo>
                    <a:pt x="0" y="562"/>
                    <a:pt x="0" y="562"/>
                    <a:pt x="0" y="562"/>
                  </a:cubicBezTo>
                  <a:cubicBezTo>
                    <a:pt x="0" y="562"/>
                    <a:pt x="0" y="562"/>
                    <a:pt x="0" y="562"/>
                  </a:cubicBezTo>
                  <a:cubicBezTo>
                    <a:pt x="1" y="670"/>
                    <a:pt x="53" y="753"/>
                    <a:pt x="108" y="805"/>
                  </a:cubicBezTo>
                  <a:cubicBezTo>
                    <a:pt x="259" y="942"/>
                    <a:pt x="462" y="980"/>
                    <a:pt x="676" y="983"/>
                  </a:cubicBezTo>
                  <a:cubicBezTo>
                    <a:pt x="677" y="983"/>
                    <a:pt x="677" y="983"/>
                    <a:pt x="677" y="983"/>
                  </a:cubicBezTo>
                  <a:cubicBezTo>
                    <a:pt x="695" y="983"/>
                    <a:pt x="711" y="969"/>
                    <a:pt x="711" y="950"/>
                  </a:cubicBezTo>
                  <a:cubicBezTo>
                    <a:pt x="711" y="931"/>
                    <a:pt x="697" y="915"/>
                    <a:pt x="678" y="91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94" name="Freeform 223"/>
            <p:cNvSpPr>
              <a:spLocks/>
            </p:cNvSpPr>
            <p:nvPr/>
          </p:nvSpPr>
          <p:spPr bwMode="black">
            <a:xfrm>
              <a:off x="1977672" y="4663072"/>
              <a:ext cx="606178" cy="195940"/>
            </a:xfrm>
            <a:custGeom>
              <a:avLst/>
              <a:gdLst>
                <a:gd name="T0" fmla="*/ 643 w 643"/>
                <a:gd name="T1" fmla="*/ 132 h 208"/>
                <a:gd name="T2" fmla="*/ 438 w 643"/>
                <a:gd name="T3" fmla="*/ 150 h 208"/>
                <a:gd name="T4" fmla="*/ 0 w 643"/>
                <a:gd name="T5" fmla="*/ 0 h 208"/>
                <a:gd name="T6" fmla="*/ 0 w 643"/>
                <a:gd name="T7" fmla="*/ 103 h 208"/>
                <a:gd name="T8" fmla="*/ 39 w 643"/>
                <a:gd name="T9" fmla="*/ 130 h 208"/>
                <a:gd name="T10" fmla="*/ 438 w 643"/>
                <a:gd name="T11" fmla="*/ 208 h 208"/>
                <a:gd name="T12" fmla="*/ 606 w 643"/>
                <a:gd name="T13" fmla="*/ 197 h 208"/>
                <a:gd name="T14" fmla="*/ 643 w 643"/>
                <a:gd name="T15" fmla="*/ 132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3" h="208">
                  <a:moveTo>
                    <a:pt x="643" y="132"/>
                  </a:moveTo>
                  <a:cubicBezTo>
                    <a:pt x="582" y="143"/>
                    <a:pt x="512" y="150"/>
                    <a:pt x="438" y="150"/>
                  </a:cubicBezTo>
                  <a:cubicBezTo>
                    <a:pt x="196" y="150"/>
                    <a:pt x="0" y="82"/>
                    <a:pt x="0" y="0"/>
                  </a:cubicBezTo>
                  <a:cubicBezTo>
                    <a:pt x="0" y="103"/>
                    <a:pt x="0" y="103"/>
                    <a:pt x="0" y="103"/>
                  </a:cubicBezTo>
                  <a:cubicBezTo>
                    <a:pt x="12" y="113"/>
                    <a:pt x="25" y="121"/>
                    <a:pt x="39" y="130"/>
                  </a:cubicBezTo>
                  <a:cubicBezTo>
                    <a:pt x="130" y="180"/>
                    <a:pt x="273" y="208"/>
                    <a:pt x="438" y="208"/>
                  </a:cubicBezTo>
                  <a:cubicBezTo>
                    <a:pt x="497" y="208"/>
                    <a:pt x="554" y="204"/>
                    <a:pt x="606" y="197"/>
                  </a:cubicBezTo>
                  <a:cubicBezTo>
                    <a:pt x="615" y="174"/>
                    <a:pt x="628" y="152"/>
                    <a:pt x="643" y="13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95" name="Freeform 224"/>
            <p:cNvSpPr>
              <a:spLocks/>
            </p:cNvSpPr>
            <p:nvPr/>
          </p:nvSpPr>
          <p:spPr bwMode="black">
            <a:xfrm>
              <a:off x="1976076" y="4835467"/>
              <a:ext cx="555896" cy="196340"/>
            </a:xfrm>
            <a:custGeom>
              <a:avLst/>
              <a:gdLst>
                <a:gd name="T0" fmla="*/ 590 w 590"/>
                <a:gd name="T1" fmla="*/ 140 h 208"/>
                <a:gd name="T2" fmla="*/ 438 w 590"/>
                <a:gd name="T3" fmla="*/ 150 h 208"/>
                <a:gd name="T4" fmla="*/ 0 w 590"/>
                <a:gd name="T5" fmla="*/ 0 h 208"/>
                <a:gd name="T6" fmla="*/ 0 w 590"/>
                <a:gd name="T7" fmla="*/ 103 h 208"/>
                <a:gd name="T8" fmla="*/ 39 w 590"/>
                <a:gd name="T9" fmla="*/ 129 h 208"/>
                <a:gd name="T10" fmla="*/ 438 w 590"/>
                <a:gd name="T11" fmla="*/ 208 h 208"/>
                <a:gd name="T12" fmla="*/ 589 w 590"/>
                <a:gd name="T13" fmla="*/ 199 h 208"/>
                <a:gd name="T14" fmla="*/ 590 w 590"/>
                <a:gd name="T15" fmla="*/ 140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0" h="208">
                  <a:moveTo>
                    <a:pt x="590" y="140"/>
                  </a:moveTo>
                  <a:cubicBezTo>
                    <a:pt x="543" y="146"/>
                    <a:pt x="491" y="150"/>
                    <a:pt x="438" y="150"/>
                  </a:cubicBezTo>
                  <a:cubicBezTo>
                    <a:pt x="196" y="150"/>
                    <a:pt x="0" y="82"/>
                    <a:pt x="0" y="0"/>
                  </a:cubicBezTo>
                  <a:cubicBezTo>
                    <a:pt x="0" y="103"/>
                    <a:pt x="0" y="103"/>
                    <a:pt x="0" y="103"/>
                  </a:cubicBezTo>
                  <a:cubicBezTo>
                    <a:pt x="12" y="113"/>
                    <a:pt x="25" y="121"/>
                    <a:pt x="39" y="129"/>
                  </a:cubicBezTo>
                  <a:cubicBezTo>
                    <a:pt x="129" y="180"/>
                    <a:pt x="273" y="208"/>
                    <a:pt x="438" y="208"/>
                  </a:cubicBezTo>
                  <a:cubicBezTo>
                    <a:pt x="491" y="208"/>
                    <a:pt x="541" y="205"/>
                    <a:pt x="589" y="199"/>
                  </a:cubicBezTo>
                  <a:lnTo>
                    <a:pt x="590" y="14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96" name="Freeform 225"/>
            <p:cNvSpPr>
              <a:spLocks noEditPoints="1"/>
            </p:cNvSpPr>
            <p:nvPr/>
          </p:nvSpPr>
          <p:spPr bwMode="black">
            <a:xfrm>
              <a:off x="1886286" y="4267200"/>
              <a:ext cx="1011628" cy="995266"/>
            </a:xfrm>
            <a:custGeom>
              <a:avLst/>
              <a:gdLst>
                <a:gd name="T0" fmla="*/ 683 w 1073"/>
                <a:gd name="T1" fmla="*/ 951 h 1056"/>
                <a:gd name="T2" fmla="*/ 683 w 1073"/>
                <a:gd name="T3" fmla="*/ 947 h 1056"/>
                <a:gd name="T4" fmla="*/ 537 w 1073"/>
                <a:gd name="T5" fmla="*/ 957 h 1056"/>
                <a:gd name="T6" fmla="*/ 99 w 1073"/>
                <a:gd name="T7" fmla="*/ 776 h 1056"/>
                <a:gd name="T8" fmla="*/ 99 w 1073"/>
                <a:gd name="T9" fmla="*/ 623 h 1056"/>
                <a:gd name="T10" fmla="*/ 99 w 1073"/>
                <a:gd name="T11" fmla="*/ 520 h 1056"/>
                <a:gd name="T12" fmla="*/ 99 w 1073"/>
                <a:gd name="T13" fmla="*/ 352 h 1056"/>
                <a:gd name="T14" fmla="*/ 137 w 1073"/>
                <a:gd name="T15" fmla="*/ 379 h 1056"/>
                <a:gd name="T16" fmla="*/ 537 w 1073"/>
                <a:gd name="T17" fmla="*/ 458 h 1056"/>
                <a:gd name="T18" fmla="*/ 862 w 1073"/>
                <a:gd name="T19" fmla="*/ 411 h 1056"/>
                <a:gd name="T20" fmla="*/ 972 w 1073"/>
                <a:gd name="T21" fmla="*/ 355 h 1056"/>
                <a:gd name="T22" fmla="*/ 975 w 1073"/>
                <a:gd name="T23" fmla="*/ 352 h 1056"/>
                <a:gd name="T24" fmla="*/ 975 w 1073"/>
                <a:gd name="T25" fmla="*/ 460 h 1056"/>
                <a:gd name="T26" fmla="*/ 1067 w 1073"/>
                <a:gd name="T27" fmla="*/ 493 h 1056"/>
                <a:gd name="T28" fmla="*/ 1073 w 1073"/>
                <a:gd name="T29" fmla="*/ 494 h 1056"/>
                <a:gd name="T30" fmla="*/ 1073 w 1073"/>
                <a:gd name="T31" fmla="*/ 249 h 1056"/>
                <a:gd name="T32" fmla="*/ 1002 w 1073"/>
                <a:gd name="T33" fmla="*/ 114 h 1056"/>
                <a:gd name="T34" fmla="*/ 537 w 1073"/>
                <a:gd name="T35" fmla="*/ 0 h 1056"/>
                <a:gd name="T36" fmla="*/ 195 w 1073"/>
                <a:gd name="T37" fmla="*/ 49 h 1056"/>
                <a:gd name="T38" fmla="*/ 71 w 1073"/>
                <a:gd name="T39" fmla="*/ 114 h 1056"/>
                <a:gd name="T40" fmla="*/ 0 w 1073"/>
                <a:gd name="T41" fmla="*/ 249 h 1056"/>
                <a:gd name="T42" fmla="*/ 0 w 1073"/>
                <a:gd name="T43" fmla="*/ 776 h 1056"/>
                <a:gd name="T44" fmla="*/ 64 w 1073"/>
                <a:gd name="T45" fmla="*/ 917 h 1056"/>
                <a:gd name="T46" fmla="*/ 537 w 1073"/>
                <a:gd name="T47" fmla="*/ 1056 h 1056"/>
                <a:gd name="T48" fmla="*/ 681 w 1073"/>
                <a:gd name="T49" fmla="*/ 1047 h 1056"/>
                <a:gd name="T50" fmla="*/ 683 w 1073"/>
                <a:gd name="T51" fmla="*/ 951 h 1056"/>
                <a:gd name="T52" fmla="*/ 537 w 1073"/>
                <a:gd name="T53" fmla="*/ 99 h 1056"/>
                <a:gd name="T54" fmla="*/ 975 w 1073"/>
                <a:gd name="T55" fmla="*/ 249 h 1056"/>
                <a:gd name="T56" fmla="*/ 537 w 1073"/>
                <a:gd name="T57" fmla="*/ 399 h 1056"/>
                <a:gd name="T58" fmla="*/ 99 w 1073"/>
                <a:gd name="T59" fmla="*/ 249 h 1056"/>
                <a:gd name="T60" fmla="*/ 537 w 1073"/>
                <a:gd name="T61" fmla="*/ 99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73" h="1056">
                  <a:moveTo>
                    <a:pt x="683" y="951"/>
                  </a:moveTo>
                  <a:cubicBezTo>
                    <a:pt x="683" y="947"/>
                    <a:pt x="683" y="947"/>
                    <a:pt x="683" y="947"/>
                  </a:cubicBezTo>
                  <a:cubicBezTo>
                    <a:pt x="638" y="954"/>
                    <a:pt x="587" y="957"/>
                    <a:pt x="537" y="957"/>
                  </a:cubicBezTo>
                  <a:cubicBezTo>
                    <a:pt x="295" y="957"/>
                    <a:pt x="99" y="876"/>
                    <a:pt x="99" y="776"/>
                  </a:cubicBezTo>
                  <a:cubicBezTo>
                    <a:pt x="99" y="623"/>
                    <a:pt x="99" y="623"/>
                    <a:pt x="99" y="623"/>
                  </a:cubicBezTo>
                  <a:cubicBezTo>
                    <a:pt x="99" y="520"/>
                    <a:pt x="99" y="520"/>
                    <a:pt x="99" y="520"/>
                  </a:cubicBezTo>
                  <a:cubicBezTo>
                    <a:pt x="99" y="352"/>
                    <a:pt x="99" y="352"/>
                    <a:pt x="99" y="352"/>
                  </a:cubicBezTo>
                  <a:cubicBezTo>
                    <a:pt x="110" y="362"/>
                    <a:pt x="123" y="371"/>
                    <a:pt x="137" y="379"/>
                  </a:cubicBezTo>
                  <a:cubicBezTo>
                    <a:pt x="228" y="429"/>
                    <a:pt x="371" y="457"/>
                    <a:pt x="537" y="458"/>
                  </a:cubicBezTo>
                  <a:cubicBezTo>
                    <a:pt x="662" y="458"/>
                    <a:pt x="776" y="441"/>
                    <a:pt x="862" y="411"/>
                  </a:cubicBezTo>
                  <a:cubicBezTo>
                    <a:pt x="906" y="396"/>
                    <a:pt x="942" y="378"/>
                    <a:pt x="972" y="355"/>
                  </a:cubicBezTo>
                  <a:cubicBezTo>
                    <a:pt x="973" y="354"/>
                    <a:pt x="974" y="353"/>
                    <a:pt x="975" y="352"/>
                  </a:cubicBezTo>
                  <a:cubicBezTo>
                    <a:pt x="975" y="460"/>
                    <a:pt x="975" y="460"/>
                    <a:pt x="975" y="460"/>
                  </a:cubicBezTo>
                  <a:cubicBezTo>
                    <a:pt x="1008" y="465"/>
                    <a:pt x="1039" y="476"/>
                    <a:pt x="1067" y="493"/>
                  </a:cubicBezTo>
                  <a:cubicBezTo>
                    <a:pt x="1069" y="493"/>
                    <a:pt x="1071" y="493"/>
                    <a:pt x="1073" y="494"/>
                  </a:cubicBezTo>
                  <a:cubicBezTo>
                    <a:pt x="1073" y="249"/>
                    <a:pt x="1073" y="249"/>
                    <a:pt x="1073" y="249"/>
                  </a:cubicBezTo>
                  <a:cubicBezTo>
                    <a:pt x="1073" y="187"/>
                    <a:pt x="1037" y="141"/>
                    <a:pt x="1002" y="114"/>
                  </a:cubicBezTo>
                  <a:cubicBezTo>
                    <a:pt x="896" y="33"/>
                    <a:pt x="733" y="3"/>
                    <a:pt x="537" y="0"/>
                  </a:cubicBezTo>
                  <a:cubicBezTo>
                    <a:pt x="406" y="0"/>
                    <a:pt x="288" y="18"/>
                    <a:pt x="195" y="49"/>
                  </a:cubicBezTo>
                  <a:cubicBezTo>
                    <a:pt x="148" y="66"/>
                    <a:pt x="107" y="85"/>
                    <a:pt x="71" y="114"/>
                  </a:cubicBezTo>
                  <a:cubicBezTo>
                    <a:pt x="36" y="141"/>
                    <a:pt x="0" y="187"/>
                    <a:pt x="0" y="249"/>
                  </a:cubicBezTo>
                  <a:cubicBezTo>
                    <a:pt x="0" y="776"/>
                    <a:pt x="0" y="776"/>
                    <a:pt x="0" y="776"/>
                  </a:cubicBezTo>
                  <a:cubicBezTo>
                    <a:pt x="0" y="835"/>
                    <a:pt x="29" y="884"/>
                    <a:pt x="64" y="917"/>
                  </a:cubicBezTo>
                  <a:cubicBezTo>
                    <a:pt x="169" y="1014"/>
                    <a:pt x="338" y="1053"/>
                    <a:pt x="537" y="1056"/>
                  </a:cubicBezTo>
                  <a:cubicBezTo>
                    <a:pt x="586" y="1056"/>
                    <a:pt x="636" y="1053"/>
                    <a:pt x="681" y="1047"/>
                  </a:cubicBezTo>
                  <a:lnTo>
                    <a:pt x="683" y="951"/>
                  </a:lnTo>
                  <a:close/>
                  <a:moveTo>
                    <a:pt x="537" y="99"/>
                  </a:moveTo>
                  <a:cubicBezTo>
                    <a:pt x="778" y="99"/>
                    <a:pt x="975" y="166"/>
                    <a:pt x="975" y="249"/>
                  </a:cubicBezTo>
                  <a:cubicBezTo>
                    <a:pt x="975" y="332"/>
                    <a:pt x="778" y="399"/>
                    <a:pt x="537" y="399"/>
                  </a:cubicBezTo>
                  <a:cubicBezTo>
                    <a:pt x="295" y="399"/>
                    <a:pt x="99" y="332"/>
                    <a:pt x="99" y="249"/>
                  </a:cubicBezTo>
                  <a:cubicBezTo>
                    <a:pt x="99" y="166"/>
                    <a:pt x="295" y="99"/>
                    <a:pt x="537" y="9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grpSp>
      <p:sp>
        <p:nvSpPr>
          <p:cNvPr id="97" name="Freeform 92"/>
          <p:cNvSpPr>
            <a:spLocks noEditPoints="1"/>
          </p:cNvSpPr>
          <p:nvPr/>
        </p:nvSpPr>
        <p:spPr bwMode="black">
          <a:xfrm>
            <a:off x="10254285" y="2882001"/>
            <a:ext cx="472733" cy="644099"/>
          </a:xfrm>
          <a:custGeom>
            <a:avLst/>
            <a:gdLst>
              <a:gd name="T0" fmla="*/ 15 w 48"/>
              <a:gd name="T1" fmla="*/ 11 h 66"/>
              <a:gd name="T2" fmla="*/ 24 w 48"/>
              <a:gd name="T3" fmla="*/ 9 h 66"/>
              <a:gd name="T4" fmla="*/ 33 w 48"/>
              <a:gd name="T5" fmla="*/ 11 h 66"/>
              <a:gd name="T6" fmla="*/ 35 w 48"/>
              <a:gd name="T7" fmla="*/ 23 h 66"/>
              <a:gd name="T8" fmla="*/ 35 w 48"/>
              <a:gd name="T9" fmla="*/ 25 h 66"/>
              <a:gd name="T10" fmla="*/ 35 w 48"/>
              <a:gd name="T11" fmla="*/ 27 h 66"/>
              <a:gd name="T12" fmla="*/ 14 w 48"/>
              <a:gd name="T13" fmla="*/ 27 h 66"/>
              <a:gd name="T14" fmla="*/ 14 w 48"/>
              <a:gd name="T15" fmla="*/ 25 h 66"/>
              <a:gd name="T16" fmla="*/ 14 w 48"/>
              <a:gd name="T17" fmla="*/ 22 h 66"/>
              <a:gd name="T18" fmla="*/ 15 w 48"/>
              <a:gd name="T19" fmla="*/ 11 h 66"/>
              <a:gd name="T20" fmla="*/ 44 w 48"/>
              <a:gd name="T21" fmla="*/ 28 h 66"/>
              <a:gd name="T22" fmla="*/ 44 w 48"/>
              <a:gd name="T23" fmla="*/ 25 h 66"/>
              <a:gd name="T24" fmla="*/ 44 w 48"/>
              <a:gd name="T25" fmla="*/ 23 h 66"/>
              <a:gd name="T26" fmla="*/ 39 w 48"/>
              <a:gd name="T27" fmla="*/ 5 h 66"/>
              <a:gd name="T28" fmla="*/ 24 w 48"/>
              <a:gd name="T29" fmla="*/ 0 h 66"/>
              <a:gd name="T30" fmla="*/ 9 w 48"/>
              <a:gd name="T31" fmla="*/ 5 h 66"/>
              <a:gd name="T32" fmla="*/ 5 w 48"/>
              <a:gd name="T33" fmla="*/ 22 h 66"/>
              <a:gd name="T34" fmla="*/ 5 w 48"/>
              <a:gd name="T35" fmla="*/ 25 h 66"/>
              <a:gd name="T36" fmla="*/ 5 w 48"/>
              <a:gd name="T37" fmla="*/ 27 h 66"/>
              <a:gd name="T38" fmla="*/ 0 w 48"/>
              <a:gd name="T39" fmla="*/ 32 h 66"/>
              <a:gd name="T40" fmla="*/ 0 w 48"/>
              <a:gd name="T41" fmla="*/ 62 h 66"/>
              <a:gd name="T42" fmla="*/ 5 w 48"/>
              <a:gd name="T43" fmla="*/ 66 h 66"/>
              <a:gd name="T44" fmla="*/ 43 w 48"/>
              <a:gd name="T45" fmla="*/ 66 h 66"/>
              <a:gd name="T46" fmla="*/ 48 w 48"/>
              <a:gd name="T47" fmla="*/ 62 h 66"/>
              <a:gd name="T48" fmla="*/ 48 w 48"/>
              <a:gd name="T49" fmla="*/ 32 h 66"/>
              <a:gd name="T50" fmla="*/ 44 w 48"/>
              <a:gd name="T51"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66">
                <a:moveTo>
                  <a:pt x="15" y="11"/>
                </a:moveTo>
                <a:cubicBezTo>
                  <a:pt x="17" y="10"/>
                  <a:pt x="20" y="9"/>
                  <a:pt x="24" y="9"/>
                </a:cubicBezTo>
                <a:cubicBezTo>
                  <a:pt x="29" y="9"/>
                  <a:pt x="32" y="10"/>
                  <a:pt x="33" y="11"/>
                </a:cubicBezTo>
                <a:cubicBezTo>
                  <a:pt x="35" y="13"/>
                  <a:pt x="35" y="18"/>
                  <a:pt x="35" y="23"/>
                </a:cubicBezTo>
                <a:cubicBezTo>
                  <a:pt x="35" y="25"/>
                  <a:pt x="35" y="25"/>
                  <a:pt x="35" y="25"/>
                </a:cubicBezTo>
                <a:cubicBezTo>
                  <a:pt x="35" y="26"/>
                  <a:pt x="35" y="27"/>
                  <a:pt x="35" y="27"/>
                </a:cubicBezTo>
                <a:cubicBezTo>
                  <a:pt x="14" y="27"/>
                  <a:pt x="14" y="27"/>
                  <a:pt x="14" y="27"/>
                </a:cubicBezTo>
                <a:cubicBezTo>
                  <a:pt x="14" y="27"/>
                  <a:pt x="14" y="26"/>
                  <a:pt x="14" y="25"/>
                </a:cubicBezTo>
                <a:cubicBezTo>
                  <a:pt x="14" y="22"/>
                  <a:pt x="14" y="22"/>
                  <a:pt x="14" y="22"/>
                </a:cubicBezTo>
                <a:cubicBezTo>
                  <a:pt x="14" y="17"/>
                  <a:pt x="14" y="13"/>
                  <a:pt x="15" y="11"/>
                </a:cubicBezTo>
                <a:moveTo>
                  <a:pt x="44" y="28"/>
                </a:moveTo>
                <a:cubicBezTo>
                  <a:pt x="44" y="27"/>
                  <a:pt x="44" y="26"/>
                  <a:pt x="44" y="25"/>
                </a:cubicBezTo>
                <a:cubicBezTo>
                  <a:pt x="44" y="23"/>
                  <a:pt x="44" y="23"/>
                  <a:pt x="44" y="23"/>
                </a:cubicBezTo>
                <a:cubicBezTo>
                  <a:pt x="44" y="16"/>
                  <a:pt x="44" y="10"/>
                  <a:pt x="39" y="5"/>
                </a:cubicBezTo>
                <a:cubicBezTo>
                  <a:pt x="36" y="2"/>
                  <a:pt x="31" y="0"/>
                  <a:pt x="24" y="0"/>
                </a:cubicBezTo>
                <a:cubicBezTo>
                  <a:pt x="17" y="0"/>
                  <a:pt x="12" y="2"/>
                  <a:pt x="9" y="5"/>
                </a:cubicBezTo>
                <a:cubicBezTo>
                  <a:pt x="5" y="9"/>
                  <a:pt x="5" y="16"/>
                  <a:pt x="5" y="22"/>
                </a:cubicBezTo>
                <a:cubicBezTo>
                  <a:pt x="5" y="25"/>
                  <a:pt x="5" y="25"/>
                  <a:pt x="5" y="25"/>
                </a:cubicBezTo>
                <a:cubicBezTo>
                  <a:pt x="5" y="26"/>
                  <a:pt x="5" y="27"/>
                  <a:pt x="5" y="27"/>
                </a:cubicBezTo>
                <a:cubicBezTo>
                  <a:pt x="2" y="28"/>
                  <a:pt x="0" y="30"/>
                  <a:pt x="0" y="32"/>
                </a:cubicBezTo>
                <a:cubicBezTo>
                  <a:pt x="0" y="62"/>
                  <a:pt x="0" y="62"/>
                  <a:pt x="0" y="62"/>
                </a:cubicBezTo>
                <a:cubicBezTo>
                  <a:pt x="0" y="64"/>
                  <a:pt x="2" y="66"/>
                  <a:pt x="5" y="66"/>
                </a:cubicBezTo>
                <a:cubicBezTo>
                  <a:pt x="43" y="66"/>
                  <a:pt x="43" y="66"/>
                  <a:pt x="43" y="66"/>
                </a:cubicBezTo>
                <a:cubicBezTo>
                  <a:pt x="46" y="66"/>
                  <a:pt x="48" y="64"/>
                  <a:pt x="48" y="62"/>
                </a:cubicBezTo>
                <a:cubicBezTo>
                  <a:pt x="48" y="32"/>
                  <a:pt x="48" y="32"/>
                  <a:pt x="48" y="32"/>
                </a:cubicBezTo>
                <a:cubicBezTo>
                  <a:pt x="48" y="30"/>
                  <a:pt x="46" y="28"/>
                  <a:pt x="44" y="28"/>
                </a:cubicBezTo>
              </a:path>
            </a:pathLst>
          </a:custGeom>
          <a:solidFill>
            <a:srgbClr val="283F6B"/>
          </a:solidFill>
          <a:ln>
            <a:noFill/>
          </a:ln>
          <a:extLst/>
        </p:spPr>
        <p:txBody>
          <a:bodyPr vert="horz" wrap="square" lIns="91440" tIns="45720" rIns="91440" bIns="45720" numCol="1" anchor="t" anchorCtr="0" compatLnSpc="1">
            <a:prstTxWarp prst="textNoShape">
              <a:avLst/>
            </a:prstTxWarp>
          </a:bodyPr>
          <a:lstStyle/>
          <a:p>
            <a:endParaRPr lang="en-US"/>
          </a:p>
        </p:txBody>
      </p:sp>
      <p:grpSp>
        <p:nvGrpSpPr>
          <p:cNvPr id="98" name="Group 97"/>
          <p:cNvGrpSpPr/>
          <p:nvPr/>
        </p:nvGrpSpPr>
        <p:grpSpPr bwMode="black">
          <a:xfrm>
            <a:off x="8947893" y="2822238"/>
            <a:ext cx="1393568" cy="1075765"/>
            <a:chOff x="7010400" y="2133600"/>
            <a:chExt cx="1379538" cy="1065213"/>
          </a:xfrm>
          <a:solidFill>
            <a:srgbClr val="283F6B"/>
          </a:solidFill>
        </p:grpSpPr>
        <p:sp>
          <p:nvSpPr>
            <p:cNvPr id="99" name="Freeform 161"/>
            <p:cNvSpPr>
              <a:spLocks/>
            </p:cNvSpPr>
            <p:nvPr/>
          </p:nvSpPr>
          <p:spPr bwMode="black">
            <a:xfrm>
              <a:off x="7189788" y="2416175"/>
              <a:ext cx="57150" cy="49213"/>
            </a:xfrm>
            <a:custGeom>
              <a:avLst/>
              <a:gdLst>
                <a:gd name="T0" fmla="*/ 36 w 36"/>
                <a:gd name="T1" fmla="*/ 15 h 31"/>
                <a:gd name="T2" fmla="*/ 28 w 36"/>
                <a:gd name="T3" fmla="*/ 0 h 31"/>
                <a:gd name="T4" fmla="*/ 0 w 36"/>
                <a:gd name="T5" fmla="*/ 16 h 31"/>
                <a:gd name="T6" fmla="*/ 8 w 36"/>
                <a:gd name="T7" fmla="*/ 31 h 31"/>
                <a:gd name="T8" fmla="*/ 36 w 36"/>
                <a:gd name="T9" fmla="*/ 15 h 31"/>
              </a:gdLst>
              <a:ahLst/>
              <a:cxnLst>
                <a:cxn ang="0">
                  <a:pos x="T0" y="T1"/>
                </a:cxn>
                <a:cxn ang="0">
                  <a:pos x="T2" y="T3"/>
                </a:cxn>
                <a:cxn ang="0">
                  <a:pos x="T4" y="T5"/>
                </a:cxn>
                <a:cxn ang="0">
                  <a:pos x="T6" y="T7"/>
                </a:cxn>
                <a:cxn ang="0">
                  <a:pos x="T8" y="T9"/>
                </a:cxn>
              </a:cxnLst>
              <a:rect l="0" t="0" r="r" b="b"/>
              <a:pathLst>
                <a:path w="36" h="31">
                  <a:moveTo>
                    <a:pt x="36" y="15"/>
                  </a:moveTo>
                  <a:lnTo>
                    <a:pt x="28" y="0"/>
                  </a:lnTo>
                  <a:lnTo>
                    <a:pt x="0" y="16"/>
                  </a:lnTo>
                  <a:lnTo>
                    <a:pt x="8" y="31"/>
                  </a:lnTo>
                  <a:lnTo>
                    <a:pt x="36" y="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00" name="Freeform 162"/>
            <p:cNvSpPr>
              <a:spLocks/>
            </p:cNvSpPr>
            <p:nvPr/>
          </p:nvSpPr>
          <p:spPr bwMode="black">
            <a:xfrm>
              <a:off x="7539038" y="2225675"/>
              <a:ext cx="57150" cy="47625"/>
            </a:xfrm>
            <a:custGeom>
              <a:avLst/>
              <a:gdLst>
                <a:gd name="T0" fmla="*/ 36 w 36"/>
                <a:gd name="T1" fmla="*/ 14 h 30"/>
                <a:gd name="T2" fmla="*/ 28 w 36"/>
                <a:gd name="T3" fmla="*/ 0 h 30"/>
                <a:gd name="T4" fmla="*/ 0 w 36"/>
                <a:gd name="T5" fmla="*/ 15 h 30"/>
                <a:gd name="T6" fmla="*/ 8 w 36"/>
                <a:gd name="T7" fmla="*/ 30 h 30"/>
                <a:gd name="T8" fmla="*/ 36 w 36"/>
                <a:gd name="T9" fmla="*/ 14 h 30"/>
              </a:gdLst>
              <a:ahLst/>
              <a:cxnLst>
                <a:cxn ang="0">
                  <a:pos x="T0" y="T1"/>
                </a:cxn>
                <a:cxn ang="0">
                  <a:pos x="T2" y="T3"/>
                </a:cxn>
                <a:cxn ang="0">
                  <a:pos x="T4" y="T5"/>
                </a:cxn>
                <a:cxn ang="0">
                  <a:pos x="T6" y="T7"/>
                </a:cxn>
                <a:cxn ang="0">
                  <a:pos x="T8" y="T9"/>
                </a:cxn>
              </a:cxnLst>
              <a:rect l="0" t="0" r="r" b="b"/>
              <a:pathLst>
                <a:path w="36" h="30">
                  <a:moveTo>
                    <a:pt x="36" y="14"/>
                  </a:moveTo>
                  <a:lnTo>
                    <a:pt x="28" y="0"/>
                  </a:lnTo>
                  <a:lnTo>
                    <a:pt x="0" y="15"/>
                  </a:lnTo>
                  <a:lnTo>
                    <a:pt x="8" y="30"/>
                  </a:lnTo>
                  <a:lnTo>
                    <a:pt x="36" y="1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01" name="Freeform 163"/>
            <p:cNvSpPr>
              <a:spLocks/>
            </p:cNvSpPr>
            <p:nvPr/>
          </p:nvSpPr>
          <p:spPr bwMode="black">
            <a:xfrm>
              <a:off x="7329488" y="2339975"/>
              <a:ext cx="57150" cy="47625"/>
            </a:xfrm>
            <a:custGeom>
              <a:avLst/>
              <a:gdLst>
                <a:gd name="T0" fmla="*/ 36 w 36"/>
                <a:gd name="T1" fmla="*/ 15 h 30"/>
                <a:gd name="T2" fmla="*/ 28 w 36"/>
                <a:gd name="T3" fmla="*/ 0 h 30"/>
                <a:gd name="T4" fmla="*/ 0 w 36"/>
                <a:gd name="T5" fmla="*/ 16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6"/>
                  </a:lnTo>
                  <a:lnTo>
                    <a:pt x="8" y="30"/>
                  </a:lnTo>
                  <a:lnTo>
                    <a:pt x="36" y="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02" name="Freeform 164"/>
            <p:cNvSpPr>
              <a:spLocks/>
            </p:cNvSpPr>
            <p:nvPr/>
          </p:nvSpPr>
          <p:spPr bwMode="black">
            <a:xfrm>
              <a:off x="7399338" y="2301875"/>
              <a:ext cx="57150" cy="47625"/>
            </a:xfrm>
            <a:custGeom>
              <a:avLst/>
              <a:gdLst>
                <a:gd name="T0" fmla="*/ 36 w 36"/>
                <a:gd name="T1" fmla="*/ 15 h 30"/>
                <a:gd name="T2" fmla="*/ 28 w 36"/>
                <a:gd name="T3" fmla="*/ 0 h 30"/>
                <a:gd name="T4" fmla="*/ 0 w 36"/>
                <a:gd name="T5" fmla="*/ 15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5"/>
                  </a:lnTo>
                  <a:lnTo>
                    <a:pt x="8" y="30"/>
                  </a:lnTo>
                  <a:lnTo>
                    <a:pt x="36" y="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03" name="Freeform 165"/>
            <p:cNvSpPr>
              <a:spLocks/>
            </p:cNvSpPr>
            <p:nvPr/>
          </p:nvSpPr>
          <p:spPr bwMode="black">
            <a:xfrm>
              <a:off x="7469188" y="2263775"/>
              <a:ext cx="58738" cy="47625"/>
            </a:xfrm>
            <a:custGeom>
              <a:avLst/>
              <a:gdLst>
                <a:gd name="T0" fmla="*/ 37 w 37"/>
                <a:gd name="T1" fmla="*/ 14 h 30"/>
                <a:gd name="T2" fmla="*/ 29 w 37"/>
                <a:gd name="T3" fmla="*/ 0 h 30"/>
                <a:gd name="T4" fmla="*/ 0 w 37"/>
                <a:gd name="T5" fmla="*/ 15 h 30"/>
                <a:gd name="T6" fmla="*/ 8 w 37"/>
                <a:gd name="T7" fmla="*/ 30 h 30"/>
                <a:gd name="T8" fmla="*/ 37 w 37"/>
                <a:gd name="T9" fmla="*/ 14 h 30"/>
              </a:gdLst>
              <a:ahLst/>
              <a:cxnLst>
                <a:cxn ang="0">
                  <a:pos x="T0" y="T1"/>
                </a:cxn>
                <a:cxn ang="0">
                  <a:pos x="T2" y="T3"/>
                </a:cxn>
                <a:cxn ang="0">
                  <a:pos x="T4" y="T5"/>
                </a:cxn>
                <a:cxn ang="0">
                  <a:pos x="T6" y="T7"/>
                </a:cxn>
                <a:cxn ang="0">
                  <a:pos x="T8" y="T9"/>
                </a:cxn>
              </a:cxnLst>
              <a:rect l="0" t="0" r="r" b="b"/>
              <a:pathLst>
                <a:path w="37" h="30">
                  <a:moveTo>
                    <a:pt x="37" y="14"/>
                  </a:moveTo>
                  <a:lnTo>
                    <a:pt x="29" y="0"/>
                  </a:lnTo>
                  <a:lnTo>
                    <a:pt x="0" y="15"/>
                  </a:lnTo>
                  <a:lnTo>
                    <a:pt x="8" y="30"/>
                  </a:lnTo>
                  <a:lnTo>
                    <a:pt x="37" y="1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04" name="Freeform 166"/>
            <p:cNvSpPr>
              <a:spLocks/>
            </p:cNvSpPr>
            <p:nvPr/>
          </p:nvSpPr>
          <p:spPr bwMode="black">
            <a:xfrm>
              <a:off x="7011988" y="2725738"/>
              <a:ext cx="31750" cy="52388"/>
            </a:xfrm>
            <a:custGeom>
              <a:avLst/>
              <a:gdLst>
                <a:gd name="T0" fmla="*/ 40 w 41"/>
                <a:gd name="T1" fmla="*/ 60 h 71"/>
                <a:gd name="T2" fmla="*/ 36 w 41"/>
                <a:gd name="T3" fmla="*/ 7 h 71"/>
                <a:gd name="T4" fmla="*/ 35 w 41"/>
                <a:gd name="T5" fmla="*/ 0 h 71"/>
                <a:gd name="T6" fmla="*/ 0 w 41"/>
                <a:gd name="T7" fmla="*/ 2 h 71"/>
                <a:gd name="T8" fmla="*/ 0 w 41"/>
                <a:gd name="T9" fmla="*/ 10 h 71"/>
                <a:gd name="T10" fmla="*/ 5 w 41"/>
                <a:gd name="T11" fmla="*/ 64 h 71"/>
                <a:gd name="T12" fmla="*/ 6 w 41"/>
                <a:gd name="T13" fmla="*/ 71 h 71"/>
                <a:gd name="T14" fmla="*/ 41 w 41"/>
                <a:gd name="T15" fmla="*/ 67 h 71"/>
                <a:gd name="T16" fmla="*/ 40 w 41"/>
                <a:gd name="T17" fmla="*/ 6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71">
                  <a:moveTo>
                    <a:pt x="40" y="60"/>
                  </a:moveTo>
                  <a:cubicBezTo>
                    <a:pt x="38" y="45"/>
                    <a:pt x="37" y="27"/>
                    <a:pt x="36" y="7"/>
                  </a:cubicBezTo>
                  <a:cubicBezTo>
                    <a:pt x="35" y="0"/>
                    <a:pt x="35" y="0"/>
                    <a:pt x="35" y="0"/>
                  </a:cubicBezTo>
                  <a:cubicBezTo>
                    <a:pt x="0" y="2"/>
                    <a:pt x="0" y="2"/>
                    <a:pt x="0" y="2"/>
                  </a:cubicBezTo>
                  <a:cubicBezTo>
                    <a:pt x="0" y="10"/>
                    <a:pt x="0" y="10"/>
                    <a:pt x="0" y="10"/>
                  </a:cubicBezTo>
                  <a:cubicBezTo>
                    <a:pt x="2" y="29"/>
                    <a:pt x="3" y="48"/>
                    <a:pt x="5" y="64"/>
                  </a:cubicBezTo>
                  <a:cubicBezTo>
                    <a:pt x="6" y="71"/>
                    <a:pt x="6" y="71"/>
                    <a:pt x="6" y="71"/>
                  </a:cubicBezTo>
                  <a:cubicBezTo>
                    <a:pt x="41" y="67"/>
                    <a:pt x="41" y="67"/>
                    <a:pt x="41" y="67"/>
                  </a:cubicBezTo>
                  <a:lnTo>
                    <a:pt x="40" y="6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05" name="Freeform 167"/>
            <p:cNvSpPr>
              <a:spLocks/>
            </p:cNvSpPr>
            <p:nvPr/>
          </p:nvSpPr>
          <p:spPr bwMode="black">
            <a:xfrm>
              <a:off x="7116763" y="2451100"/>
              <a:ext cx="57150" cy="31750"/>
            </a:xfrm>
            <a:custGeom>
              <a:avLst/>
              <a:gdLst>
                <a:gd name="T0" fmla="*/ 51 w 77"/>
                <a:gd name="T1" fmla="*/ 44 h 44"/>
                <a:gd name="T2" fmla="*/ 70 w 77"/>
                <a:gd name="T3" fmla="*/ 41 h 44"/>
                <a:gd name="T4" fmla="*/ 77 w 77"/>
                <a:gd name="T5" fmla="*/ 39 h 44"/>
                <a:gd name="T6" fmla="*/ 67 w 77"/>
                <a:gd name="T7" fmla="*/ 5 h 44"/>
                <a:gd name="T8" fmla="*/ 60 w 77"/>
                <a:gd name="T9" fmla="*/ 8 h 44"/>
                <a:gd name="T10" fmla="*/ 18 w 77"/>
                <a:gd name="T11" fmla="*/ 2 h 44"/>
                <a:gd name="T12" fmla="*/ 11 w 77"/>
                <a:gd name="T13" fmla="*/ 0 h 44"/>
                <a:gd name="T14" fmla="*/ 0 w 77"/>
                <a:gd name="T15" fmla="*/ 33 h 44"/>
                <a:gd name="T16" fmla="*/ 7 w 77"/>
                <a:gd name="T17" fmla="*/ 36 h 44"/>
                <a:gd name="T18" fmla="*/ 51 w 77"/>
                <a:gd name="T1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44">
                  <a:moveTo>
                    <a:pt x="51" y="44"/>
                  </a:moveTo>
                  <a:cubicBezTo>
                    <a:pt x="58" y="44"/>
                    <a:pt x="64" y="43"/>
                    <a:pt x="70" y="41"/>
                  </a:cubicBezTo>
                  <a:cubicBezTo>
                    <a:pt x="77" y="39"/>
                    <a:pt x="77" y="39"/>
                    <a:pt x="77" y="39"/>
                  </a:cubicBezTo>
                  <a:cubicBezTo>
                    <a:pt x="67" y="5"/>
                    <a:pt x="67" y="5"/>
                    <a:pt x="67" y="5"/>
                  </a:cubicBezTo>
                  <a:cubicBezTo>
                    <a:pt x="60" y="8"/>
                    <a:pt x="60" y="8"/>
                    <a:pt x="60" y="8"/>
                  </a:cubicBezTo>
                  <a:cubicBezTo>
                    <a:pt x="51" y="10"/>
                    <a:pt x="38" y="8"/>
                    <a:pt x="18" y="2"/>
                  </a:cubicBezTo>
                  <a:cubicBezTo>
                    <a:pt x="11" y="0"/>
                    <a:pt x="11" y="0"/>
                    <a:pt x="11" y="0"/>
                  </a:cubicBezTo>
                  <a:cubicBezTo>
                    <a:pt x="0" y="33"/>
                    <a:pt x="0" y="33"/>
                    <a:pt x="0" y="33"/>
                  </a:cubicBezTo>
                  <a:cubicBezTo>
                    <a:pt x="7" y="36"/>
                    <a:pt x="7" y="36"/>
                    <a:pt x="7" y="36"/>
                  </a:cubicBezTo>
                  <a:cubicBezTo>
                    <a:pt x="25" y="41"/>
                    <a:pt x="39" y="44"/>
                    <a:pt x="51" y="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06" name="Freeform 168"/>
            <p:cNvSpPr>
              <a:spLocks/>
            </p:cNvSpPr>
            <p:nvPr/>
          </p:nvSpPr>
          <p:spPr bwMode="black">
            <a:xfrm>
              <a:off x="7010400" y="2646363"/>
              <a:ext cx="26988" cy="52388"/>
            </a:xfrm>
            <a:custGeom>
              <a:avLst/>
              <a:gdLst>
                <a:gd name="T0" fmla="*/ 36 w 36"/>
                <a:gd name="T1" fmla="*/ 61 h 70"/>
                <a:gd name="T2" fmla="*/ 35 w 36"/>
                <a:gd name="T3" fmla="*/ 22 h 70"/>
                <a:gd name="T4" fmla="*/ 35 w 36"/>
                <a:gd name="T5" fmla="*/ 8 h 70"/>
                <a:gd name="T6" fmla="*/ 35 w 36"/>
                <a:gd name="T7" fmla="*/ 1 h 70"/>
                <a:gd name="T8" fmla="*/ 0 w 36"/>
                <a:gd name="T9" fmla="*/ 0 h 70"/>
                <a:gd name="T10" fmla="*/ 0 w 36"/>
                <a:gd name="T11" fmla="*/ 8 h 70"/>
                <a:gd name="T12" fmla="*/ 0 w 36"/>
                <a:gd name="T13" fmla="*/ 22 h 70"/>
                <a:gd name="T14" fmla="*/ 1 w 36"/>
                <a:gd name="T15" fmla="*/ 62 h 70"/>
                <a:gd name="T16" fmla="*/ 1 w 36"/>
                <a:gd name="T17" fmla="*/ 70 h 70"/>
                <a:gd name="T18" fmla="*/ 36 w 36"/>
                <a:gd name="T19" fmla="*/ 68 h 70"/>
                <a:gd name="T20" fmla="*/ 36 w 36"/>
                <a:gd name="T21" fmla="*/ 6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70">
                  <a:moveTo>
                    <a:pt x="36" y="61"/>
                  </a:moveTo>
                  <a:cubicBezTo>
                    <a:pt x="35" y="47"/>
                    <a:pt x="35" y="34"/>
                    <a:pt x="35" y="22"/>
                  </a:cubicBezTo>
                  <a:cubicBezTo>
                    <a:pt x="35" y="17"/>
                    <a:pt x="35" y="13"/>
                    <a:pt x="35" y="8"/>
                  </a:cubicBezTo>
                  <a:cubicBezTo>
                    <a:pt x="35" y="1"/>
                    <a:pt x="35" y="1"/>
                    <a:pt x="35" y="1"/>
                  </a:cubicBezTo>
                  <a:cubicBezTo>
                    <a:pt x="0" y="0"/>
                    <a:pt x="0" y="0"/>
                    <a:pt x="0" y="0"/>
                  </a:cubicBezTo>
                  <a:cubicBezTo>
                    <a:pt x="0" y="8"/>
                    <a:pt x="0" y="8"/>
                    <a:pt x="0" y="8"/>
                  </a:cubicBezTo>
                  <a:cubicBezTo>
                    <a:pt x="0" y="12"/>
                    <a:pt x="0" y="17"/>
                    <a:pt x="0" y="22"/>
                  </a:cubicBezTo>
                  <a:cubicBezTo>
                    <a:pt x="0" y="34"/>
                    <a:pt x="0" y="48"/>
                    <a:pt x="1" y="62"/>
                  </a:cubicBezTo>
                  <a:cubicBezTo>
                    <a:pt x="1" y="70"/>
                    <a:pt x="1" y="70"/>
                    <a:pt x="1" y="70"/>
                  </a:cubicBezTo>
                  <a:cubicBezTo>
                    <a:pt x="36" y="68"/>
                    <a:pt x="36" y="68"/>
                    <a:pt x="36" y="68"/>
                  </a:cubicBezTo>
                  <a:lnTo>
                    <a:pt x="36" y="6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07" name="Freeform 169"/>
            <p:cNvSpPr>
              <a:spLocks/>
            </p:cNvSpPr>
            <p:nvPr/>
          </p:nvSpPr>
          <p:spPr bwMode="black">
            <a:xfrm>
              <a:off x="7608888" y="2187575"/>
              <a:ext cx="58738" cy="47625"/>
            </a:xfrm>
            <a:custGeom>
              <a:avLst/>
              <a:gdLst>
                <a:gd name="T0" fmla="*/ 37 w 37"/>
                <a:gd name="T1" fmla="*/ 14 h 30"/>
                <a:gd name="T2" fmla="*/ 29 w 37"/>
                <a:gd name="T3" fmla="*/ 0 h 30"/>
                <a:gd name="T4" fmla="*/ 0 w 37"/>
                <a:gd name="T5" fmla="*/ 15 h 30"/>
                <a:gd name="T6" fmla="*/ 8 w 37"/>
                <a:gd name="T7" fmla="*/ 30 h 30"/>
                <a:gd name="T8" fmla="*/ 37 w 37"/>
                <a:gd name="T9" fmla="*/ 14 h 30"/>
              </a:gdLst>
              <a:ahLst/>
              <a:cxnLst>
                <a:cxn ang="0">
                  <a:pos x="T0" y="T1"/>
                </a:cxn>
                <a:cxn ang="0">
                  <a:pos x="T2" y="T3"/>
                </a:cxn>
                <a:cxn ang="0">
                  <a:pos x="T4" y="T5"/>
                </a:cxn>
                <a:cxn ang="0">
                  <a:pos x="T6" y="T7"/>
                </a:cxn>
                <a:cxn ang="0">
                  <a:pos x="T8" y="T9"/>
                </a:cxn>
              </a:cxnLst>
              <a:rect l="0" t="0" r="r" b="b"/>
              <a:pathLst>
                <a:path w="37" h="30">
                  <a:moveTo>
                    <a:pt x="37" y="14"/>
                  </a:moveTo>
                  <a:lnTo>
                    <a:pt x="29" y="0"/>
                  </a:lnTo>
                  <a:lnTo>
                    <a:pt x="0" y="15"/>
                  </a:lnTo>
                  <a:lnTo>
                    <a:pt x="8" y="30"/>
                  </a:lnTo>
                  <a:lnTo>
                    <a:pt x="37" y="1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08" name="Freeform 170"/>
            <p:cNvSpPr>
              <a:spLocks/>
            </p:cNvSpPr>
            <p:nvPr/>
          </p:nvSpPr>
          <p:spPr bwMode="black">
            <a:xfrm>
              <a:off x="7011988" y="2566988"/>
              <a:ext cx="34925" cy="53975"/>
            </a:xfrm>
            <a:custGeom>
              <a:avLst/>
              <a:gdLst>
                <a:gd name="T0" fmla="*/ 36 w 46"/>
                <a:gd name="T1" fmla="*/ 64 h 72"/>
                <a:gd name="T2" fmla="*/ 37 w 46"/>
                <a:gd name="T3" fmla="*/ 61 h 72"/>
                <a:gd name="T4" fmla="*/ 46 w 46"/>
                <a:gd name="T5" fmla="*/ 21 h 72"/>
                <a:gd name="T6" fmla="*/ 46 w 46"/>
                <a:gd name="T7" fmla="*/ 7 h 72"/>
                <a:gd name="T8" fmla="*/ 45 w 46"/>
                <a:gd name="T9" fmla="*/ 0 h 72"/>
                <a:gd name="T10" fmla="*/ 10 w 46"/>
                <a:gd name="T11" fmla="*/ 2 h 72"/>
                <a:gd name="T12" fmla="*/ 11 w 46"/>
                <a:gd name="T13" fmla="*/ 10 h 72"/>
                <a:gd name="T14" fmla="*/ 11 w 46"/>
                <a:gd name="T15" fmla="*/ 21 h 72"/>
                <a:gd name="T16" fmla="*/ 8 w 46"/>
                <a:gd name="T17" fmla="*/ 42 h 72"/>
                <a:gd name="T18" fmla="*/ 2 w 46"/>
                <a:gd name="T19" fmla="*/ 56 h 72"/>
                <a:gd name="T20" fmla="*/ 0 w 46"/>
                <a:gd name="T21" fmla="*/ 63 h 72"/>
                <a:gd name="T22" fmla="*/ 34 w 46"/>
                <a:gd name="T23" fmla="*/ 72 h 72"/>
                <a:gd name="T24" fmla="*/ 36 w 46"/>
                <a:gd name="T25" fmla="*/ 6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72">
                  <a:moveTo>
                    <a:pt x="36" y="64"/>
                  </a:moveTo>
                  <a:cubicBezTo>
                    <a:pt x="37" y="62"/>
                    <a:pt x="37" y="61"/>
                    <a:pt x="37" y="61"/>
                  </a:cubicBezTo>
                  <a:cubicBezTo>
                    <a:pt x="43" y="51"/>
                    <a:pt x="46" y="38"/>
                    <a:pt x="46" y="21"/>
                  </a:cubicBezTo>
                  <a:cubicBezTo>
                    <a:pt x="46" y="17"/>
                    <a:pt x="46" y="12"/>
                    <a:pt x="46" y="7"/>
                  </a:cubicBezTo>
                  <a:cubicBezTo>
                    <a:pt x="45" y="0"/>
                    <a:pt x="45" y="0"/>
                    <a:pt x="45" y="0"/>
                  </a:cubicBezTo>
                  <a:cubicBezTo>
                    <a:pt x="10" y="2"/>
                    <a:pt x="10" y="2"/>
                    <a:pt x="10" y="2"/>
                  </a:cubicBezTo>
                  <a:cubicBezTo>
                    <a:pt x="11" y="10"/>
                    <a:pt x="11" y="10"/>
                    <a:pt x="11" y="10"/>
                  </a:cubicBezTo>
                  <a:cubicBezTo>
                    <a:pt x="11" y="14"/>
                    <a:pt x="11" y="17"/>
                    <a:pt x="11" y="21"/>
                  </a:cubicBezTo>
                  <a:cubicBezTo>
                    <a:pt x="11" y="35"/>
                    <a:pt x="9" y="40"/>
                    <a:pt x="8" y="42"/>
                  </a:cubicBezTo>
                  <a:cubicBezTo>
                    <a:pt x="5" y="46"/>
                    <a:pt x="3" y="50"/>
                    <a:pt x="2" y="56"/>
                  </a:cubicBezTo>
                  <a:cubicBezTo>
                    <a:pt x="0" y="63"/>
                    <a:pt x="0" y="63"/>
                    <a:pt x="0" y="63"/>
                  </a:cubicBezTo>
                  <a:cubicBezTo>
                    <a:pt x="34" y="72"/>
                    <a:pt x="34" y="72"/>
                    <a:pt x="34" y="72"/>
                  </a:cubicBezTo>
                  <a:lnTo>
                    <a:pt x="36" y="6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09" name="Freeform 171"/>
            <p:cNvSpPr>
              <a:spLocks/>
            </p:cNvSpPr>
            <p:nvPr/>
          </p:nvSpPr>
          <p:spPr bwMode="black">
            <a:xfrm>
              <a:off x="7011988" y="2484438"/>
              <a:ext cx="34925" cy="57150"/>
            </a:xfrm>
            <a:custGeom>
              <a:avLst/>
              <a:gdLst>
                <a:gd name="T0" fmla="*/ 5 w 46"/>
                <a:gd name="T1" fmla="*/ 76 h 76"/>
                <a:gd name="T2" fmla="*/ 39 w 46"/>
                <a:gd name="T3" fmla="*/ 70 h 76"/>
                <a:gd name="T4" fmla="*/ 38 w 46"/>
                <a:gd name="T5" fmla="*/ 63 h 76"/>
                <a:gd name="T6" fmla="*/ 36 w 46"/>
                <a:gd name="T7" fmla="*/ 46 h 76"/>
                <a:gd name="T8" fmla="*/ 43 w 46"/>
                <a:gd name="T9" fmla="*/ 21 h 76"/>
                <a:gd name="T10" fmla="*/ 46 w 46"/>
                <a:gd name="T11" fmla="*/ 14 h 76"/>
                <a:gd name="T12" fmla="*/ 13 w 46"/>
                <a:gd name="T13" fmla="*/ 0 h 76"/>
                <a:gd name="T14" fmla="*/ 11 w 46"/>
                <a:gd name="T15" fmla="*/ 7 h 76"/>
                <a:gd name="T16" fmla="*/ 0 w 46"/>
                <a:gd name="T17" fmla="*/ 46 h 76"/>
                <a:gd name="T18" fmla="*/ 3 w 46"/>
                <a:gd name="T19" fmla="*/ 69 h 76"/>
                <a:gd name="T20" fmla="*/ 5 w 46"/>
                <a:gd name="T21"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76">
                  <a:moveTo>
                    <a:pt x="5" y="76"/>
                  </a:moveTo>
                  <a:cubicBezTo>
                    <a:pt x="39" y="70"/>
                    <a:pt x="39" y="70"/>
                    <a:pt x="39" y="70"/>
                  </a:cubicBezTo>
                  <a:cubicBezTo>
                    <a:pt x="38" y="63"/>
                    <a:pt x="38" y="63"/>
                    <a:pt x="38" y="63"/>
                  </a:cubicBezTo>
                  <a:cubicBezTo>
                    <a:pt x="37" y="58"/>
                    <a:pt x="36" y="49"/>
                    <a:pt x="36" y="46"/>
                  </a:cubicBezTo>
                  <a:cubicBezTo>
                    <a:pt x="36" y="43"/>
                    <a:pt x="37" y="35"/>
                    <a:pt x="43" y="21"/>
                  </a:cubicBezTo>
                  <a:cubicBezTo>
                    <a:pt x="46" y="14"/>
                    <a:pt x="46" y="14"/>
                    <a:pt x="46" y="14"/>
                  </a:cubicBezTo>
                  <a:cubicBezTo>
                    <a:pt x="13" y="0"/>
                    <a:pt x="13" y="0"/>
                    <a:pt x="13" y="0"/>
                  </a:cubicBezTo>
                  <a:cubicBezTo>
                    <a:pt x="11" y="7"/>
                    <a:pt x="11" y="7"/>
                    <a:pt x="11" y="7"/>
                  </a:cubicBezTo>
                  <a:cubicBezTo>
                    <a:pt x="6" y="18"/>
                    <a:pt x="0" y="34"/>
                    <a:pt x="0" y="46"/>
                  </a:cubicBezTo>
                  <a:cubicBezTo>
                    <a:pt x="0" y="51"/>
                    <a:pt x="1" y="58"/>
                    <a:pt x="3" y="69"/>
                  </a:cubicBezTo>
                  <a:lnTo>
                    <a:pt x="5" y="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10" name="Freeform 172"/>
            <p:cNvSpPr>
              <a:spLocks/>
            </p:cNvSpPr>
            <p:nvPr/>
          </p:nvSpPr>
          <p:spPr bwMode="black">
            <a:xfrm>
              <a:off x="8045450" y="2289175"/>
              <a:ext cx="58738" cy="47625"/>
            </a:xfrm>
            <a:custGeom>
              <a:avLst/>
              <a:gdLst>
                <a:gd name="T0" fmla="*/ 53 w 77"/>
                <a:gd name="T1" fmla="*/ 61 h 64"/>
                <a:gd name="T2" fmla="*/ 60 w 77"/>
                <a:gd name="T3" fmla="*/ 64 h 64"/>
                <a:gd name="T4" fmla="*/ 77 w 77"/>
                <a:gd name="T5" fmla="*/ 34 h 64"/>
                <a:gd name="T6" fmla="*/ 70 w 77"/>
                <a:gd name="T7" fmla="*/ 30 h 64"/>
                <a:gd name="T8" fmla="*/ 23 w 77"/>
                <a:gd name="T9" fmla="*/ 4 h 64"/>
                <a:gd name="T10" fmla="*/ 17 w 77"/>
                <a:gd name="T11" fmla="*/ 0 h 64"/>
                <a:gd name="T12" fmla="*/ 0 w 77"/>
                <a:gd name="T13" fmla="*/ 31 h 64"/>
                <a:gd name="T14" fmla="*/ 6 w 77"/>
                <a:gd name="T15" fmla="*/ 35 h 64"/>
                <a:gd name="T16" fmla="*/ 53 w 77"/>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3" y="61"/>
                  </a:moveTo>
                  <a:cubicBezTo>
                    <a:pt x="60" y="64"/>
                    <a:pt x="60" y="64"/>
                    <a:pt x="60" y="64"/>
                  </a:cubicBezTo>
                  <a:cubicBezTo>
                    <a:pt x="77" y="34"/>
                    <a:pt x="77" y="34"/>
                    <a:pt x="77" y="34"/>
                  </a:cubicBezTo>
                  <a:cubicBezTo>
                    <a:pt x="70" y="30"/>
                    <a:pt x="70" y="30"/>
                    <a:pt x="70" y="30"/>
                  </a:cubicBezTo>
                  <a:cubicBezTo>
                    <a:pt x="54" y="21"/>
                    <a:pt x="39" y="12"/>
                    <a:pt x="23" y="4"/>
                  </a:cubicBezTo>
                  <a:cubicBezTo>
                    <a:pt x="17" y="0"/>
                    <a:pt x="17" y="0"/>
                    <a:pt x="17" y="0"/>
                  </a:cubicBezTo>
                  <a:cubicBezTo>
                    <a:pt x="0" y="31"/>
                    <a:pt x="0" y="31"/>
                    <a:pt x="0" y="31"/>
                  </a:cubicBezTo>
                  <a:cubicBezTo>
                    <a:pt x="6" y="35"/>
                    <a:pt x="6" y="35"/>
                    <a:pt x="6" y="35"/>
                  </a:cubicBezTo>
                  <a:cubicBezTo>
                    <a:pt x="24" y="45"/>
                    <a:pt x="39" y="53"/>
                    <a:pt x="53" y="6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11" name="Freeform 173"/>
            <p:cNvSpPr>
              <a:spLocks/>
            </p:cNvSpPr>
            <p:nvPr/>
          </p:nvSpPr>
          <p:spPr bwMode="black">
            <a:xfrm>
              <a:off x="8251825" y="2411413"/>
              <a:ext cx="58738" cy="50800"/>
            </a:xfrm>
            <a:custGeom>
              <a:avLst/>
              <a:gdLst>
                <a:gd name="T0" fmla="*/ 51 w 77"/>
                <a:gd name="T1" fmla="*/ 63 h 67"/>
                <a:gd name="T2" fmla="*/ 57 w 77"/>
                <a:gd name="T3" fmla="*/ 67 h 67"/>
                <a:gd name="T4" fmla="*/ 77 w 77"/>
                <a:gd name="T5" fmla="*/ 38 h 67"/>
                <a:gd name="T6" fmla="*/ 71 w 77"/>
                <a:gd name="T7" fmla="*/ 34 h 67"/>
                <a:gd name="T8" fmla="*/ 26 w 77"/>
                <a:gd name="T9" fmla="*/ 4 h 67"/>
                <a:gd name="T10" fmla="*/ 19 w 77"/>
                <a:gd name="T11" fmla="*/ 0 h 67"/>
                <a:gd name="T12" fmla="*/ 0 w 77"/>
                <a:gd name="T13" fmla="*/ 29 h 67"/>
                <a:gd name="T14" fmla="*/ 7 w 77"/>
                <a:gd name="T15" fmla="*/ 33 h 67"/>
                <a:gd name="T16" fmla="*/ 51 w 77"/>
                <a:gd name="T17" fmla="*/ 6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7">
                  <a:moveTo>
                    <a:pt x="51" y="63"/>
                  </a:moveTo>
                  <a:cubicBezTo>
                    <a:pt x="57" y="67"/>
                    <a:pt x="57" y="67"/>
                    <a:pt x="57" y="67"/>
                  </a:cubicBezTo>
                  <a:cubicBezTo>
                    <a:pt x="77" y="38"/>
                    <a:pt x="77" y="38"/>
                    <a:pt x="77" y="38"/>
                  </a:cubicBezTo>
                  <a:cubicBezTo>
                    <a:pt x="71" y="34"/>
                    <a:pt x="71" y="34"/>
                    <a:pt x="71" y="34"/>
                  </a:cubicBezTo>
                  <a:cubicBezTo>
                    <a:pt x="58" y="25"/>
                    <a:pt x="42" y="15"/>
                    <a:pt x="26" y="4"/>
                  </a:cubicBezTo>
                  <a:cubicBezTo>
                    <a:pt x="19" y="0"/>
                    <a:pt x="19" y="0"/>
                    <a:pt x="19" y="0"/>
                  </a:cubicBezTo>
                  <a:cubicBezTo>
                    <a:pt x="0" y="29"/>
                    <a:pt x="0" y="29"/>
                    <a:pt x="0" y="29"/>
                  </a:cubicBezTo>
                  <a:cubicBezTo>
                    <a:pt x="7" y="33"/>
                    <a:pt x="7" y="33"/>
                    <a:pt x="7" y="33"/>
                  </a:cubicBezTo>
                  <a:cubicBezTo>
                    <a:pt x="23" y="44"/>
                    <a:pt x="38" y="54"/>
                    <a:pt x="51" y="6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12" name="Freeform 174"/>
            <p:cNvSpPr>
              <a:spLocks/>
            </p:cNvSpPr>
            <p:nvPr/>
          </p:nvSpPr>
          <p:spPr bwMode="black">
            <a:xfrm>
              <a:off x="8185150" y="2368550"/>
              <a:ext cx="57150" cy="49213"/>
            </a:xfrm>
            <a:custGeom>
              <a:avLst/>
              <a:gdLst>
                <a:gd name="T0" fmla="*/ 52 w 77"/>
                <a:gd name="T1" fmla="*/ 62 h 66"/>
                <a:gd name="T2" fmla="*/ 58 w 77"/>
                <a:gd name="T3" fmla="*/ 66 h 66"/>
                <a:gd name="T4" fmla="*/ 77 w 77"/>
                <a:gd name="T5" fmla="*/ 36 h 66"/>
                <a:gd name="T6" fmla="*/ 70 w 77"/>
                <a:gd name="T7" fmla="*/ 32 h 66"/>
                <a:gd name="T8" fmla="*/ 24 w 77"/>
                <a:gd name="T9" fmla="*/ 4 h 66"/>
                <a:gd name="T10" fmla="*/ 18 w 77"/>
                <a:gd name="T11" fmla="*/ 0 h 66"/>
                <a:gd name="T12" fmla="*/ 0 w 77"/>
                <a:gd name="T13" fmla="*/ 31 h 66"/>
                <a:gd name="T14" fmla="*/ 6 w 77"/>
                <a:gd name="T15" fmla="*/ 35 h 66"/>
                <a:gd name="T16" fmla="*/ 52 w 77"/>
                <a:gd name="T17" fmla="*/ 6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62"/>
                  </a:moveTo>
                  <a:cubicBezTo>
                    <a:pt x="58" y="66"/>
                    <a:pt x="58" y="66"/>
                    <a:pt x="58" y="66"/>
                  </a:cubicBezTo>
                  <a:cubicBezTo>
                    <a:pt x="77" y="36"/>
                    <a:pt x="77" y="36"/>
                    <a:pt x="77" y="36"/>
                  </a:cubicBezTo>
                  <a:cubicBezTo>
                    <a:pt x="70" y="32"/>
                    <a:pt x="70" y="32"/>
                    <a:pt x="70" y="32"/>
                  </a:cubicBezTo>
                  <a:cubicBezTo>
                    <a:pt x="56" y="23"/>
                    <a:pt x="41" y="14"/>
                    <a:pt x="24" y="4"/>
                  </a:cubicBezTo>
                  <a:cubicBezTo>
                    <a:pt x="18" y="0"/>
                    <a:pt x="18" y="0"/>
                    <a:pt x="18" y="0"/>
                  </a:cubicBezTo>
                  <a:cubicBezTo>
                    <a:pt x="0" y="31"/>
                    <a:pt x="0" y="31"/>
                    <a:pt x="0" y="31"/>
                  </a:cubicBezTo>
                  <a:cubicBezTo>
                    <a:pt x="6" y="35"/>
                    <a:pt x="6" y="35"/>
                    <a:pt x="6" y="35"/>
                  </a:cubicBezTo>
                  <a:cubicBezTo>
                    <a:pt x="23" y="44"/>
                    <a:pt x="38" y="53"/>
                    <a:pt x="52" y="6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13" name="Freeform 175"/>
            <p:cNvSpPr>
              <a:spLocks/>
            </p:cNvSpPr>
            <p:nvPr/>
          </p:nvSpPr>
          <p:spPr bwMode="black">
            <a:xfrm>
              <a:off x="8356600" y="2528888"/>
              <a:ext cx="33338" cy="55563"/>
            </a:xfrm>
            <a:custGeom>
              <a:avLst/>
              <a:gdLst>
                <a:gd name="T0" fmla="*/ 2 w 44"/>
                <a:gd name="T1" fmla="*/ 15 h 73"/>
                <a:gd name="T2" fmla="*/ 9 w 44"/>
                <a:gd name="T3" fmla="*/ 65 h 73"/>
                <a:gd name="T4" fmla="*/ 9 w 44"/>
                <a:gd name="T5" fmla="*/ 73 h 73"/>
                <a:gd name="T6" fmla="*/ 44 w 44"/>
                <a:gd name="T7" fmla="*/ 70 h 73"/>
                <a:gd name="T8" fmla="*/ 44 w 44"/>
                <a:gd name="T9" fmla="*/ 62 h 73"/>
                <a:gd name="T10" fmla="*/ 36 w 44"/>
                <a:gd name="T11" fmla="*/ 7 h 73"/>
                <a:gd name="T12" fmla="*/ 35 w 44"/>
                <a:gd name="T13" fmla="*/ 0 h 73"/>
                <a:gd name="T14" fmla="*/ 0 w 44"/>
                <a:gd name="T15" fmla="*/ 7 h 73"/>
                <a:gd name="T16" fmla="*/ 2 w 44"/>
                <a:gd name="T17" fmla="*/ 1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73">
                  <a:moveTo>
                    <a:pt x="2" y="15"/>
                  </a:moveTo>
                  <a:cubicBezTo>
                    <a:pt x="5" y="29"/>
                    <a:pt x="7" y="46"/>
                    <a:pt x="9" y="65"/>
                  </a:cubicBezTo>
                  <a:cubicBezTo>
                    <a:pt x="9" y="73"/>
                    <a:pt x="9" y="73"/>
                    <a:pt x="9" y="73"/>
                  </a:cubicBezTo>
                  <a:cubicBezTo>
                    <a:pt x="44" y="70"/>
                    <a:pt x="44" y="70"/>
                    <a:pt x="44" y="70"/>
                  </a:cubicBezTo>
                  <a:cubicBezTo>
                    <a:pt x="44" y="62"/>
                    <a:pt x="44" y="62"/>
                    <a:pt x="44" y="62"/>
                  </a:cubicBezTo>
                  <a:cubicBezTo>
                    <a:pt x="42" y="42"/>
                    <a:pt x="39" y="24"/>
                    <a:pt x="36" y="7"/>
                  </a:cubicBezTo>
                  <a:cubicBezTo>
                    <a:pt x="35" y="0"/>
                    <a:pt x="35" y="0"/>
                    <a:pt x="35" y="0"/>
                  </a:cubicBezTo>
                  <a:cubicBezTo>
                    <a:pt x="0" y="7"/>
                    <a:pt x="0" y="7"/>
                    <a:pt x="0" y="7"/>
                  </a:cubicBezTo>
                  <a:lnTo>
                    <a:pt x="2" y="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14" name="Freeform 176"/>
            <p:cNvSpPr>
              <a:spLocks/>
            </p:cNvSpPr>
            <p:nvPr/>
          </p:nvSpPr>
          <p:spPr bwMode="black">
            <a:xfrm>
              <a:off x="8316913" y="2457450"/>
              <a:ext cx="55563" cy="52388"/>
            </a:xfrm>
            <a:custGeom>
              <a:avLst/>
              <a:gdLst>
                <a:gd name="T0" fmla="*/ 38 w 73"/>
                <a:gd name="T1" fmla="*/ 65 h 71"/>
                <a:gd name="T2" fmla="*/ 42 w 73"/>
                <a:gd name="T3" fmla="*/ 71 h 71"/>
                <a:gd name="T4" fmla="*/ 73 w 73"/>
                <a:gd name="T5" fmla="*/ 55 h 71"/>
                <a:gd name="T6" fmla="*/ 69 w 73"/>
                <a:gd name="T7" fmla="*/ 48 h 71"/>
                <a:gd name="T8" fmla="*/ 28 w 73"/>
                <a:gd name="T9" fmla="*/ 5 h 71"/>
                <a:gd name="T10" fmla="*/ 22 w 73"/>
                <a:gd name="T11" fmla="*/ 0 h 71"/>
                <a:gd name="T12" fmla="*/ 0 w 73"/>
                <a:gd name="T13" fmla="*/ 28 h 71"/>
                <a:gd name="T14" fmla="*/ 6 w 73"/>
                <a:gd name="T15" fmla="*/ 33 h 71"/>
                <a:gd name="T16" fmla="*/ 38 w 73"/>
                <a:gd name="T17"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71">
                  <a:moveTo>
                    <a:pt x="38" y="65"/>
                  </a:moveTo>
                  <a:cubicBezTo>
                    <a:pt x="42" y="71"/>
                    <a:pt x="42" y="71"/>
                    <a:pt x="42" y="71"/>
                  </a:cubicBezTo>
                  <a:cubicBezTo>
                    <a:pt x="73" y="55"/>
                    <a:pt x="73" y="55"/>
                    <a:pt x="73" y="55"/>
                  </a:cubicBezTo>
                  <a:cubicBezTo>
                    <a:pt x="69" y="48"/>
                    <a:pt x="69" y="48"/>
                    <a:pt x="69" y="48"/>
                  </a:cubicBezTo>
                  <a:cubicBezTo>
                    <a:pt x="63" y="36"/>
                    <a:pt x="50" y="23"/>
                    <a:pt x="28" y="5"/>
                  </a:cubicBezTo>
                  <a:cubicBezTo>
                    <a:pt x="22" y="0"/>
                    <a:pt x="22" y="0"/>
                    <a:pt x="22" y="0"/>
                  </a:cubicBezTo>
                  <a:cubicBezTo>
                    <a:pt x="0" y="28"/>
                    <a:pt x="0" y="28"/>
                    <a:pt x="0" y="28"/>
                  </a:cubicBezTo>
                  <a:cubicBezTo>
                    <a:pt x="6" y="33"/>
                    <a:pt x="6" y="33"/>
                    <a:pt x="6" y="33"/>
                  </a:cubicBezTo>
                  <a:cubicBezTo>
                    <a:pt x="30" y="52"/>
                    <a:pt x="37" y="62"/>
                    <a:pt x="38" y="6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15" name="Freeform 177"/>
            <p:cNvSpPr>
              <a:spLocks/>
            </p:cNvSpPr>
            <p:nvPr/>
          </p:nvSpPr>
          <p:spPr bwMode="black">
            <a:xfrm>
              <a:off x="8115300" y="2328863"/>
              <a:ext cx="58738" cy="47625"/>
            </a:xfrm>
            <a:custGeom>
              <a:avLst/>
              <a:gdLst>
                <a:gd name="T0" fmla="*/ 52 w 77"/>
                <a:gd name="T1" fmla="*/ 60 h 64"/>
                <a:gd name="T2" fmla="*/ 59 w 77"/>
                <a:gd name="T3" fmla="*/ 64 h 64"/>
                <a:gd name="T4" fmla="*/ 77 w 77"/>
                <a:gd name="T5" fmla="*/ 34 h 64"/>
                <a:gd name="T6" fmla="*/ 70 w 77"/>
                <a:gd name="T7" fmla="*/ 30 h 64"/>
                <a:gd name="T8" fmla="*/ 24 w 77"/>
                <a:gd name="T9" fmla="*/ 3 h 64"/>
                <a:gd name="T10" fmla="*/ 17 w 77"/>
                <a:gd name="T11" fmla="*/ 0 h 64"/>
                <a:gd name="T12" fmla="*/ 0 w 77"/>
                <a:gd name="T13" fmla="*/ 30 h 64"/>
                <a:gd name="T14" fmla="*/ 6 w 77"/>
                <a:gd name="T15" fmla="*/ 34 h 64"/>
                <a:gd name="T16" fmla="*/ 52 w 77"/>
                <a:gd name="T17"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2" y="60"/>
                  </a:moveTo>
                  <a:cubicBezTo>
                    <a:pt x="59" y="64"/>
                    <a:pt x="59" y="64"/>
                    <a:pt x="59" y="64"/>
                  </a:cubicBezTo>
                  <a:cubicBezTo>
                    <a:pt x="77" y="34"/>
                    <a:pt x="77" y="34"/>
                    <a:pt x="77" y="34"/>
                  </a:cubicBezTo>
                  <a:cubicBezTo>
                    <a:pt x="70" y="30"/>
                    <a:pt x="70" y="30"/>
                    <a:pt x="70" y="30"/>
                  </a:cubicBezTo>
                  <a:cubicBezTo>
                    <a:pt x="55" y="22"/>
                    <a:pt x="40" y="13"/>
                    <a:pt x="24" y="3"/>
                  </a:cubicBezTo>
                  <a:cubicBezTo>
                    <a:pt x="17" y="0"/>
                    <a:pt x="17" y="0"/>
                    <a:pt x="17" y="0"/>
                  </a:cubicBezTo>
                  <a:cubicBezTo>
                    <a:pt x="0" y="30"/>
                    <a:pt x="0" y="30"/>
                    <a:pt x="0" y="30"/>
                  </a:cubicBezTo>
                  <a:cubicBezTo>
                    <a:pt x="6" y="34"/>
                    <a:pt x="6" y="34"/>
                    <a:pt x="6" y="34"/>
                  </a:cubicBezTo>
                  <a:cubicBezTo>
                    <a:pt x="22" y="43"/>
                    <a:pt x="38" y="52"/>
                    <a:pt x="52" y="6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16" name="Freeform 178"/>
            <p:cNvSpPr>
              <a:spLocks/>
            </p:cNvSpPr>
            <p:nvPr/>
          </p:nvSpPr>
          <p:spPr bwMode="black">
            <a:xfrm>
              <a:off x="7821613" y="2162175"/>
              <a:ext cx="58738" cy="49213"/>
            </a:xfrm>
            <a:custGeom>
              <a:avLst/>
              <a:gdLst>
                <a:gd name="T0" fmla="*/ 52 w 77"/>
                <a:gd name="T1" fmla="*/ 62 h 66"/>
                <a:gd name="T2" fmla="*/ 59 w 77"/>
                <a:gd name="T3" fmla="*/ 66 h 66"/>
                <a:gd name="T4" fmla="*/ 77 w 77"/>
                <a:gd name="T5" fmla="*/ 36 h 66"/>
                <a:gd name="T6" fmla="*/ 71 w 77"/>
                <a:gd name="T7" fmla="*/ 32 h 66"/>
                <a:gd name="T8" fmla="*/ 24 w 77"/>
                <a:gd name="T9" fmla="*/ 4 h 66"/>
                <a:gd name="T10" fmla="*/ 18 w 77"/>
                <a:gd name="T11" fmla="*/ 0 h 66"/>
                <a:gd name="T12" fmla="*/ 0 w 77"/>
                <a:gd name="T13" fmla="*/ 31 h 66"/>
                <a:gd name="T14" fmla="*/ 7 w 77"/>
                <a:gd name="T15" fmla="*/ 35 h 66"/>
                <a:gd name="T16" fmla="*/ 52 w 77"/>
                <a:gd name="T17" fmla="*/ 6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62"/>
                  </a:moveTo>
                  <a:cubicBezTo>
                    <a:pt x="59" y="66"/>
                    <a:pt x="59" y="66"/>
                    <a:pt x="59" y="66"/>
                  </a:cubicBezTo>
                  <a:cubicBezTo>
                    <a:pt x="77" y="36"/>
                    <a:pt x="77" y="36"/>
                    <a:pt x="77" y="36"/>
                  </a:cubicBezTo>
                  <a:cubicBezTo>
                    <a:pt x="71" y="32"/>
                    <a:pt x="71" y="32"/>
                    <a:pt x="71" y="32"/>
                  </a:cubicBezTo>
                  <a:cubicBezTo>
                    <a:pt x="54" y="21"/>
                    <a:pt x="39" y="12"/>
                    <a:pt x="24" y="4"/>
                  </a:cubicBezTo>
                  <a:cubicBezTo>
                    <a:pt x="18" y="0"/>
                    <a:pt x="18" y="0"/>
                    <a:pt x="18" y="0"/>
                  </a:cubicBezTo>
                  <a:cubicBezTo>
                    <a:pt x="0" y="31"/>
                    <a:pt x="0" y="31"/>
                    <a:pt x="0" y="31"/>
                  </a:cubicBezTo>
                  <a:cubicBezTo>
                    <a:pt x="7" y="35"/>
                    <a:pt x="7" y="35"/>
                    <a:pt x="7" y="35"/>
                  </a:cubicBezTo>
                  <a:cubicBezTo>
                    <a:pt x="21" y="42"/>
                    <a:pt x="36" y="51"/>
                    <a:pt x="52" y="6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17" name="Freeform 179"/>
            <p:cNvSpPr>
              <a:spLocks/>
            </p:cNvSpPr>
            <p:nvPr/>
          </p:nvSpPr>
          <p:spPr bwMode="black">
            <a:xfrm>
              <a:off x="7754938" y="2133600"/>
              <a:ext cx="53975" cy="39688"/>
            </a:xfrm>
            <a:custGeom>
              <a:avLst/>
              <a:gdLst>
                <a:gd name="T0" fmla="*/ 10 w 73"/>
                <a:gd name="T1" fmla="*/ 35 h 52"/>
                <a:gd name="T2" fmla="*/ 15 w 73"/>
                <a:gd name="T3" fmla="*/ 35 h 52"/>
                <a:gd name="T4" fmla="*/ 51 w 73"/>
                <a:gd name="T5" fmla="*/ 48 h 52"/>
                <a:gd name="T6" fmla="*/ 58 w 73"/>
                <a:gd name="T7" fmla="*/ 52 h 52"/>
                <a:gd name="T8" fmla="*/ 73 w 73"/>
                <a:gd name="T9" fmla="*/ 20 h 52"/>
                <a:gd name="T10" fmla="*/ 66 w 73"/>
                <a:gd name="T11" fmla="*/ 17 h 52"/>
                <a:gd name="T12" fmla="*/ 19 w 73"/>
                <a:gd name="T13" fmla="*/ 0 h 52"/>
                <a:gd name="T14" fmla="*/ 10 w 73"/>
                <a:gd name="T15" fmla="*/ 0 h 52"/>
                <a:gd name="T16" fmla="*/ 10 w 73"/>
                <a:gd name="T17" fmla="*/ 0 h 52"/>
                <a:gd name="T18" fmla="*/ 0 w 73"/>
                <a:gd name="T19" fmla="*/ 0 h 52"/>
                <a:gd name="T20" fmla="*/ 1 w 73"/>
                <a:gd name="T21" fmla="*/ 35 h 52"/>
                <a:gd name="T22" fmla="*/ 10 w 73"/>
                <a:gd name="T23"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52">
                  <a:moveTo>
                    <a:pt x="10" y="35"/>
                  </a:moveTo>
                  <a:cubicBezTo>
                    <a:pt x="11" y="35"/>
                    <a:pt x="13" y="35"/>
                    <a:pt x="15" y="35"/>
                  </a:cubicBezTo>
                  <a:cubicBezTo>
                    <a:pt x="19" y="36"/>
                    <a:pt x="30" y="38"/>
                    <a:pt x="51" y="48"/>
                  </a:cubicBezTo>
                  <a:cubicBezTo>
                    <a:pt x="58" y="52"/>
                    <a:pt x="58" y="52"/>
                    <a:pt x="58" y="52"/>
                  </a:cubicBezTo>
                  <a:cubicBezTo>
                    <a:pt x="73" y="20"/>
                    <a:pt x="73" y="20"/>
                    <a:pt x="73" y="20"/>
                  </a:cubicBezTo>
                  <a:cubicBezTo>
                    <a:pt x="66" y="17"/>
                    <a:pt x="66" y="17"/>
                    <a:pt x="66" y="17"/>
                  </a:cubicBezTo>
                  <a:cubicBezTo>
                    <a:pt x="46" y="7"/>
                    <a:pt x="31" y="2"/>
                    <a:pt x="19" y="0"/>
                  </a:cubicBezTo>
                  <a:cubicBezTo>
                    <a:pt x="16" y="0"/>
                    <a:pt x="13" y="0"/>
                    <a:pt x="10" y="0"/>
                  </a:cubicBezTo>
                  <a:cubicBezTo>
                    <a:pt x="10" y="0"/>
                    <a:pt x="10" y="0"/>
                    <a:pt x="10" y="0"/>
                  </a:cubicBezTo>
                  <a:cubicBezTo>
                    <a:pt x="0" y="0"/>
                    <a:pt x="0" y="0"/>
                    <a:pt x="0" y="0"/>
                  </a:cubicBezTo>
                  <a:cubicBezTo>
                    <a:pt x="1" y="35"/>
                    <a:pt x="1" y="35"/>
                    <a:pt x="1" y="35"/>
                  </a:cubicBezTo>
                  <a:lnTo>
                    <a:pt x="10" y="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18" name="Freeform 180"/>
            <p:cNvSpPr>
              <a:spLocks/>
            </p:cNvSpPr>
            <p:nvPr/>
          </p:nvSpPr>
          <p:spPr bwMode="black">
            <a:xfrm>
              <a:off x="7677150" y="2144713"/>
              <a:ext cx="57150" cy="49213"/>
            </a:xfrm>
            <a:custGeom>
              <a:avLst/>
              <a:gdLst>
                <a:gd name="T0" fmla="*/ 27 w 76"/>
                <a:gd name="T1" fmla="*/ 61 h 66"/>
                <a:gd name="T2" fmla="*/ 69 w 76"/>
                <a:gd name="T3" fmla="*/ 35 h 66"/>
                <a:gd name="T4" fmla="*/ 76 w 76"/>
                <a:gd name="T5" fmla="*/ 31 h 66"/>
                <a:gd name="T6" fmla="*/ 60 w 76"/>
                <a:gd name="T7" fmla="*/ 0 h 66"/>
                <a:gd name="T8" fmla="*/ 53 w 76"/>
                <a:gd name="T9" fmla="*/ 3 h 66"/>
                <a:gd name="T10" fmla="*/ 6 w 76"/>
                <a:gd name="T11" fmla="*/ 33 h 66"/>
                <a:gd name="T12" fmla="*/ 0 w 76"/>
                <a:gd name="T13" fmla="*/ 38 h 66"/>
                <a:gd name="T14" fmla="*/ 21 w 76"/>
                <a:gd name="T15" fmla="*/ 66 h 66"/>
                <a:gd name="T16" fmla="*/ 27 w 76"/>
                <a:gd name="T17" fmla="*/ 6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6">
                  <a:moveTo>
                    <a:pt x="27" y="61"/>
                  </a:moveTo>
                  <a:cubicBezTo>
                    <a:pt x="37" y="54"/>
                    <a:pt x="52" y="43"/>
                    <a:pt x="69" y="35"/>
                  </a:cubicBezTo>
                  <a:cubicBezTo>
                    <a:pt x="76" y="31"/>
                    <a:pt x="76" y="31"/>
                    <a:pt x="76" y="31"/>
                  </a:cubicBezTo>
                  <a:cubicBezTo>
                    <a:pt x="60" y="0"/>
                    <a:pt x="60" y="0"/>
                    <a:pt x="60" y="0"/>
                  </a:cubicBezTo>
                  <a:cubicBezTo>
                    <a:pt x="53" y="3"/>
                    <a:pt x="53" y="3"/>
                    <a:pt x="53" y="3"/>
                  </a:cubicBezTo>
                  <a:cubicBezTo>
                    <a:pt x="34" y="13"/>
                    <a:pt x="17" y="25"/>
                    <a:pt x="6" y="33"/>
                  </a:cubicBezTo>
                  <a:cubicBezTo>
                    <a:pt x="0" y="38"/>
                    <a:pt x="0" y="38"/>
                    <a:pt x="0" y="38"/>
                  </a:cubicBezTo>
                  <a:cubicBezTo>
                    <a:pt x="21" y="66"/>
                    <a:pt x="21" y="66"/>
                    <a:pt x="21" y="66"/>
                  </a:cubicBezTo>
                  <a:lnTo>
                    <a:pt x="27" y="6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19" name="Freeform 181"/>
            <p:cNvSpPr>
              <a:spLocks/>
            </p:cNvSpPr>
            <p:nvPr/>
          </p:nvSpPr>
          <p:spPr bwMode="black">
            <a:xfrm>
              <a:off x="7026275" y="2797175"/>
              <a:ext cx="57150" cy="49213"/>
            </a:xfrm>
            <a:custGeom>
              <a:avLst/>
              <a:gdLst>
                <a:gd name="T0" fmla="*/ 31 w 76"/>
                <a:gd name="T1" fmla="*/ 5 h 67"/>
                <a:gd name="T2" fmla="*/ 26 w 76"/>
                <a:gd name="T3" fmla="*/ 0 h 67"/>
                <a:gd name="T4" fmla="*/ 0 w 76"/>
                <a:gd name="T5" fmla="*/ 23 h 67"/>
                <a:gd name="T6" fmla="*/ 5 w 76"/>
                <a:gd name="T7" fmla="*/ 29 h 67"/>
                <a:gd name="T8" fmla="*/ 53 w 76"/>
                <a:gd name="T9" fmla="*/ 64 h 67"/>
                <a:gd name="T10" fmla="*/ 59 w 76"/>
                <a:gd name="T11" fmla="*/ 67 h 67"/>
                <a:gd name="T12" fmla="*/ 76 w 76"/>
                <a:gd name="T13" fmla="*/ 36 h 67"/>
                <a:gd name="T14" fmla="*/ 69 w 76"/>
                <a:gd name="T15" fmla="*/ 33 h 67"/>
                <a:gd name="T16" fmla="*/ 31 w 76"/>
                <a:gd name="T17"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7">
                  <a:moveTo>
                    <a:pt x="31" y="5"/>
                  </a:moveTo>
                  <a:cubicBezTo>
                    <a:pt x="26" y="0"/>
                    <a:pt x="26" y="0"/>
                    <a:pt x="26" y="0"/>
                  </a:cubicBezTo>
                  <a:cubicBezTo>
                    <a:pt x="0" y="23"/>
                    <a:pt x="0" y="23"/>
                    <a:pt x="0" y="23"/>
                  </a:cubicBezTo>
                  <a:cubicBezTo>
                    <a:pt x="5" y="29"/>
                    <a:pt x="5" y="29"/>
                    <a:pt x="5" y="29"/>
                  </a:cubicBezTo>
                  <a:cubicBezTo>
                    <a:pt x="18" y="43"/>
                    <a:pt x="38" y="56"/>
                    <a:pt x="53" y="64"/>
                  </a:cubicBezTo>
                  <a:cubicBezTo>
                    <a:pt x="59" y="67"/>
                    <a:pt x="59" y="67"/>
                    <a:pt x="59" y="67"/>
                  </a:cubicBezTo>
                  <a:cubicBezTo>
                    <a:pt x="76" y="36"/>
                    <a:pt x="76" y="36"/>
                    <a:pt x="76" y="36"/>
                  </a:cubicBezTo>
                  <a:cubicBezTo>
                    <a:pt x="69" y="33"/>
                    <a:pt x="69" y="33"/>
                    <a:pt x="69" y="33"/>
                  </a:cubicBezTo>
                  <a:cubicBezTo>
                    <a:pt x="52" y="23"/>
                    <a:pt x="38" y="14"/>
                    <a:pt x="31" y="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20" name="Freeform 182"/>
            <p:cNvSpPr>
              <a:spLocks/>
            </p:cNvSpPr>
            <p:nvPr/>
          </p:nvSpPr>
          <p:spPr bwMode="black">
            <a:xfrm>
              <a:off x="7975600" y="2251075"/>
              <a:ext cx="57150" cy="47625"/>
            </a:xfrm>
            <a:custGeom>
              <a:avLst/>
              <a:gdLst>
                <a:gd name="T0" fmla="*/ 54 w 77"/>
                <a:gd name="T1" fmla="*/ 60 h 64"/>
                <a:gd name="T2" fmla="*/ 60 w 77"/>
                <a:gd name="T3" fmla="*/ 64 h 64"/>
                <a:gd name="T4" fmla="*/ 77 w 77"/>
                <a:gd name="T5" fmla="*/ 33 h 64"/>
                <a:gd name="T6" fmla="*/ 71 w 77"/>
                <a:gd name="T7" fmla="*/ 29 h 64"/>
                <a:gd name="T8" fmla="*/ 23 w 77"/>
                <a:gd name="T9" fmla="*/ 4 h 64"/>
                <a:gd name="T10" fmla="*/ 17 w 77"/>
                <a:gd name="T11" fmla="*/ 0 h 64"/>
                <a:gd name="T12" fmla="*/ 0 w 77"/>
                <a:gd name="T13" fmla="*/ 31 h 64"/>
                <a:gd name="T14" fmla="*/ 7 w 77"/>
                <a:gd name="T15" fmla="*/ 35 h 64"/>
                <a:gd name="T16" fmla="*/ 54 w 77"/>
                <a:gd name="T17"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4" y="60"/>
                  </a:moveTo>
                  <a:cubicBezTo>
                    <a:pt x="60" y="64"/>
                    <a:pt x="60" y="64"/>
                    <a:pt x="60" y="64"/>
                  </a:cubicBezTo>
                  <a:cubicBezTo>
                    <a:pt x="77" y="33"/>
                    <a:pt x="77" y="33"/>
                    <a:pt x="77" y="33"/>
                  </a:cubicBezTo>
                  <a:cubicBezTo>
                    <a:pt x="71" y="29"/>
                    <a:pt x="71" y="29"/>
                    <a:pt x="71" y="29"/>
                  </a:cubicBezTo>
                  <a:cubicBezTo>
                    <a:pt x="54" y="20"/>
                    <a:pt x="38" y="12"/>
                    <a:pt x="23" y="4"/>
                  </a:cubicBezTo>
                  <a:cubicBezTo>
                    <a:pt x="17" y="0"/>
                    <a:pt x="17" y="0"/>
                    <a:pt x="17" y="0"/>
                  </a:cubicBezTo>
                  <a:cubicBezTo>
                    <a:pt x="0" y="31"/>
                    <a:pt x="0" y="31"/>
                    <a:pt x="0" y="31"/>
                  </a:cubicBezTo>
                  <a:cubicBezTo>
                    <a:pt x="7" y="35"/>
                    <a:pt x="7" y="35"/>
                    <a:pt x="7" y="35"/>
                  </a:cubicBezTo>
                  <a:cubicBezTo>
                    <a:pt x="21" y="43"/>
                    <a:pt x="37" y="51"/>
                    <a:pt x="54" y="6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21" name="Freeform 183"/>
            <p:cNvSpPr>
              <a:spLocks/>
            </p:cNvSpPr>
            <p:nvPr/>
          </p:nvSpPr>
          <p:spPr bwMode="black">
            <a:xfrm>
              <a:off x="7889875" y="2203450"/>
              <a:ext cx="73025" cy="57150"/>
            </a:xfrm>
            <a:custGeom>
              <a:avLst/>
              <a:gdLst>
                <a:gd name="T0" fmla="*/ 21 w 97"/>
                <a:gd name="T1" fmla="*/ 44 h 76"/>
                <a:gd name="T2" fmla="*/ 26 w 97"/>
                <a:gd name="T3" fmla="*/ 47 h 76"/>
                <a:gd name="T4" fmla="*/ 27 w 97"/>
                <a:gd name="T5" fmla="*/ 48 h 76"/>
                <a:gd name="T6" fmla="*/ 74 w 97"/>
                <a:gd name="T7" fmla="*/ 73 h 76"/>
                <a:gd name="T8" fmla="*/ 80 w 97"/>
                <a:gd name="T9" fmla="*/ 76 h 76"/>
                <a:gd name="T10" fmla="*/ 97 w 97"/>
                <a:gd name="T11" fmla="*/ 45 h 76"/>
                <a:gd name="T12" fmla="*/ 90 w 97"/>
                <a:gd name="T13" fmla="*/ 41 h 76"/>
                <a:gd name="T14" fmla="*/ 44 w 97"/>
                <a:gd name="T15" fmla="*/ 17 h 76"/>
                <a:gd name="T16" fmla="*/ 44 w 97"/>
                <a:gd name="T17" fmla="*/ 17 h 76"/>
                <a:gd name="T18" fmla="*/ 25 w 97"/>
                <a:gd name="T19" fmla="*/ 5 h 76"/>
                <a:gd name="T20" fmla="*/ 19 w 97"/>
                <a:gd name="T21" fmla="*/ 0 h 76"/>
                <a:gd name="T22" fmla="*/ 0 w 97"/>
                <a:gd name="T23" fmla="*/ 30 h 76"/>
                <a:gd name="T24" fmla="*/ 6 w 97"/>
                <a:gd name="T25" fmla="*/ 34 h 76"/>
                <a:gd name="T26" fmla="*/ 21 w 97"/>
                <a:gd name="T27" fmla="*/ 4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76">
                  <a:moveTo>
                    <a:pt x="21" y="44"/>
                  </a:moveTo>
                  <a:cubicBezTo>
                    <a:pt x="24" y="46"/>
                    <a:pt x="26" y="47"/>
                    <a:pt x="26" y="47"/>
                  </a:cubicBezTo>
                  <a:cubicBezTo>
                    <a:pt x="27" y="48"/>
                    <a:pt x="27" y="48"/>
                    <a:pt x="27" y="48"/>
                  </a:cubicBezTo>
                  <a:cubicBezTo>
                    <a:pt x="29" y="49"/>
                    <a:pt x="46" y="58"/>
                    <a:pt x="74" y="73"/>
                  </a:cubicBezTo>
                  <a:cubicBezTo>
                    <a:pt x="80" y="76"/>
                    <a:pt x="80" y="76"/>
                    <a:pt x="80" y="76"/>
                  </a:cubicBezTo>
                  <a:cubicBezTo>
                    <a:pt x="97" y="45"/>
                    <a:pt x="97" y="45"/>
                    <a:pt x="97" y="45"/>
                  </a:cubicBezTo>
                  <a:cubicBezTo>
                    <a:pt x="90" y="41"/>
                    <a:pt x="90" y="41"/>
                    <a:pt x="90" y="41"/>
                  </a:cubicBezTo>
                  <a:cubicBezTo>
                    <a:pt x="60" y="26"/>
                    <a:pt x="49" y="20"/>
                    <a:pt x="44" y="17"/>
                  </a:cubicBezTo>
                  <a:cubicBezTo>
                    <a:pt x="44" y="17"/>
                    <a:pt x="44" y="17"/>
                    <a:pt x="44" y="17"/>
                  </a:cubicBezTo>
                  <a:cubicBezTo>
                    <a:pt x="44" y="17"/>
                    <a:pt x="37" y="12"/>
                    <a:pt x="25" y="5"/>
                  </a:cubicBezTo>
                  <a:cubicBezTo>
                    <a:pt x="19" y="0"/>
                    <a:pt x="19" y="0"/>
                    <a:pt x="19" y="0"/>
                  </a:cubicBezTo>
                  <a:cubicBezTo>
                    <a:pt x="0" y="30"/>
                    <a:pt x="0" y="30"/>
                    <a:pt x="0" y="30"/>
                  </a:cubicBezTo>
                  <a:cubicBezTo>
                    <a:pt x="6" y="34"/>
                    <a:pt x="6" y="34"/>
                    <a:pt x="6" y="34"/>
                  </a:cubicBezTo>
                  <a:cubicBezTo>
                    <a:pt x="12" y="38"/>
                    <a:pt x="18" y="42"/>
                    <a:pt x="21" y="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22" name="Freeform 184"/>
            <p:cNvSpPr>
              <a:spLocks/>
            </p:cNvSpPr>
            <p:nvPr/>
          </p:nvSpPr>
          <p:spPr bwMode="black">
            <a:xfrm>
              <a:off x="7259638" y="2378075"/>
              <a:ext cx="57150" cy="47625"/>
            </a:xfrm>
            <a:custGeom>
              <a:avLst/>
              <a:gdLst>
                <a:gd name="T0" fmla="*/ 36 w 36"/>
                <a:gd name="T1" fmla="*/ 15 h 30"/>
                <a:gd name="T2" fmla="*/ 28 w 36"/>
                <a:gd name="T3" fmla="*/ 0 h 30"/>
                <a:gd name="T4" fmla="*/ 0 w 36"/>
                <a:gd name="T5" fmla="*/ 16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6"/>
                  </a:lnTo>
                  <a:lnTo>
                    <a:pt x="8" y="30"/>
                  </a:lnTo>
                  <a:lnTo>
                    <a:pt x="36" y="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23" name="Freeform 185"/>
            <p:cNvSpPr>
              <a:spLocks/>
            </p:cNvSpPr>
            <p:nvPr/>
          </p:nvSpPr>
          <p:spPr bwMode="black">
            <a:xfrm>
              <a:off x="8091488" y="2879725"/>
              <a:ext cx="57150" cy="47625"/>
            </a:xfrm>
            <a:custGeom>
              <a:avLst/>
              <a:gdLst>
                <a:gd name="T0" fmla="*/ 0 w 36"/>
                <a:gd name="T1" fmla="*/ 16 h 30"/>
                <a:gd name="T2" fmla="*/ 8 w 36"/>
                <a:gd name="T3" fmla="*/ 30 h 30"/>
                <a:gd name="T4" fmla="*/ 36 w 36"/>
                <a:gd name="T5" fmla="*/ 14 h 30"/>
                <a:gd name="T6" fmla="*/ 28 w 36"/>
                <a:gd name="T7" fmla="*/ 0 h 30"/>
                <a:gd name="T8" fmla="*/ 0 w 36"/>
                <a:gd name="T9" fmla="*/ 16 h 30"/>
              </a:gdLst>
              <a:ahLst/>
              <a:cxnLst>
                <a:cxn ang="0">
                  <a:pos x="T0" y="T1"/>
                </a:cxn>
                <a:cxn ang="0">
                  <a:pos x="T2" y="T3"/>
                </a:cxn>
                <a:cxn ang="0">
                  <a:pos x="T4" y="T5"/>
                </a:cxn>
                <a:cxn ang="0">
                  <a:pos x="T6" y="T7"/>
                </a:cxn>
                <a:cxn ang="0">
                  <a:pos x="T8" y="T9"/>
                </a:cxn>
              </a:cxnLst>
              <a:rect l="0" t="0" r="r" b="b"/>
              <a:pathLst>
                <a:path w="36" h="30">
                  <a:moveTo>
                    <a:pt x="0" y="16"/>
                  </a:moveTo>
                  <a:lnTo>
                    <a:pt x="8" y="30"/>
                  </a:lnTo>
                  <a:lnTo>
                    <a:pt x="36" y="14"/>
                  </a:lnTo>
                  <a:lnTo>
                    <a:pt x="28" y="0"/>
                  </a:lnTo>
                  <a:lnTo>
                    <a:pt x="0"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24" name="Freeform 186"/>
            <p:cNvSpPr>
              <a:spLocks/>
            </p:cNvSpPr>
            <p:nvPr/>
          </p:nvSpPr>
          <p:spPr bwMode="black">
            <a:xfrm>
              <a:off x="7953375" y="2960688"/>
              <a:ext cx="57150" cy="49213"/>
            </a:xfrm>
            <a:custGeom>
              <a:avLst/>
              <a:gdLst>
                <a:gd name="T0" fmla="*/ 52 w 77"/>
                <a:gd name="T1" fmla="*/ 4 h 66"/>
                <a:gd name="T2" fmla="*/ 6 w 77"/>
                <a:gd name="T3" fmla="*/ 32 h 66"/>
                <a:gd name="T4" fmla="*/ 0 w 77"/>
                <a:gd name="T5" fmla="*/ 36 h 66"/>
                <a:gd name="T6" fmla="*/ 18 w 77"/>
                <a:gd name="T7" fmla="*/ 66 h 66"/>
                <a:gd name="T8" fmla="*/ 24 w 77"/>
                <a:gd name="T9" fmla="*/ 62 h 66"/>
                <a:gd name="T10" fmla="*/ 70 w 77"/>
                <a:gd name="T11" fmla="*/ 34 h 66"/>
                <a:gd name="T12" fmla="*/ 77 w 77"/>
                <a:gd name="T13" fmla="*/ 31 h 66"/>
                <a:gd name="T14" fmla="*/ 59 w 77"/>
                <a:gd name="T15" fmla="*/ 0 h 66"/>
                <a:gd name="T16" fmla="*/ 52 w 77"/>
                <a:gd name="T17"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4"/>
                  </a:moveTo>
                  <a:cubicBezTo>
                    <a:pt x="35" y="14"/>
                    <a:pt x="20" y="23"/>
                    <a:pt x="6" y="32"/>
                  </a:cubicBezTo>
                  <a:cubicBezTo>
                    <a:pt x="0" y="36"/>
                    <a:pt x="0" y="36"/>
                    <a:pt x="0" y="36"/>
                  </a:cubicBezTo>
                  <a:cubicBezTo>
                    <a:pt x="18" y="66"/>
                    <a:pt x="18" y="66"/>
                    <a:pt x="18" y="66"/>
                  </a:cubicBezTo>
                  <a:cubicBezTo>
                    <a:pt x="24" y="62"/>
                    <a:pt x="24" y="62"/>
                    <a:pt x="24" y="62"/>
                  </a:cubicBezTo>
                  <a:cubicBezTo>
                    <a:pt x="39" y="53"/>
                    <a:pt x="54" y="44"/>
                    <a:pt x="70" y="34"/>
                  </a:cubicBezTo>
                  <a:cubicBezTo>
                    <a:pt x="77" y="31"/>
                    <a:pt x="77" y="31"/>
                    <a:pt x="77" y="31"/>
                  </a:cubicBezTo>
                  <a:cubicBezTo>
                    <a:pt x="59" y="0"/>
                    <a:pt x="59" y="0"/>
                    <a:pt x="59" y="0"/>
                  </a:cubicBezTo>
                  <a:lnTo>
                    <a:pt x="52" y="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25" name="Freeform 187"/>
            <p:cNvSpPr>
              <a:spLocks/>
            </p:cNvSpPr>
            <p:nvPr/>
          </p:nvSpPr>
          <p:spPr bwMode="black">
            <a:xfrm>
              <a:off x="8021638" y="2919413"/>
              <a:ext cx="58738" cy="49213"/>
            </a:xfrm>
            <a:custGeom>
              <a:avLst/>
              <a:gdLst>
                <a:gd name="T0" fmla="*/ 52 w 77"/>
                <a:gd name="T1" fmla="*/ 4 h 65"/>
                <a:gd name="T2" fmla="*/ 6 w 77"/>
                <a:gd name="T3" fmla="*/ 31 h 65"/>
                <a:gd name="T4" fmla="*/ 0 w 77"/>
                <a:gd name="T5" fmla="*/ 35 h 65"/>
                <a:gd name="T6" fmla="*/ 17 w 77"/>
                <a:gd name="T7" fmla="*/ 65 h 65"/>
                <a:gd name="T8" fmla="*/ 24 w 77"/>
                <a:gd name="T9" fmla="*/ 61 h 65"/>
                <a:gd name="T10" fmla="*/ 70 w 77"/>
                <a:gd name="T11" fmla="*/ 34 h 65"/>
                <a:gd name="T12" fmla="*/ 77 w 77"/>
                <a:gd name="T13" fmla="*/ 31 h 65"/>
                <a:gd name="T14" fmla="*/ 59 w 77"/>
                <a:gd name="T15" fmla="*/ 0 h 65"/>
                <a:gd name="T16" fmla="*/ 52 w 77"/>
                <a:gd name="T17"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5">
                  <a:moveTo>
                    <a:pt x="52" y="4"/>
                  </a:moveTo>
                  <a:cubicBezTo>
                    <a:pt x="37" y="13"/>
                    <a:pt x="21" y="22"/>
                    <a:pt x="6" y="31"/>
                  </a:cubicBezTo>
                  <a:cubicBezTo>
                    <a:pt x="0" y="35"/>
                    <a:pt x="0" y="35"/>
                    <a:pt x="0" y="35"/>
                  </a:cubicBezTo>
                  <a:cubicBezTo>
                    <a:pt x="17" y="65"/>
                    <a:pt x="17" y="65"/>
                    <a:pt x="17" y="65"/>
                  </a:cubicBezTo>
                  <a:cubicBezTo>
                    <a:pt x="24" y="61"/>
                    <a:pt x="24" y="61"/>
                    <a:pt x="24" y="61"/>
                  </a:cubicBezTo>
                  <a:cubicBezTo>
                    <a:pt x="39" y="52"/>
                    <a:pt x="55" y="44"/>
                    <a:pt x="70" y="34"/>
                  </a:cubicBezTo>
                  <a:cubicBezTo>
                    <a:pt x="77" y="31"/>
                    <a:pt x="77" y="31"/>
                    <a:pt x="77" y="31"/>
                  </a:cubicBezTo>
                  <a:cubicBezTo>
                    <a:pt x="59" y="0"/>
                    <a:pt x="59" y="0"/>
                    <a:pt x="59" y="0"/>
                  </a:cubicBezTo>
                  <a:lnTo>
                    <a:pt x="52" y="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26" name="Freeform 188"/>
            <p:cNvSpPr>
              <a:spLocks/>
            </p:cNvSpPr>
            <p:nvPr/>
          </p:nvSpPr>
          <p:spPr bwMode="black">
            <a:xfrm>
              <a:off x="7821613" y="3046413"/>
              <a:ext cx="53975" cy="53975"/>
            </a:xfrm>
            <a:custGeom>
              <a:avLst/>
              <a:gdLst>
                <a:gd name="T0" fmla="*/ 45 w 72"/>
                <a:gd name="T1" fmla="*/ 5 h 72"/>
                <a:gd name="T2" fmla="*/ 10 w 72"/>
                <a:gd name="T3" fmla="*/ 38 h 72"/>
                <a:gd name="T4" fmla="*/ 4 w 72"/>
                <a:gd name="T5" fmla="*/ 48 h 72"/>
                <a:gd name="T6" fmla="*/ 0 w 72"/>
                <a:gd name="T7" fmla="*/ 54 h 72"/>
                <a:gd name="T8" fmla="*/ 30 w 72"/>
                <a:gd name="T9" fmla="*/ 72 h 72"/>
                <a:gd name="T10" fmla="*/ 34 w 72"/>
                <a:gd name="T11" fmla="*/ 66 h 72"/>
                <a:gd name="T12" fmla="*/ 39 w 72"/>
                <a:gd name="T13" fmla="*/ 57 h 72"/>
                <a:gd name="T14" fmla="*/ 66 w 72"/>
                <a:gd name="T15" fmla="*/ 33 h 72"/>
                <a:gd name="T16" fmla="*/ 72 w 72"/>
                <a:gd name="T17" fmla="*/ 28 h 72"/>
                <a:gd name="T18" fmla="*/ 51 w 72"/>
                <a:gd name="T19" fmla="*/ 0 h 72"/>
                <a:gd name="T20" fmla="*/ 45 w 72"/>
                <a:gd name="T21" fmla="*/ 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72">
                  <a:moveTo>
                    <a:pt x="45" y="5"/>
                  </a:moveTo>
                  <a:cubicBezTo>
                    <a:pt x="26" y="19"/>
                    <a:pt x="15" y="29"/>
                    <a:pt x="10" y="38"/>
                  </a:cubicBezTo>
                  <a:cubicBezTo>
                    <a:pt x="8" y="41"/>
                    <a:pt x="6" y="44"/>
                    <a:pt x="4" y="48"/>
                  </a:cubicBezTo>
                  <a:cubicBezTo>
                    <a:pt x="0" y="54"/>
                    <a:pt x="0" y="54"/>
                    <a:pt x="0" y="54"/>
                  </a:cubicBezTo>
                  <a:cubicBezTo>
                    <a:pt x="30" y="72"/>
                    <a:pt x="30" y="72"/>
                    <a:pt x="30" y="72"/>
                  </a:cubicBezTo>
                  <a:cubicBezTo>
                    <a:pt x="34" y="66"/>
                    <a:pt x="34" y="66"/>
                    <a:pt x="34" y="66"/>
                  </a:cubicBezTo>
                  <a:cubicBezTo>
                    <a:pt x="36" y="63"/>
                    <a:pt x="37" y="60"/>
                    <a:pt x="39" y="57"/>
                  </a:cubicBezTo>
                  <a:cubicBezTo>
                    <a:pt x="40" y="55"/>
                    <a:pt x="45" y="49"/>
                    <a:pt x="66" y="33"/>
                  </a:cubicBezTo>
                  <a:cubicBezTo>
                    <a:pt x="72" y="28"/>
                    <a:pt x="72" y="28"/>
                    <a:pt x="72" y="28"/>
                  </a:cubicBezTo>
                  <a:cubicBezTo>
                    <a:pt x="51" y="0"/>
                    <a:pt x="51" y="0"/>
                    <a:pt x="51" y="0"/>
                  </a:cubicBezTo>
                  <a:lnTo>
                    <a:pt x="45" y="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27" name="Freeform 189"/>
            <p:cNvSpPr>
              <a:spLocks/>
            </p:cNvSpPr>
            <p:nvPr/>
          </p:nvSpPr>
          <p:spPr bwMode="black">
            <a:xfrm>
              <a:off x="7885113" y="3001963"/>
              <a:ext cx="57150" cy="49213"/>
            </a:xfrm>
            <a:custGeom>
              <a:avLst/>
              <a:gdLst>
                <a:gd name="T0" fmla="*/ 51 w 77"/>
                <a:gd name="T1" fmla="*/ 4 h 66"/>
                <a:gd name="T2" fmla="*/ 6 w 77"/>
                <a:gd name="T3" fmla="*/ 33 h 66"/>
                <a:gd name="T4" fmla="*/ 0 w 77"/>
                <a:gd name="T5" fmla="*/ 37 h 66"/>
                <a:gd name="T6" fmla="*/ 19 w 77"/>
                <a:gd name="T7" fmla="*/ 66 h 66"/>
                <a:gd name="T8" fmla="*/ 25 w 77"/>
                <a:gd name="T9" fmla="*/ 62 h 66"/>
                <a:gd name="T10" fmla="*/ 70 w 77"/>
                <a:gd name="T11" fmla="*/ 34 h 66"/>
                <a:gd name="T12" fmla="*/ 77 w 77"/>
                <a:gd name="T13" fmla="*/ 30 h 66"/>
                <a:gd name="T14" fmla="*/ 58 w 77"/>
                <a:gd name="T15" fmla="*/ 0 h 66"/>
                <a:gd name="T16" fmla="*/ 51 w 77"/>
                <a:gd name="T17"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1" y="4"/>
                  </a:moveTo>
                  <a:cubicBezTo>
                    <a:pt x="35" y="14"/>
                    <a:pt x="19" y="24"/>
                    <a:pt x="6" y="33"/>
                  </a:cubicBezTo>
                  <a:cubicBezTo>
                    <a:pt x="0" y="37"/>
                    <a:pt x="0" y="37"/>
                    <a:pt x="0" y="37"/>
                  </a:cubicBezTo>
                  <a:cubicBezTo>
                    <a:pt x="19" y="66"/>
                    <a:pt x="19" y="66"/>
                    <a:pt x="19" y="66"/>
                  </a:cubicBezTo>
                  <a:cubicBezTo>
                    <a:pt x="25" y="62"/>
                    <a:pt x="25" y="62"/>
                    <a:pt x="25" y="62"/>
                  </a:cubicBezTo>
                  <a:cubicBezTo>
                    <a:pt x="39" y="53"/>
                    <a:pt x="54" y="44"/>
                    <a:pt x="70" y="34"/>
                  </a:cubicBezTo>
                  <a:cubicBezTo>
                    <a:pt x="77" y="30"/>
                    <a:pt x="77" y="30"/>
                    <a:pt x="77" y="30"/>
                  </a:cubicBezTo>
                  <a:cubicBezTo>
                    <a:pt x="58" y="0"/>
                    <a:pt x="58" y="0"/>
                    <a:pt x="58" y="0"/>
                  </a:cubicBezTo>
                  <a:lnTo>
                    <a:pt x="51" y="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28" name="Freeform 190"/>
            <p:cNvSpPr>
              <a:spLocks/>
            </p:cNvSpPr>
            <p:nvPr/>
          </p:nvSpPr>
          <p:spPr bwMode="black">
            <a:xfrm>
              <a:off x="8159750" y="2840038"/>
              <a:ext cx="58738" cy="47625"/>
            </a:xfrm>
            <a:custGeom>
              <a:avLst/>
              <a:gdLst>
                <a:gd name="T0" fmla="*/ 0 w 37"/>
                <a:gd name="T1" fmla="*/ 16 h 30"/>
                <a:gd name="T2" fmla="*/ 9 w 37"/>
                <a:gd name="T3" fmla="*/ 30 h 30"/>
                <a:gd name="T4" fmla="*/ 37 w 37"/>
                <a:gd name="T5" fmla="*/ 14 h 30"/>
                <a:gd name="T6" fmla="*/ 28 w 37"/>
                <a:gd name="T7" fmla="*/ 0 h 30"/>
                <a:gd name="T8" fmla="*/ 0 w 37"/>
                <a:gd name="T9" fmla="*/ 16 h 30"/>
              </a:gdLst>
              <a:ahLst/>
              <a:cxnLst>
                <a:cxn ang="0">
                  <a:pos x="T0" y="T1"/>
                </a:cxn>
                <a:cxn ang="0">
                  <a:pos x="T2" y="T3"/>
                </a:cxn>
                <a:cxn ang="0">
                  <a:pos x="T4" y="T5"/>
                </a:cxn>
                <a:cxn ang="0">
                  <a:pos x="T6" y="T7"/>
                </a:cxn>
                <a:cxn ang="0">
                  <a:pos x="T8" y="T9"/>
                </a:cxn>
              </a:cxnLst>
              <a:rect l="0" t="0" r="r" b="b"/>
              <a:pathLst>
                <a:path w="37" h="30">
                  <a:moveTo>
                    <a:pt x="0" y="16"/>
                  </a:moveTo>
                  <a:lnTo>
                    <a:pt x="9" y="30"/>
                  </a:lnTo>
                  <a:lnTo>
                    <a:pt x="37" y="14"/>
                  </a:lnTo>
                  <a:lnTo>
                    <a:pt x="28" y="0"/>
                  </a:lnTo>
                  <a:lnTo>
                    <a:pt x="0"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29" name="Freeform 191"/>
            <p:cNvSpPr>
              <a:spLocks/>
            </p:cNvSpPr>
            <p:nvPr/>
          </p:nvSpPr>
          <p:spPr bwMode="black">
            <a:xfrm>
              <a:off x="7038975" y="2435225"/>
              <a:ext cx="58738" cy="39688"/>
            </a:xfrm>
            <a:custGeom>
              <a:avLst/>
              <a:gdLst>
                <a:gd name="T0" fmla="*/ 27 w 77"/>
                <a:gd name="T1" fmla="*/ 5 h 53"/>
                <a:gd name="T2" fmla="*/ 5 w 77"/>
                <a:gd name="T3" fmla="*/ 24 h 53"/>
                <a:gd name="T4" fmla="*/ 0 w 77"/>
                <a:gd name="T5" fmla="*/ 30 h 53"/>
                <a:gd name="T6" fmla="*/ 26 w 77"/>
                <a:gd name="T7" fmla="*/ 53 h 53"/>
                <a:gd name="T8" fmla="*/ 31 w 77"/>
                <a:gd name="T9" fmla="*/ 47 h 53"/>
                <a:gd name="T10" fmla="*/ 43 w 77"/>
                <a:gd name="T11" fmla="*/ 37 h 53"/>
                <a:gd name="T12" fmla="*/ 61 w 77"/>
                <a:gd name="T13" fmla="*/ 39 h 53"/>
                <a:gd name="T14" fmla="*/ 68 w 77"/>
                <a:gd name="T15" fmla="*/ 41 h 53"/>
                <a:gd name="T16" fmla="*/ 77 w 77"/>
                <a:gd name="T17" fmla="*/ 8 h 53"/>
                <a:gd name="T18" fmla="*/ 70 w 77"/>
                <a:gd name="T19" fmla="*/ 6 h 53"/>
                <a:gd name="T20" fmla="*/ 27 w 77"/>
                <a:gd name="T21" fmla="*/ 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53">
                  <a:moveTo>
                    <a:pt x="27" y="5"/>
                  </a:moveTo>
                  <a:cubicBezTo>
                    <a:pt x="20" y="9"/>
                    <a:pt x="12" y="15"/>
                    <a:pt x="5" y="24"/>
                  </a:cubicBezTo>
                  <a:cubicBezTo>
                    <a:pt x="0" y="30"/>
                    <a:pt x="0" y="30"/>
                    <a:pt x="0" y="30"/>
                  </a:cubicBezTo>
                  <a:cubicBezTo>
                    <a:pt x="26" y="53"/>
                    <a:pt x="26" y="53"/>
                    <a:pt x="26" y="53"/>
                  </a:cubicBezTo>
                  <a:cubicBezTo>
                    <a:pt x="31" y="47"/>
                    <a:pt x="31" y="47"/>
                    <a:pt x="31" y="47"/>
                  </a:cubicBezTo>
                  <a:cubicBezTo>
                    <a:pt x="35" y="42"/>
                    <a:pt x="40" y="39"/>
                    <a:pt x="43" y="37"/>
                  </a:cubicBezTo>
                  <a:cubicBezTo>
                    <a:pt x="43" y="37"/>
                    <a:pt x="46" y="35"/>
                    <a:pt x="61" y="39"/>
                  </a:cubicBezTo>
                  <a:cubicBezTo>
                    <a:pt x="68" y="41"/>
                    <a:pt x="68" y="41"/>
                    <a:pt x="68" y="41"/>
                  </a:cubicBezTo>
                  <a:cubicBezTo>
                    <a:pt x="77" y="8"/>
                    <a:pt x="77" y="8"/>
                    <a:pt x="77" y="8"/>
                  </a:cubicBezTo>
                  <a:cubicBezTo>
                    <a:pt x="70" y="6"/>
                    <a:pt x="70" y="6"/>
                    <a:pt x="70" y="6"/>
                  </a:cubicBezTo>
                  <a:cubicBezTo>
                    <a:pt x="51" y="0"/>
                    <a:pt x="38" y="0"/>
                    <a:pt x="27" y="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30" name="Freeform 192"/>
            <p:cNvSpPr>
              <a:spLocks/>
            </p:cNvSpPr>
            <p:nvPr/>
          </p:nvSpPr>
          <p:spPr bwMode="black">
            <a:xfrm>
              <a:off x="8348663" y="2689225"/>
              <a:ext cx="36513" cy="55563"/>
            </a:xfrm>
            <a:custGeom>
              <a:avLst/>
              <a:gdLst>
                <a:gd name="T0" fmla="*/ 13 w 49"/>
                <a:gd name="T1" fmla="*/ 7 h 75"/>
                <a:gd name="T2" fmla="*/ 2 w 49"/>
                <a:gd name="T3" fmla="*/ 57 h 75"/>
                <a:gd name="T4" fmla="*/ 0 w 49"/>
                <a:gd name="T5" fmla="*/ 64 h 75"/>
                <a:gd name="T6" fmla="*/ 34 w 49"/>
                <a:gd name="T7" fmla="*/ 75 h 75"/>
                <a:gd name="T8" fmla="*/ 36 w 49"/>
                <a:gd name="T9" fmla="*/ 67 h 75"/>
                <a:gd name="T10" fmla="*/ 48 w 49"/>
                <a:gd name="T11" fmla="*/ 13 h 75"/>
                <a:gd name="T12" fmla="*/ 49 w 49"/>
                <a:gd name="T13" fmla="*/ 5 h 75"/>
                <a:gd name="T14" fmla="*/ 15 w 49"/>
                <a:gd name="T15" fmla="*/ 0 h 75"/>
                <a:gd name="T16" fmla="*/ 13 w 49"/>
                <a:gd name="T17" fmla="*/ 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75">
                  <a:moveTo>
                    <a:pt x="13" y="7"/>
                  </a:moveTo>
                  <a:cubicBezTo>
                    <a:pt x="10" y="26"/>
                    <a:pt x="7" y="43"/>
                    <a:pt x="2" y="57"/>
                  </a:cubicBezTo>
                  <a:cubicBezTo>
                    <a:pt x="0" y="64"/>
                    <a:pt x="0" y="64"/>
                    <a:pt x="0" y="64"/>
                  </a:cubicBezTo>
                  <a:cubicBezTo>
                    <a:pt x="34" y="75"/>
                    <a:pt x="34" y="75"/>
                    <a:pt x="34" y="75"/>
                  </a:cubicBezTo>
                  <a:cubicBezTo>
                    <a:pt x="36" y="67"/>
                    <a:pt x="36" y="67"/>
                    <a:pt x="36" y="67"/>
                  </a:cubicBezTo>
                  <a:cubicBezTo>
                    <a:pt x="41" y="52"/>
                    <a:pt x="45" y="34"/>
                    <a:pt x="48" y="13"/>
                  </a:cubicBezTo>
                  <a:cubicBezTo>
                    <a:pt x="49" y="5"/>
                    <a:pt x="49" y="5"/>
                    <a:pt x="49" y="5"/>
                  </a:cubicBezTo>
                  <a:cubicBezTo>
                    <a:pt x="15" y="0"/>
                    <a:pt x="15" y="0"/>
                    <a:pt x="15" y="0"/>
                  </a:cubicBezTo>
                  <a:lnTo>
                    <a:pt x="13" y="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31" name="Freeform 193"/>
            <p:cNvSpPr>
              <a:spLocks/>
            </p:cNvSpPr>
            <p:nvPr/>
          </p:nvSpPr>
          <p:spPr bwMode="black">
            <a:xfrm>
              <a:off x="8362950" y="2611438"/>
              <a:ext cx="26988" cy="52388"/>
            </a:xfrm>
            <a:custGeom>
              <a:avLst/>
              <a:gdLst>
                <a:gd name="T0" fmla="*/ 2 w 38"/>
                <a:gd name="T1" fmla="*/ 0 h 70"/>
                <a:gd name="T2" fmla="*/ 2 w 38"/>
                <a:gd name="T3" fmla="*/ 8 h 70"/>
                <a:gd name="T4" fmla="*/ 0 w 38"/>
                <a:gd name="T5" fmla="*/ 60 h 70"/>
                <a:gd name="T6" fmla="*/ 0 w 38"/>
                <a:gd name="T7" fmla="*/ 67 h 70"/>
                <a:gd name="T8" fmla="*/ 35 w 38"/>
                <a:gd name="T9" fmla="*/ 70 h 70"/>
                <a:gd name="T10" fmla="*/ 35 w 38"/>
                <a:gd name="T11" fmla="*/ 62 h 70"/>
                <a:gd name="T12" fmla="*/ 38 w 38"/>
                <a:gd name="T13" fmla="*/ 8 h 70"/>
                <a:gd name="T14" fmla="*/ 38 w 38"/>
                <a:gd name="T15" fmla="*/ 0 h 70"/>
                <a:gd name="T16" fmla="*/ 2 w 38"/>
                <a:gd name="T17"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70">
                  <a:moveTo>
                    <a:pt x="2" y="0"/>
                  </a:moveTo>
                  <a:cubicBezTo>
                    <a:pt x="2" y="8"/>
                    <a:pt x="2" y="8"/>
                    <a:pt x="2" y="8"/>
                  </a:cubicBezTo>
                  <a:cubicBezTo>
                    <a:pt x="2" y="25"/>
                    <a:pt x="2" y="43"/>
                    <a:pt x="0" y="60"/>
                  </a:cubicBezTo>
                  <a:cubicBezTo>
                    <a:pt x="0" y="67"/>
                    <a:pt x="0" y="67"/>
                    <a:pt x="0" y="67"/>
                  </a:cubicBezTo>
                  <a:cubicBezTo>
                    <a:pt x="35" y="70"/>
                    <a:pt x="35" y="70"/>
                    <a:pt x="35" y="70"/>
                  </a:cubicBezTo>
                  <a:cubicBezTo>
                    <a:pt x="35" y="62"/>
                    <a:pt x="35" y="62"/>
                    <a:pt x="35" y="62"/>
                  </a:cubicBezTo>
                  <a:cubicBezTo>
                    <a:pt x="37" y="44"/>
                    <a:pt x="38" y="26"/>
                    <a:pt x="38" y="8"/>
                  </a:cubicBezTo>
                  <a:cubicBezTo>
                    <a:pt x="38" y="0"/>
                    <a:pt x="38" y="0"/>
                    <a:pt x="38" y="0"/>
                  </a:cubicBezTo>
                  <a:lnTo>
                    <a:pt x="2"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32" name="Freeform 194"/>
            <p:cNvSpPr>
              <a:spLocks/>
            </p:cNvSpPr>
            <p:nvPr/>
          </p:nvSpPr>
          <p:spPr bwMode="black">
            <a:xfrm>
              <a:off x="7783513" y="3113088"/>
              <a:ext cx="47625" cy="57150"/>
            </a:xfrm>
            <a:custGeom>
              <a:avLst/>
              <a:gdLst>
                <a:gd name="T0" fmla="*/ 32 w 63"/>
                <a:gd name="T1" fmla="*/ 0 h 76"/>
                <a:gd name="T2" fmla="*/ 29 w 63"/>
                <a:gd name="T3" fmla="*/ 7 h 76"/>
                <a:gd name="T4" fmla="*/ 5 w 63"/>
                <a:gd name="T5" fmla="*/ 50 h 76"/>
                <a:gd name="T6" fmla="*/ 0 w 63"/>
                <a:gd name="T7" fmla="*/ 57 h 76"/>
                <a:gd name="T8" fmla="*/ 30 w 63"/>
                <a:gd name="T9" fmla="*/ 76 h 76"/>
                <a:gd name="T10" fmla="*/ 34 w 63"/>
                <a:gd name="T11" fmla="*/ 70 h 76"/>
                <a:gd name="T12" fmla="*/ 60 w 63"/>
                <a:gd name="T13" fmla="*/ 22 h 76"/>
                <a:gd name="T14" fmla="*/ 63 w 63"/>
                <a:gd name="T15" fmla="*/ 16 h 76"/>
                <a:gd name="T16" fmla="*/ 49 w 63"/>
                <a:gd name="T17" fmla="*/ 7 h 76"/>
                <a:gd name="T18" fmla="*/ 32 w 63"/>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6">
                  <a:moveTo>
                    <a:pt x="32" y="0"/>
                  </a:moveTo>
                  <a:cubicBezTo>
                    <a:pt x="29" y="7"/>
                    <a:pt x="29" y="7"/>
                    <a:pt x="29" y="7"/>
                  </a:cubicBezTo>
                  <a:cubicBezTo>
                    <a:pt x="20" y="23"/>
                    <a:pt x="13" y="38"/>
                    <a:pt x="5" y="50"/>
                  </a:cubicBezTo>
                  <a:cubicBezTo>
                    <a:pt x="0" y="57"/>
                    <a:pt x="0" y="57"/>
                    <a:pt x="0" y="57"/>
                  </a:cubicBezTo>
                  <a:cubicBezTo>
                    <a:pt x="30" y="76"/>
                    <a:pt x="30" y="76"/>
                    <a:pt x="30" y="76"/>
                  </a:cubicBezTo>
                  <a:cubicBezTo>
                    <a:pt x="34" y="70"/>
                    <a:pt x="34" y="70"/>
                    <a:pt x="34" y="70"/>
                  </a:cubicBezTo>
                  <a:cubicBezTo>
                    <a:pt x="43" y="56"/>
                    <a:pt x="51" y="40"/>
                    <a:pt x="60" y="22"/>
                  </a:cubicBezTo>
                  <a:cubicBezTo>
                    <a:pt x="63" y="16"/>
                    <a:pt x="63" y="16"/>
                    <a:pt x="63" y="16"/>
                  </a:cubicBezTo>
                  <a:cubicBezTo>
                    <a:pt x="49" y="7"/>
                    <a:pt x="49" y="7"/>
                    <a:pt x="49" y="7"/>
                  </a:cubicBezTo>
                  <a:lnTo>
                    <a:pt x="32"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33" name="Freeform 195"/>
            <p:cNvSpPr>
              <a:spLocks/>
            </p:cNvSpPr>
            <p:nvPr/>
          </p:nvSpPr>
          <p:spPr bwMode="black">
            <a:xfrm>
              <a:off x="8229600" y="2798763"/>
              <a:ext cx="57150" cy="49213"/>
            </a:xfrm>
            <a:custGeom>
              <a:avLst/>
              <a:gdLst>
                <a:gd name="T0" fmla="*/ 52 w 76"/>
                <a:gd name="T1" fmla="*/ 3 h 65"/>
                <a:gd name="T2" fmla="*/ 6 w 76"/>
                <a:gd name="T3" fmla="*/ 31 h 65"/>
                <a:gd name="T4" fmla="*/ 0 w 76"/>
                <a:gd name="T5" fmla="*/ 35 h 65"/>
                <a:gd name="T6" fmla="*/ 17 w 76"/>
                <a:gd name="T7" fmla="*/ 65 h 65"/>
                <a:gd name="T8" fmla="*/ 24 w 76"/>
                <a:gd name="T9" fmla="*/ 61 h 65"/>
                <a:gd name="T10" fmla="*/ 70 w 76"/>
                <a:gd name="T11" fmla="*/ 33 h 65"/>
                <a:gd name="T12" fmla="*/ 76 w 76"/>
                <a:gd name="T13" fmla="*/ 30 h 65"/>
                <a:gd name="T14" fmla="*/ 58 w 76"/>
                <a:gd name="T15" fmla="*/ 0 h 65"/>
                <a:gd name="T16" fmla="*/ 52 w 76"/>
                <a:gd name="T17" fmla="*/ 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5">
                  <a:moveTo>
                    <a:pt x="52" y="3"/>
                  </a:moveTo>
                  <a:cubicBezTo>
                    <a:pt x="38" y="12"/>
                    <a:pt x="22" y="21"/>
                    <a:pt x="6" y="31"/>
                  </a:cubicBezTo>
                  <a:cubicBezTo>
                    <a:pt x="0" y="35"/>
                    <a:pt x="0" y="35"/>
                    <a:pt x="0" y="35"/>
                  </a:cubicBezTo>
                  <a:cubicBezTo>
                    <a:pt x="17" y="65"/>
                    <a:pt x="17" y="65"/>
                    <a:pt x="17" y="65"/>
                  </a:cubicBezTo>
                  <a:cubicBezTo>
                    <a:pt x="24" y="61"/>
                    <a:pt x="24" y="61"/>
                    <a:pt x="24" y="61"/>
                  </a:cubicBezTo>
                  <a:cubicBezTo>
                    <a:pt x="41" y="51"/>
                    <a:pt x="56" y="42"/>
                    <a:pt x="70" y="33"/>
                  </a:cubicBezTo>
                  <a:cubicBezTo>
                    <a:pt x="76" y="30"/>
                    <a:pt x="76" y="30"/>
                    <a:pt x="76" y="30"/>
                  </a:cubicBezTo>
                  <a:cubicBezTo>
                    <a:pt x="58" y="0"/>
                    <a:pt x="58" y="0"/>
                    <a:pt x="58" y="0"/>
                  </a:cubicBezTo>
                  <a:lnTo>
                    <a:pt x="52" y="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34" name="Freeform 196"/>
            <p:cNvSpPr>
              <a:spLocks/>
            </p:cNvSpPr>
            <p:nvPr/>
          </p:nvSpPr>
          <p:spPr bwMode="black">
            <a:xfrm>
              <a:off x="8297863" y="2754313"/>
              <a:ext cx="57150" cy="50800"/>
            </a:xfrm>
            <a:custGeom>
              <a:avLst/>
              <a:gdLst>
                <a:gd name="T0" fmla="*/ 49 w 77"/>
                <a:gd name="T1" fmla="*/ 5 h 68"/>
                <a:gd name="T2" fmla="*/ 7 w 77"/>
                <a:gd name="T3" fmla="*/ 34 h 68"/>
                <a:gd name="T4" fmla="*/ 0 w 77"/>
                <a:gd name="T5" fmla="*/ 39 h 68"/>
                <a:gd name="T6" fmla="*/ 19 w 77"/>
                <a:gd name="T7" fmla="*/ 68 h 68"/>
                <a:gd name="T8" fmla="*/ 26 w 77"/>
                <a:gd name="T9" fmla="*/ 64 h 68"/>
                <a:gd name="T10" fmla="*/ 71 w 77"/>
                <a:gd name="T11" fmla="*/ 33 h 68"/>
                <a:gd name="T12" fmla="*/ 77 w 77"/>
                <a:gd name="T13" fmla="*/ 28 h 68"/>
                <a:gd name="T14" fmla="*/ 55 w 77"/>
                <a:gd name="T15" fmla="*/ 0 h 68"/>
                <a:gd name="T16" fmla="*/ 49 w 77"/>
                <a:gd name="T17" fmla="*/ 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8">
                  <a:moveTo>
                    <a:pt x="49" y="5"/>
                  </a:moveTo>
                  <a:cubicBezTo>
                    <a:pt x="40" y="12"/>
                    <a:pt x="26" y="22"/>
                    <a:pt x="7" y="34"/>
                  </a:cubicBezTo>
                  <a:cubicBezTo>
                    <a:pt x="0" y="39"/>
                    <a:pt x="0" y="39"/>
                    <a:pt x="0" y="39"/>
                  </a:cubicBezTo>
                  <a:cubicBezTo>
                    <a:pt x="19" y="68"/>
                    <a:pt x="19" y="68"/>
                    <a:pt x="19" y="68"/>
                  </a:cubicBezTo>
                  <a:cubicBezTo>
                    <a:pt x="26" y="64"/>
                    <a:pt x="26" y="64"/>
                    <a:pt x="26" y="64"/>
                  </a:cubicBezTo>
                  <a:cubicBezTo>
                    <a:pt x="46" y="51"/>
                    <a:pt x="61" y="41"/>
                    <a:pt x="71" y="33"/>
                  </a:cubicBezTo>
                  <a:cubicBezTo>
                    <a:pt x="77" y="28"/>
                    <a:pt x="77" y="28"/>
                    <a:pt x="77" y="28"/>
                  </a:cubicBezTo>
                  <a:cubicBezTo>
                    <a:pt x="55" y="0"/>
                    <a:pt x="55" y="0"/>
                    <a:pt x="55" y="0"/>
                  </a:cubicBezTo>
                  <a:lnTo>
                    <a:pt x="49" y="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35" name="Freeform 197"/>
            <p:cNvSpPr>
              <a:spLocks/>
            </p:cNvSpPr>
            <p:nvPr/>
          </p:nvSpPr>
          <p:spPr bwMode="black">
            <a:xfrm>
              <a:off x="7313613" y="2935288"/>
              <a:ext cx="57150" cy="49213"/>
            </a:xfrm>
            <a:custGeom>
              <a:avLst/>
              <a:gdLst>
                <a:gd name="T0" fmla="*/ 24 w 77"/>
                <a:gd name="T1" fmla="*/ 4 h 65"/>
                <a:gd name="T2" fmla="*/ 18 w 77"/>
                <a:gd name="T3" fmla="*/ 0 h 65"/>
                <a:gd name="T4" fmla="*/ 0 w 77"/>
                <a:gd name="T5" fmla="*/ 30 h 65"/>
                <a:gd name="T6" fmla="*/ 7 w 77"/>
                <a:gd name="T7" fmla="*/ 34 h 65"/>
                <a:gd name="T8" fmla="*/ 53 w 77"/>
                <a:gd name="T9" fmla="*/ 61 h 65"/>
                <a:gd name="T10" fmla="*/ 59 w 77"/>
                <a:gd name="T11" fmla="*/ 65 h 65"/>
                <a:gd name="T12" fmla="*/ 77 w 77"/>
                <a:gd name="T13" fmla="*/ 34 h 65"/>
                <a:gd name="T14" fmla="*/ 71 w 77"/>
                <a:gd name="T15" fmla="*/ 31 h 65"/>
                <a:gd name="T16" fmla="*/ 24 w 77"/>
                <a:gd name="T17"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5">
                  <a:moveTo>
                    <a:pt x="24" y="4"/>
                  </a:moveTo>
                  <a:cubicBezTo>
                    <a:pt x="18" y="0"/>
                    <a:pt x="18" y="0"/>
                    <a:pt x="18" y="0"/>
                  </a:cubicBezTo>
                  <a:cubicBezTo>
                    <a:pt x="0" y="30"/>
                    <a:pt x="0" y="30"/>
                    <a:pt x="0" y="30"/>
                  </a:cubicBezTo>
                  <a:cubicBezTo>
                    <a:pt x="7" y="34"/>
                    <a:pt x="7" y="34"/>
                    <a:pt x="7" y="34"/>
                  </a:cubicBezTo>
                  <a:cubicBezTo>
                    <a:pt x="22" y="43"/>
                    <a:pt x="37" y="52"/>
                    <a:pt x="53" y="61"/>
                  </a:cubicBezTo>
                  <a:cubicBezTo>
                    <a:pt x="59" y="65"/>
                    <a:pt x="59" y="65"/>
                    <a:pt x="59" y="65"/>
                  </a:cubicBezTo>
                  <a:cubicBezTo>
                    <a:pt x="77" y="34"/>
                    <a:pt x="77" y="34"/>
                    <a:pt x="77" y="34"/>
                  </a:cubicBezTo>
                  <a:cubicBezTo>
                    <a:pt x="71" y="31"/>
                    <a:pt x="71" y="31"/>
                    <a:pt x="71" y="31"/>
                  </a:cubicBezTo>
                  <a:cubicBezTo>
                    <a:pt x="55" y="22"/>
                    <a:pt x="40" y="13"/>
                    <a:pt x="24"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36" name="Freeform 198"/>
            <p:cNvSpPr>
              <a:spLocks/>
            </p:cNvSpPr>
            <p:nvPr/>
          </p:nvSpPr>
          <p:spPr bwMode="black">
            <a:xfrm>
              <a:off x="7381875" y="2974975"/>
              <a:ext cx="57150" cy="49213"/>
            </a:xfrm>
            <a:custGeom>
              <a:avLst/>
              <a:gdLst>
                <a:gd name="T0" fmla="*/ 0 w 36"/>
                <a:gd name="T1" fmla="*/ 15 h 31"/>
                <a:gd name="T2" fmla="*/ 28 w 36"/>
                <a:gd name="T3" fmla="*/ 31 h 31"/>
                <a:gd name="T4" fmla="*/ 36 w 36"/>
                <a:gd name="T5" fmla="*/ 17 h 31"/>
                <a:gd name="T6" fmla="*/ 8 w 36"/>
                <a:gd name="T7" fmla="*/ 0 h 31"/>
                <a:gd name="T8" fmla="*/ 0 w 36"/>
                <a:gd name="T9" fmla="*/ 15 h 31"/>
              </a:gdLst>
              <a:ahLst/>
              <a:cxnLst>
                <a:cxn ang="0">
                  <a:pos x="T0" y="T1"/>
                </a:cxn>
                <a:cxn ang="0">
                  <a:pos x="T2" y="T3"/>
                </a:cxn>
                <a:cxn ang="0">
                  <a:pos x="T4" y="T5"/>
                </a:cxn>
                <a:cxn ang="0">
                  <a:pos x="T6" y="T7"/>
                </a:cxn>
                <a:cxn ang="0">
                  <a:pos x="T8" y="T9"/>
                </a:cxn>
              </a:cxnLst>
              <a:rect l="0" t="0" r="r" b="b"/>
              <a:pathLst>
                <a:path w="36" h="31">
                  <a:moveTo>
                    <a:pt x="0" y="15"/>
                  </a:moveTo>
                  <a:lnTo>
                    <a:pt x="28" y="31"/>
                  </a:lnTo>
                  <a:lnTo>
                    <a:pt x="36" y="17"/>
                  </a:lnTo>
                  <a:lnTo>
                    <a:pt x="8" y="0"/>
                  </a:lnTo>
                  <a:lnTo>
                    <a:pt x="0" y="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37" name="Freeform 199"/>
            <p:cNvSpPr>
              <a:spLocks/>
            </p:cNvSpPr>
            <p:nvPr/>
          </p:nvSpPr>
          <p:spPr bwMode="black">
            <a:xfrm>
              <a:off x="7243763" y="2895600"/>
              <a:ext cx="58738" cy="47625"/>
            </a:xfrm>
            <a:custGeom>
              <a:avLst/>
              <a:gdLst>
                <a:gd name="T0" fmla="*/ 24 w 77"/>
                <a:gd name="T1" fmla="*/ 4 h 64"/>
                <a:gd name="T2" fmla="*/ 17 w 77"/>
                <a:gd name="T3" fmla="*/ 0 h 64"/>
                <a:gd name="T4" fmla="*/ 0 w 77"/>
                <a:gd name="T5" fmla="*/ 31 h 64"/>
                <a:gd name="T6" fmla="*/ 6 w 77"/>
                <a:gd name="T7" fmla="*/ 34 h 64"/>
                <a:gd name="T8" fmla="*/ 53 w 77"/>
                <a:gd name="T9" fmla="*/ 61 h 64"/>
                <a:gd name="T10" fmla="*/ 59 w 77"/>
                <a:gd name="T11" fmla="*/ 64 h 64"/>
                <a:gd name="T12" fmla="*/ 77 w 77"/>
                <a:gd name="T13" fmla="*/ 34 h 64"/>
                <a:gd name="T14" fmla="*/ 70 w 77"/>
                <a:gd name="T15" fmla="*/ 30 h 64"/>
                <a:gd name="T16" fmla="*/ 24 w 77"/>
                <a:gd name="T17" fmla="*/ 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24" y="4"/>
                  </a:moveTo>
                  <a:cubicBezTo>
                    <a:pt x="17" y="0"/>
                    <a:pt x="17" y="0"/>
                    <a:pt x="17" y="0"/>
                  </a:cubicBezTo>
                  <a:cubicBezTo>
                    <a:pt x="0" y="31"/>
                    <a:pt x="0" y="31"/>
                    <a:pt x="0" y="31"/>
                  </a:cubicBezTo>
                  <a:cubicBezTo>
                    <a:pt x="6" y="34"/>
                    <a:pt x="6" y="34"/>
                    <a:pt x="6" y="34"/>
                  </a:cubicBezTo>
                  <a:cubicBezTo>
                    <a:pt x="21" y="42"/>
                    <a:pt x="36" y="51"/>
                    <a:pt x="53" y="61"/>
                  </a:cubicBezTo>
                  <a:cubicBezTo>
                    <a:pt x="59" y="64"/>
                    <a:pt x="59" y="64"/>
                    <a:pt x="59" y="64"/>
                  </a:cubicBezTo>
                  <a:cubicBezTo>
                    <a:pt x="77" y="34"/>
                    <a:pt x="77" y="34"/>
                    <a:pt x="77" y="34"/>
                  </a:cubicBezTo>
                  <a:cubicBezTo>
                    <a:pt x="70" y="30"/>
                    <a:pt x="70" y="30"/>
                    <a:pt x="70" y="30"/>
                  </a:cubicBezTo>
                  <a:cubicBezTo>
                    <a:pt x="53" y="20"/>
                    <a:pt x="38" y="12"/>
                    <a:pt x="24"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38" name="Freeform 200"/>
            <p:cNvSpPr>
              <a:spLocks/>
            </p:cNvSpPr>
            <p:nvPr/>
          </p:nvSpPr>
          <p:spPr bwMode="black">
            <a:xfrm>
              <a:off x="7173913" y="2857500"/>
              <a:ext cx="57150" cy="47625"/>
            </a:xfrm>
            <a:custGeom>
              <a:avLst/>
              <a:gdLst>
                <a:gd name="T0" fmla="*/ 23 w 77"/>
                <a:gd name="T1" fmla="*/ 3 h 63"/>
                <a:gd name="T2" fmla="*/ 16 w 77"/>
                <a:gd name="T3" fmla="*/ 0 h 63"/>
                <a:gd name="T4" fmla="*/ 0 w 77"/>
                <a:gd name="T5" fmla="*/ 31 h 63"/>
                <a:gd name="T6" fmla="*/ 7 w 77"/>
                <a:gd name="T7" fmla="*/ 35 h 63"/>
                <a:gd name="T8" fmla="*/ 54 w 77"/>
                <a:gd name="T9" fmla="*/ 59 h 63"/>
                <a:gd name="T10" fmla="*/ 60 w 77"/>
                <a:gd name="T11" fmla="*/ 63 h 63"/>
                <a:gd name="T12" fmla="*/ 77 w 77"/>
                <a:gd name="T13" fmla="*/ 32 h 63"/>
                <a:gd name="T14" fmla="*/ 71 w 77"/>
                <a:gd name="T15" fmla="*/ 29 h 63"/>
                <a:gd name="T16" fmla="*/ 23 w 77"/>
                <a:gd name="T17" fmla="*/ 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3">
                  <a:moveTo>
                    <a:pt x="23" y="3"/>
                  </a:moveTo>
                  <a:cubicBezTo>
                    <a:pt x="16" y="0"/>
                    <a:pt x="16" y="0"/>
                    <a:pt x="16" y="0"/>
                  </a:cubicBezTo>
                  <a:cubicBezTo>
                    <a:pt x="0" y="31"/>
                    <a:pt x="0" y="31"/>
                    <a:pt x="0" y="31"/>
                  </a:cubicBezTo>
                  <a:cubicBezTo>
                    <a:pt x="7" y="35"/>
                    <a:pt x="7" y="35"/>
                    <a:pt x="7" y="35"/>
                  </a:cubicBezTo>
                  <a:cubicBezTo>
                    <a:pt x="20" y="41"/>
                    <a:pt x="36" y="50"/>
                    <a:pt x="54" y="59"/>
                  </a:cubicBezTo>
                  <a:cubicBezTo>
                    <a:pt x="60" y="63"/>
                    <a:pt x="60" y="63"/>
                    <a:pt x="60" y="63"/>
                  </a:cubicBezTo>
                  <a:cubicBezTo>
                    <a:pt x="77" y="32"/>
                    <a:pt x="77" y="32"/>
                    <a:pt x="77" y="32"/>
                  </a:cubicBezTo>
                  <a:cubicBezTo>
                    <a:pt x="71" y="29"/>
                    <a:pt x="71" y="29"/>
                    <a:pt x="71" y="29"/>
                  </a:cubicBezTo>
                  <a:cubicBezTo>
                    <a:pt x="52" y="18"/>
                    <a:pt x="36" y="10"/>
                    <a:pt x="23" y="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39" name="Freeform 201"/>
            <p:cNvSpPr>
              <a:spLocks/>
            </p:cNvSpPr>
            <p:nvPr/>
          </p:nvSpPr>
          <p:spPr bwMode="black">
            <a:xfrm>
              <a:off x="7099300" y="2835275"/>
              <a:ext cx="57150" cy="34925"/>
            </a:xfrm>
            <a:custGeom>
              <a:avLst/>
              <a:gdLst>
                <a:gd name="T0" fmla="*/ 60 w 76"/>
                <a:gd name="T1" fmla="*/ 10 h 47"/>
                <a:gd name="T2" fmla="*/ 58 w 76"/>
                <a:gd name="T3" fmla="*/ 10 h 47"/>
                <a:gd name="T4" fmla="*/ 18 w 76"/>
                <a:gd name="T5" fmla="*/ 2 h 47"/>
                <a:gd name="T6" fmla="*/ 11 w 76"/>
                <a:gd name="T7" fmla="*/ 0 h 47"/>
                <a:gd name="T8" fmla="*/ 0 w 76"/>
                <a:gd name="T9" fmla="*/ 33 h 47"/>
                <a:gd name="T10" fmla="*/ 7 w 76"/>
                <a:gd name="T11" fmla="*/ 35 h 47"/>
                <a:gd name="T12" fmla="*/ 55 w 76"/>
                <a:gd name="T13" fmla="*/ 45 h 47"/>
                <a:gd name="T14" fmla="*/ 60 w 76"/>
                <a:gd name="T15" fmla="*/ 45 h 47"/>
                <a:gd name="T16" fmla="*/ 61 w 76"/>
                <a:gd name="T17" fmla="*/ 45 h 47"/>
                <a:gd name="T18" fmla="*/ 68 w 76"/>
                <a:gd name="T19" fmla="*/ 47 h 47"/>
                <a:gd name="T20" fmla="*/ 76 w 76"/>
                <a:gd name="T21" fmla="*/ 13 h 47"/>
                <a:gd name="T22" fmla="*/ 69 w 76"/>
                <a:gd name="T23" fmla="*/ 11 h 47"/>
                <a:gd name="T24" fmla="*/ 60 w 76"/>
                <a:gd name="T25"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47">
                  <a:moveTo>
                    <a:pt x="60" y="10"/>
                  </a:moveTo>
                  <a:cubicBezTo>
                    <a:pt x="58" y="10"/>
                    <a:pt x="58" y="10"/>
                    <a:pt x="58" y="10"/>
                  </a:cubicBezTo>
                  <a:cubicBezTo>
                    <a:pt x="49" y="11"/>
                    <a:pt x="35" y="8"/>
                    <a:pt x="18" y="2"/>
                  </a:cubicBezTo>
                  <a:cubicBezTo>
                    <a:pt x="11" y="0"/>
                    <a:pt x="11" y="0"/>
                    <a:pt x="11" y="0"/>
                  </a:cubicBezTo>
                  <a:cubicBezTo>
                    <a:pt x="0" y="33"/>
                    <a:pt x="0" y="33"/>
                    <a:pt x="0" y="33"/>
                  </a:cubicBezTo>
                  <a:cubicBezTo>
                    <a:pt x="7" y="35"/>
                    <a:pt x="7" y="35"/>
                    <a:pt x="7" y="35"/>
                  </a:cubicBezTo>
                  <a:cubicBezTo>
                    <a:pt x="20" y="40"/>
                    <a:pt x="39" y="45"/>
                    <a:pt x="55" y="45"/>
                  </a:cubicBezTo>
                  <a:cubicBezTo>
                    <a:pt x="57" y="45"/>
                    <a:pt x="59" y="45"/>
                    <a:pt x="60" y="45"/>
                  </a:cubicBezTo>
                  <a:cubicBezTo>
                    <a:pt x="60" y="45"/>
                    <a:pt x="61" y="45"/>
                    <a:pt x="61" y="45"/>
                  </a:cubicBezTo>
                  <a:cubicBezTo>
                    <a:pt x="68" y="47"/>
                    <a:pt x="68" y="47"/>
                    <a:pt x="68" y="47"/>
                  </a:cubicBezTo>
                  <a:cubicBezTo>
                    <a:pt x="76" y="13"/>
                    <a:pt x="76" y="13"/>
                    <a:pt x="76" y="13"/>
                  </a:cubicBezTo>
                  <a:cubicBezTo>
                    <a:pt x="69" y="11"/>
                    <a:pt x="69" y="11"/>
                    <a:pt x="69" y="11"/>
                  </a:cubicBezTo>
                  <a:cubicBezTo>
                    <a:pt x="66" y="10"/>
                    <a:pt x="63" y="10"/>
                    <a:pt x="60" y="1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40" name="Freeform 202"/>
            <p:cNvSpPr>
              <a:spLocks/>
            </p:cNvSpPr>
            <p:nvPr/>
          </p:nvSpPr>
          <p:spPr bwMode="black">
            <a:xfrm>
              <a:off x="7721600" y="3168650"/>
              <a:ext cx="55563" cy="30163"/>
            </a:xfrm>
            <a:custGeom>
              <a:avLst/>
              <a:gdLst>
                <a:gd name="T0" fmla="*/ 57 w 74"/>
                <a:gd name="T1" fmla="*/ 3 h 40"/>
                <a:gd name="T2" fmla="*/ 53 w 74"/>
                <a:gd name="T3" fmla="*/ 4 h 40"/>
                <a:gd name="T4" fmla="*/ 11 w 74"/>
                <a:gd name="T5" fmla="*/ 4 h 40"/>
                <a:gd name="T6" fmla="*/ 3 w 74"/>
                <a:gd name="T7" fmla="*/ 3 h 40"/>
                <a:gd name="T8" fmla="*/ 0 w 74"/>
                <a:gd name="T9" fmla="*/ 38 h 40"/>
                <a:gd name="T10" fmla="*/ 7 w 74"/>
                <a:gd name="T11" fmla="*/ 39 h 40"/>
                <a:gd name="T12" fmla="*/ 32 w 74"/>
                <a:gd name="T13" fmla="*/ 40 h 40"/>
                <a:gd name="T14" fmla="*/ 60 w 74"/>
                <a:gd name="T15" fmla="*/ 38 h 40"/>
                <a:gd name="T16" fmla="*/ 67 w 74"/>
                <a:gd name="T17" fmla="*/ 36 h 40"/>
                <a:gd name="T18" fmla="*/ 74 w 74"/>
                <a:gd name="T19" fmla="*/ 34 h 40"/>
                <a:gd name="T20" fmla="*/ 64 w 74"/>
                <a:gd name="T21" fmla="*/ 0 h 40"/>
                <a:gd name="T22" fmla="*/ 57 w 74"/>
                <a:gd name="T23"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40">
                  <a:moveTo>
                    <a:pt x="57" y="3"/>
                  </a:moveTo>
                  <a:cubicBezTo>
                    <a:pt x="56" y="3"/>
                    <a:pt x="55" y="3"/>
                    <a:pt x="53" y="4"/>
                  </a:cubicBezTo>
                  <a:cubicBezTo>
                    <a:pt x="43" y="5"/>
                    <a:pt x="28" y="6"/>
                    <a:pt x="11" y="4"/>
                  </a:cubicBezTo>
                  <a:cubicBezTo>
                    <a:pt x="3" y="3"/>
                    <a:pt x="3" y="3"/>
                    <a:pt x="3" y="3"/>
                  </a:cubicBezTo>
                  <a:cubicBezTo>
                    <a:pt x="0" y="38"/>
                    <a:pt x="0" y="38"/>
                    <a:pt x="0" y="38"/>
                  </a:cubicBezTo>
                  <a:cubicBezTo>
                    <a:pt x="7" y="39"/>
                    <a:pt x="7" y="39"/>
                    <a:pt x="7" y="39"/>
                  </a:cubicBezTo>
                  <a:cubicBezTo>
                    <a:pt x="16" y="40"/>
                    <a:pt x="25" y="40"/>
                    <a:pt x="32" y="40"/>
                  </a:cubicBezTo>
                  <a:cubicBezTo>
                    <a:pt x="43" y="40"/>
                    <a:pt x="52" y="40"/>
                    <a:pt x="60" y="38"/>
                  </a:cubicBezTo>
                  <a:cubicBezTo>
                    <a:pt x="62" y="38"/>
                    <a:pt x="65" y="37"/>
                    <a:pt x="67" y="36"/>
                  </a:cubicBezTo>
                  <a:cubicBezTo>
                    <a:pt x="74" y="34"/>
                    <a:pt x="74" y="34"/>
                    <a:pt x="74" y="34"/>
                  </a:cubicBezTo>
                  <a:cubicBezTo>
                    <a:pt x="64" y="0"/>
                    <a:pt x="64" y="0"/>
                    <a:pt x="64" y="0"/>
                  </a:cubicBezTo>
                  <a:lnTo>
                    <a:pt x="57" y="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41" name="Freeform 203"/>
            <p:cNvSpPr>
              <a:spLocks/>
            </p:cNvSpPr>
            <p:nvPr/>
          </p:nvSpPr>
          <p:spPr bwMode="black">
            <a:xfrm>
              <a:off x="7583488" y="3100388"/>
              <a:ext cx="49213" cy="58738"/>
            </a:xfrm>
            <a:custGeom>
              <a:avLst/>
              <a:gdLst>
                <a:gd name="T0" fmla="*/ 49 w 64"/>
                <a:gd name="T1" fmla="*/ 34 h 78"/>
                <a:gd name="T2" fmla="*/ 49 w 64"/>
                <a:gd name="T3" fmla="*/ 33 h 78"/>
                <a:gd name="T4" fmla="*/ 33 w 64"/>
                <a:gd name="T5" fmla="*/ 6 h 78"/>
                <a:gd name="T6" fmla="*/ 29 w 64"/>
                <a:gd name="T7" fmla="*/ 0 h 78"/>
                <a:gd name="T8" fmla="*/ 0 w 64"/>
                <a:gd name="T9" fmla="*/ 19 h 78"/>
                <a:gd name="T10" fmla="*/ 4 w 64"/>
                <a:gd name="T11" fmla="*/ 26 h 78"/>
                <a:gd name="T12" fmla="*/ 18 w 64"/>
                <a:gd name="T13" fmla="*/ 50 h 78"/>
                <a:gd name="T14" fmla="*/ 31 w 64"/>
                <a:gd name="T15" fmla="*/ 72 h 78"/>
                <a:gd name="T16" fmla="*/ 35 w 64"/>
                <a:gd name="T17" fmla="*/ 78 h 78"/>
                <a:gd name="T18" fmla="*/ 64 w 64"/>
                <a:gd name="T19" fmla="*/ 59 h 78"/>
                <a:gd name="T20" fmla="*/ 60 w 64"/>
                <a:gd name="T21" fmla="*/ 52 h 78"/>
                <a:gd name="T22" fmla="*/ 49 w 64"/>
                <a:gd name="T23" fmla="*/ 3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78">
                  <a:moveTo>
                    <a:pt x="49" y="34"/>
                  </a:moveTo>
                  <a:cubicBezTo>
                    <a:pt x="49" y="33"/>
                    <a:pt x="49" y="33"/>
                    <a:pt x="49" y="33"/>
                  </a:cubicBezTo>
                  <a:cubicBezTo>
                    <a:pt x="44" y="25"/>
                    <a:pt x="39" y="15"/>
                    <a:pt x="33" y="6"/>
                  </a:cubicBezTo>
                  <a:cubicBezTo>
                    <a:pt x="29" y="0"/>
                    <a:pt x="29" y="0"/>
                    <a:pt x="29" y="0"/>
                  </a:cubicBezTo>
                  <a:cubicBezTo>
                    <a:pt x="0" y="19"/>
                    <a:pt x="0" y="19"/>
                    <a:pt x="0" y="19"/>
                  </a:cubicBezTo>
                  <a:cubicBezTo>
                    <a:pt x="4" y="26"/>
                    <a:pt x="4" y="26"/>
                    <a:pt x="4" y="26"/>
                  </a:cubicBezTo>
                  <a:cubicBezTo>
                    <a:pt x="9" y="34"/>
                    <a:pt x="14" y="43"/>
                    <a:pt x="18" y="50"/>
                  </a:cubicBezTo>
                  <a:cubicBezTo>
                    <a:pt x="22" y="58"/>
                    <a:pt x="27" y="65"/>
                    <a:pt x="31" y="72"/>
                  </a:cubicBezTo>
                  <a:cubicBezTo>
                    <a:pt x="35" y="78"/>
                    <a:pt x="35" y="78"/>
                    <a:pt x="35" y="78"/>
                  </a:cubicBezTo>
                  <a:cubicBezTo>
                    <a:pt x="64" y="59"/>
                    <a:pt x="64" y="59"/>
                    <a:pt x="64" y="59"/>
                  </a:cubicBezTo>
                  <a:cubicBezTo>
                    <a:pt x="60" y="52"/>
                    <a:pt x="60" y="52"/>
                    <a:pt x="60" y="52"/>
                  </a:cubicBezTo>
                  <a:cubicBezTo>
                    <a:pt x="57" y="47"/>
                    <a:pt x="53" y="41"/>
                    <a:pt x="49" y="3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42" name="Freeform 204"/>
            <p:cNvSpPr>
              <a:spLocks/>
            </p:cNvSpPr>
            <p:nvPr/>
          </p:nvSpPr>
          <p:spPr bwMode="black">
            <a:xfrm>
              <a:off x="7521575" y="3054350"/>
              <a:ext cx="55563" cy="47625"/>
            </a:xfrm>
            <a:custGeom>
              <a:avLst/>
              <a:gdLst>
                <a:gd name="T0" fmla="*/ 23 w 75"/>
                <a:gd name="T1" fmla="*/ 4 h 62"/>
                <a:gd name="T2" fmla="*/ 17 w 75"/>
                <a:gd name="T3" fmla="*/ 0 h 62"/>
                <a:gd name="T4" fmla="*/ 0 w 75"/>
                <a:gd name="T5" fmla="*/ 31 h 62"/>
                <a:gd name="T6" fmla="*/ 6 w 75"/>
                <a:gd name="T7" fmla="*/ 35 h 62"/>
                <a:gd name="T8" fmla="*/ 57 w 75"/>
                <a:gd name="T9" fmla="*/ 59 h 62"/>
                <a:gd name="T10" fmla="*/ 66 w 75"/>
                <a:gd name="T11" fmla="*/ 62 h 62"/>
                <a:gd name="T12" fmla="*/ 75 w 75"/>
                <a:gd name="T13" fmla="*/ 28 h 62"/>
                <a:gd name="T14" fmla="*/ 66 w 75"/>
                <a:gd name="T15" fmla="*/ 25 h 62"/>
                <a:gd name="T16" fmla="*/ 23 w 75"/>
                <a:gd name="T17" fmla="*/ 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62">
                  <a:moveTo>
                    <a:pt x="23" y="4"/>
                  </a:moveTo>
                  <a:cubicBezTo>
                    <a:pt x="17" y="0"/>
                    <a:pt x="17" y="0"/>
                    <a:pt x="17" y="0"/>
                  </a:cubicBezTo>
                  <a:cubicBezTo>
                    <a:pt x="0" y="31"/>
                    <a:pt x="0" y="31"/>
                    <a:pt x="0" y="31"/>
                  </a:cubicBezTo>
                  <a:cubicBezTo>
                    <a:pt x="6" y="35"/>
                    <a:pt x="6" y="35"/>
                    <a:pt x="6" y="35"/>
                  </a:cubicBezTo>
                  <a:cubicBezTo>
                    <a:pt x="42" y="54"/>
                    <a:pt x="52" y="58"/>
                    <a:pt x="57" y="59"/>
                  </a:cubicBezTo>
                  <a:cubicBezTo>
                    <a:pt x="66" y="62"/>
                    <a:pt x="66" y="62"/>
                    <a:pt x="66" y="62"/>
                  </a:cubicBezTo>
                  <a:cubicBezTo>
                    <a:pt x="75" y="28"/>
                    <a:pt x="75" y="28"/>
                    <a:pt x="75" y="28"/>
                  </a:cubicBezTo>
                  <a:cubicBezTo>
                    <a:pt x="66" y="25"/>
                    <a:pt x="66" y="25"/>
                    <a:pt x="66" y="25"/>
                  </a:cubicBezTo>
                  <a:cubicBezTo>
                    <a:pt x="65" y="25"/>
                    <a:pt x="58" y="23"/>
                    <a:pt x="23"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43" name="Freeform 205"/>
            <p:cNvSpPr>
              <a:spLocks/>
            </p:cNvSpPr>
            <p:nvPr/>
          </p:nvSpPr>
          <p:spPr bwMode="black">
            <a:xfrm>
              <a:off x="7640638" y="3154363"/>
              <a:ext cx="57150" cy="38100"/>
            </a:xfrm>
            <a:custGeom>
              <a:avLst/>
              <a:gdLst>
                <a:gd name="T0" fmla="*/ 19 w 76"/>
                <a:gd name="T1" fmla="*/ 3 h 52"/>
                <a:gd name="T2" fmla="*/ 12 w 76"/>
                <a:gd name="T3" fmla="*/ 0 h 52"/>
                <a:gd name="T4" fmla="*/ 0 w 76"/>
                <a:gd name="T5" fmla="*/ 33 h 52"/>
                <a:gd name="T6" fmla="*/ 7 w 76"/>
                <a:gd name="T7" fmla="*/ 36 h 52"/>
                <a:gd name="T8" fmla="*/ 61 w 76"/>
                <a:gd name="T9" fmla="*/ 51 h 52"/>
                <a:gd name="T10" fmla="*/ 68 w 76"/>
                <a:gd name="T11" fmla="*/ 52 h 52"/>
                <a:gd name="T12" fmla="*/ 76 w 76"/>
                <a:gd name="T13" fmla="*/ 18 h 52"/>
                <a:gd name="T14" fmla="*/ 68 w 76"/>
                <a:gd name="T15" fmla="*/ 16 h 52"/>
                <a:gd name="T16" fmla="*/ 19 w 76"/>
                <a:gd name="T17" fmla="*/ 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52">
                  <a:moveTo>
                    <a:pt x="19" y="3"/>
                  </a:moveTo>
                  <a:cubicBezTo>
                    <a:pt x="12" y="0"/>
                    <a:pt x="12" y="0"/>
                    <a:pt x="12" y="0"/>
                  </a:cubicBezTo>
                  <a:cubicBezTo>
                    <a:pt x="0" y="33"/>
                    <a:pt x="0" y="33"/>
                    <a:pt x="0" y="33"/>
                  </a:cubicBezTo>
                  <a:cubicBezTo>
                    <a:pt x="7" y="36"/>
                    <a:pt x="7" y="36"/>
                    <a:pt x="7" y="36"/>
                  </a:cubicBezTo>
                  <a:cubicBezTo>
                    <a:pt x="23" y="41"/>
                    <a:pt x="41" y="46"/>
                    <a:pt x="61" y="51"/>
                  </a:cubicBezTo>
                  <a:cubicBezTo>
                    <a:pt x="68" y="52"/>
                    <a:pt x="68" y="52"/>
                    <a:pt x="68" y="52"/>
                  </a:cubicBezTo>
                  <a:cubicBezTo>
                    <a:pt x="76" y="18"/>
                    <a:pt x="76" y="18"/>
                    <a:pt x="76" y="18"/>
                  </a:cubicBezTo>
                  <a:cubicBezTo>
                    <a:pt x="68" y="16"/>
                    <a:pt x="68" y="16"/>
                    <a:pt x="68" y="16"/>
                  </a:cubicBezTo>
                  <a:cubicBezTo>
                    <a:pt x="50" y="12"/>
                    <a:pt x="33" y="8"/>
                    <a:pt x="19" y="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44" name="Freeform 206"/>
            <p:cNvSpPr>
              <a:spLocks/>
            </p:cNvSpPr>
            <p:nvPr/>
          </p:nvSpPr>
          <p:spPr bwMode="black">
            <a:xfrm>
              <a:off x="7451725" y="3016250"/>
              <a:ext cx="57150" cy="47625"/>
            </a:xfrm>
            <a:custGeom>
              <a:avLst/>
              <a:gdLst>
                <a:gd name="T0" fmla="*/ 24 w 77"/>
                <a:gd name="T1" fmla="*/ 3 h 64"/>
                <a:gd name="T2" fmla="*/ 17 w 77"/>
                <a:gd name="T3" fmla="*/ 0 h 64"/>
                <a:gd name="T4" fmla="*/ 0 w 77"/>
                <a:gd name="T5" fmla="*/ 30 h 64"/>
                <a:gd name="T6" fmla="*/ 6 w 77"/>
                <a:gd name="T7" fmla="*/ 34 h 64"/>
                <a:gd name="T8" fmla="*/ 53 w 77"/>
                <a:gd name="T9" fmla="*/ 61 h 64"/>
                <a:gd name="T10" fmla="*/ 59 w 77"/>
                <a:gd name="T11" fmla="*/ 64 h 64"/>
                <a:gd name="T12" fmla="*/ 77 w 77"/>
                <a:gd name="T13" fmla="*/ 34 h 64"/>
                <a:gd name="T14" fmla="*/ 70 w 77"/>
                <a:gd name="T15" fmla="*/ 30 h 64"/>
                <a:gd name="T16" fmla="*/ 24 w 77"/>
                <a:gd name="T17" fmla="*/ 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24" y="3"/>
                  </a:moveTo>
                  <a:cubicBezTo>
                    <a:pt x="17" y="0"/>
                    <a:pt x="17" y="0"/>
                    <a:pt x="17" y="0"/>
                  </a:cubicBezTo>
                  <a:cubicBezTo>
                    <a:pt x="0" y="30"/>
                    <a:pt x="0" y="30"/>
                    <a:pt x="0" y="30"/>
                  </a:cubicBezTo>
                  <a:cubicBezTo>
                    <a:pt x="6" y="34"/>
                    <a:pt x="6" y="34"/>
                    <a:pt x="6" y="34"/>
                  </a:cubicBezTo>
                  <a:cubicBezTo>
                    <a:pt x="23" y="43"/>
                    <a:pt x="38" y="52"/>
                    <a:pt x="53" y="61"/>
                  </a:cubicBezTo>
                  <a:cubicBezTo>
                    <a:pt x="59" y="64"/>
                    <a:pt x="59" y="64"/>
                    <a:pt x="59" y="64"/>
                  </a:cubicBezTo>
                  <a:cubicBezTo>
                    <a:pt x="77" y="34"/>
                    <a:pt x="77" y="34"/>
                    <a:pt x="77" y="34"/>
                  </a:cubicBezTo>
                  <a:cubicBezTo>
                    <a:pt x="70" y="30"/>
                    <a:pt x="70" y="30"/>
                    <a:pt x="70" y="30"/>
                  </a:cubicBezTo>
                  <a:cubicBezTo>
                    <a:pt x="56" y="22"/>
                    <a:pt x="41" y="13"/>
                    <a:pt x="24" y="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45" name="Freeform 207"/>
            <p:cNvSpPr>
              <a:spLocks noEditPoints="1"/>
            </p:cNvSpPr>
            <p:nvPr/>
          </p:nvSpPr>
          <p:spPr bwMode="black">
            <a:xfrm>
              <a:off x="7108825" y="2208213"/>
              <a:ext cx="1198563" cy="892175"/>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grpSp>
      <p:sp>
        <p:nvSpPr>
          <p:cNvPr id="146" name="Freeform 154"/>
          <p:cNvSpPr>
            <a:spLocks noEditPoints="1"/>
          </p:cNvSpPr>
          <p:nvPr/>
        </p:nvSpPr>
        <p:spPr bwMode="black">
          <a:xfrm>
            <a:off x="1524001" y="2837180"/>
            <a:ext cx="1105647" cy="1052339"/>
          </a:xfrm>
          <a:custGeom>
            <a:avLst/>
            <a:gdLst>
              <a:gd name="T0" fmla="*/ 235 w 433"/>
              <a:gd name="T1" fmla="*/ 433 h 433"/>
              <a:gd name="T2" fmla="*/ 0 w 433"/>
              <a:gd name="T3" fmla="*/ 198 h 433"/>
              <a:gd name="T4" fmla="*/ 0 w 433"/>
              <a:gd name="T5" fmla="*/ 101 h 433"/>
              <a:gd name="T6" fmla="*/ 99 w 433"/>
              <a:gd name="T7" fmla="*/ 2 h 433"/>
              <a:gd name="T8" fmla="*/ 198 w 433"/>
              <a:gd name="T9" fmla="*/ 0 h 433"/>
              <a:gd name="T10" fmla="*/ 433 w 433"/>
              <a:gd name="T11" fmla="*/ 235 h 433"/>
              <a:gd name="T12" fmla="*/ 235 w 433"/>
              <a:gd name="T13" fmla="*/ 433 h 433"/>
              <a:gd name="T14" fmla="*/ 96 w 433"/>
              <a:gd name="T15" fmla="*/ 72 h 433"/>
              <a:gd name="T16" fmla="*/ 71 w 433"/>
              <a:gd name="T17" fmla="*/ 72 h 433"/>
              <a:gd name="T18" fmla="*/ 71 w 433"/>
              <a:gd name="T19" fmla="*/ 97 h 433"/>
              <a:gd name="T20" fmla="*/ 96 w 433"/>
              <a:gd name="T21" fmla="*/ 97 h 433"/>
              <a:gd name="T22" fmla="*/ 96 w 433"/>
              <a:gd name="T23" fmla="*/ 72 h 433"/>
              <a:gd name="T24" fmla="*/ 250 w 433"/>
              <a:gd name="T25" fmla="*/ 138 h 433"/>
              <a:gd name="T26" fmla="*/ 231 w 433"/>
              <a:gd name="T27" fmla="*/ 138 h 433"/>
              <a:gd name="T28" fmla="*/ 231 w 433"/>
              <a:gd name="T29" fmla="*/ 158 h 433"/>
              <a:gd name="T30" fmla="*/ 264 w 433"/>
              <a:gd name="T31" fmla="*/ 191 h 433"/>
              <a:gd name="T32" fmla="*/ 254 w 433"/>
              <a:gd name="T33" fmla="*/ 193 h 433"/>
              <a:gd name="T34" fmla="*/ 176 w 433"/>
              <a:gd name="T35" fmla="*/ 115 h 433"/>
              <a:gd name="T36" fmla="*/ 158 w 433"/>
              <a:gd name="T37" fmla="*/ 115 h 433"/>
              <a:gd name="T38" fmla="*/ 159 w 433"/>
              <a:gd name="T39" fmla="*/ 133 h 433"/>
              <a:gd name="T40" fmla="*/ 212 w 433"/>
              <a:gd name="T41" fmla="*/ 186 h 433"/>
              <a:gd name="T42" fmla="*/ 208 w 433"/>
              <a:gd name="T43" fmla="*/ 192 h 433"/>
              <a:gd name="T44" fmla="*/ 145 w 433"/>
              <a:gd name="T45" fmla="*/ 130 h 433"/>
              <a:gd name="T46" fmla="*/ 128 w 433"/>
              <a:gd name="T47" fmla="*/ 130 h 433"/>
              <a:gd name="T48" fmla="*/ 128 w 433"/>
              <a:gd name="T49" fmla="*/ 147 h 433"/>
              <a:gd name="T50" fmla="*/ 194 w 433"/>
              <a:gd name="T51" fmla="*/ 214 h 433"/>
              <a:gd name="T52" fmla="*/ 191 w 433"/>
              <a:gd name="T53" fmla="*/ 220 h 433"/>
              <a:gd name="T54" fmla="*/ 134 w 433"/>
              <a:gd name="T55" fmla="*/ 163 h 433"/>
              <a:gd name="T56" fmla="*/ 116 w 433"/>
              <a:gd name="T57" fmla="*/ 164 h 433"/>
              <a:gd name="T58" fmla="*/ 116 w 433"/>
              <a:gd name="T59" fmla="*/ 181 h 433"/>
              <a:gd name="T60" fmla="*/ 177 w 433"/>
              <a:gd name="T61" fmla="*/ 242 h 433"/>
              <a:gd name="T62" fmla="*/ 173 w 433"/>
              <a:gd name="T63" fmla="*/ 248 h 433"/>
              <a:gd name="T64" fmla="*/ 122 w 433"/>
              <a:gd name="T65" fmla="*/ 197 h 433"/>
              <a:gd name="T66" fmla="*/ 104 w 433"/>
              <a:gd name="T67" fmla="*/ 197 h 433"/>
              <a:gd name="T68" fmla="*/ 105 w 433"/>
              <a:gd name="T69" fmla="*/ 215 h 433"/>
              <a:gd name="T70" fmla="*/ 195 w 433"/>
              <a:gd name="T71" fmla="*/ 305 h 433"/>
              <a:gd name="T72" fmla="*/ 286 w 433"/>
              <a:gd name="T73" fmla="*/ 314 h 433"/>
              <a:gd name="T74" fmla="*/ 309 w 433"/>
              <a:gd name="T75" fmla="*/ 290 h 433"/>
              <a:gd name="T76" fmla="*/ 306 w 433"/>
              <a:gd name="T77" fmla="*/ 194 h 433"/>
              <a:gd name="T78" fmla="*/ 250 w 433"/>
              <a:gd name="T79" fmla="*/ 138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3" h="433">
                <a:moveTo>
                  <a:pt x="235" y="433"/>
                </a:moveTo>
                <a:cubicBezTo>
                  <a:pt x="0" y="198"/>
                  <a:pt x="0" y="198"/>
                  <a:pt x="0" y="198"/>
                </a:cubicBezTo>
                <a:cubicBezTo>
                  <a:pt x="0" y="101"/>
                  <a:pt x="0" y="101"/>
                  <a:pt x="0" y="101"/>
                </a:cubicBezTo>
                <a:cubicBezTo>
                  <a:pt x="99" y="2"/>
                  <a:pt x="99" y="2"/>
                  <a:pt x="99" y="2"/>
                </a:cubicBezTo>
                <a:cubicBezTo>
                  <a:pt x="198" y="0"/>
                  <a:pt x="198" y="0"/>
                  <a:pt x="198" y="0"/>
                </a:cubicBezTo>
                <a:cubicBezTo>
                  <a:pt x="433" y="235"/>
                  <a:pt x="433" y="235"/>
                  <a:pt x="433" y="235"/>
                </a:cubicBezTo>
                <a:lnTo>
                  <a:pt x="235" y="433"/>
                </a:lnTo>
                <a:close/>
                <a:moveTo>
                  <a:pt x="96" y="72"/>
                </a:moveTo>
                <a:cubicBezTo>
                  <a:pt x="89" y="65"/>
                  <a:pt x="78" y="65"/>
                  <a:pt x="71" y="72"/>
                </a:cubicBezTo>
                <a:cubicBezTo>
                  <a:pt x="64" y="79"/>
                  <a:pt x="64" y="90"/>
                  <a:pt x="71" y="97"/>
                </a:cubicBezTo>
                <a:cubicBezTo>
                  <a:pt x="78" y="104"/>
                  <a:pt x="89" y="104"/>
                  <a:pt x="96" y="97"/>
                </a:cubicBezTo>
                <a:cubicBezTo>
                  <a:pt x="103" y="90"/>
                  <a:pt x="103" y="79"/>
                  <a:pt x="96" y="72"/>
                </a:cubicBezTo>
                <a:close/>
                <a:moveTo>
                  <a:pt x="250" y="138"/>
                </a:moveTo>
                <a:cubicBezTo>
                  <a:pt x="245" y="133"/>
                  <a:pt x="236" y="133"/>
                  <a:pt x="231" y="138"/>
                </a:cubicBezTo>
                <a:cubicBezTo>
                  <a:pt x="225" y="144"/>
                  <a:pt x="225" y="153"/>
                  <a:pt x="231" y="158"/>
                </a:cubicBezTo>
                <a:cubicBezTo>
                  <a:pt x="264" y="191"/>
                  <a:pt x="264" y="191"/>
                  <a:pt x="264" y="191"/>
                </a:cubicBezTo>
                <a:cubicBezTo>
                  <a:pt x="254" y="193"/>
                  <a:pt x="254" y="193"/>
                  <a:pt x="254" y="193"/>
                </a:cubicBezTo>
                <a:cubicBezTo>
                  <a:pt x="176" y="115"/>
                  <a:pt x="176" y="115"/>
                  <a:pt x="176" y="115"/>
                </a:cubicBezTo>
                <a:cubicBezTo>
                  <a:pt x="171" y="110"/>
                  <a:pt x="163" y="110"/>
                  <a:pt x="158" y="115"/>
                </a:cubicBezTo>
                <a:cubicBezTo>
                  <a:pt x="153" y="120"/>
                  <a:pt x="154" y="128"/>
                  <a:pt x="159" y="133"/>
                </a:cubicBezTo>
                <a:cubicBezTo>
                  <a:pt x="212" y="186"/>
                  <a:pt x="212" y="186"/>
                  <a:pt x="212" y="186"/>
                </a:cubicBezTo>
                <a:cubicBezTo>
                  <a:pt x="208" y="192"/>
                  <a:pt x="208" y="192"/>
                  <a:pt x="208" y="192"/>
                </a:cubicBezTo>
                <a:cubicBezTo>
                  <a:pt x="145" y="130"/>
                  <a:pt x="145" y="130"/>
                  <a:pt x="145" y="130"/>
                </a:cubicBezTo>
                <a:cubicBezTo>
                  <a:pt x="140" y="125"/>
                  <a:pt x="132" y="125"/>
                  <a:pt x="128" y="130"/>
                </a:cubicBezTo>
                <a:cubicBezTo>
                  <a:pt x="123" y="135"/>
                  <a:pt x="123" y="143"/>
                  <a:pt x="128" y="147"/>
                </a:cubicBezTo>
                <a:cubicBezTo>
                  <a:pt x="194" y="214"/>
                  <a:pt x="194" y="214"/>
                  <a:pt x="194" y="214"/>
                </a:cubicBezTo>
                <a:cubicBezTo>
                  <a:pt x="191" y="220"/>
                  <a:pt x="191" y="220"/>
                  <a:pt x="191" y="220"/>
                </a:cubicBezTo>
                <a:cubicBezTo>
                  <a:pt x="134" y="163"/>
                  <a:pt x="134" y="163"/>
                  <a:pt x="134" y="163"/>
                </a:cubicBezTo>
                <a:cubicBezTo>
                  <a:pt x="129" y="159"/>
                  <a:pt x="121" y="159"/>
                  <a:pt x="116" y="164"/>
                </a:cubicBezTo>
                <a:cubicBezTo>
                  <a:pt x="111" y="168"/>
                  <a:pt x="111" y="176"/>
                  <a:pt x="116" y="181"/>
                </a:cubicBezTo>
                <a:cubicBezTo>
                  <a:pt x="177" y="242"/>
                  <a:pt x="177" y="242"/>
                  <a:pt x="177" y="242"/>
                </a:cubicBezTo>
                <a:cubicBezTo>
                  <a:pt x="173" y="248"/>
                  <a:pt x="173" y="248"/>
                  <a:pt x="173" y="248"/>
                </a:cubicBezTo>
                <a:cubicBezTo>
                  <a:pt x="122" y="197"/>
                  <a:pt x="122" y="197"/>
                  <a:pt x="122" y="197"/>
                </a:cubicBezTo>
                <a:cubicBezTo>
                  <a:pt x="117" y="192"/>
                  <a:pt x="109" y="192"/>
                  <a:pt x="104" y="197"/>
                </a:cubicBezTo>
                <a:cubicBezTo>
                  <a:pt x="99" y="202"/>
                  <a:pt x="100" y="210"/>
                  <a:pt x="105" y="215"/>
                </a:cubicBezTo>
                <a:cubicBezTo>
                  <a:pt x="195" y="305"/>
                  <a:pt x="195" y="305"/>
                  <a:pt x="195" y="305"/>
                </a:cubicBezTo>
                <a:cubicBezTo>
                  <a:pt x="228" y="338"/>
                  <a:pt x="268" y="332"/>
                  <a:pt x="286" y="314"/>
                </a:cubicBezTo>
                <a:cubicBezTo>
                  <a:pt x="287" y="312"/>
                  <a:pt x="305" y="294"/>
                  <a:pt x="309" y="290"/>
                </a:cubicBezTo>
                <a:cubicBezTo>
                  <a:pt x="333" y="266"/>
                  <a:pt x="333" y="221"/>
                  <a:pt x="306" y="194"/>
                </a:cubicBezTo>
                <a:lnTo>
                  <a:pt x="250" y="138"/>
                </a:lnTo>
                <a:close/>
              </a:path>
            </a:pathLst>
          </a:custGeom>
          <a:solidFill>
            <a:srgbClr val="283F6B"/>
          </a:solidFill>
          <a:ln>
            <a:noFill/>
          </a:ln>
          <a:extLst/>
        </p:spPr>
        <p:txBody>
          <a:bodyPr vert="horz" wrap="square" lIns="82305" tIns="41153" rIns="82305" bIns="41153" numCol="1" anchor="t" anchorCtr="0" compatLnSpc="1">
            <a:prstTxWarp prst="textNoShape">
              <a:avLst/>
            </a:prstTxWarp>
          </a:bodyPr>
          <a:lstStyle/>
          <a:p>
            <a:endParaRPr lang="en-US" sz="1600"/>
          </a:p>
        </p:txBody>
      </p:sp>
    </p:spTree>
    <p:extLst>
      <p:ext uri="{BB962C8B-B14F-4D97-AF65-F5344CB8AC3E}">
        <p14:creationId xmlns:p14="http://schemas.microsoft.com/office/powerpoint/2010/main" val="185480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230916" y="141105"/>
            <a:ext cx="12192000" cy="646042"/>
          </a:xfrm>
        </p:spPr>
        <p:txBody>
          <a:bodyPr>
            <a:normAutofit fontScale="90000"/>
          </a:bodyPr>
          <a:lstStyle/>
          <a:p>
            <a:r>
              <a:rPr lang="en-US" dirty="0">
                <a:cs typeface="Segoe UI Light" panose="020B0502040204020203" pitchFamily="34" charset="0"/>
              </a:rPr>
              <a:t>Introducing the Enterprise Mobility </a:t>
            </a:r>
            <a:r>
              <a:rPr lang="en-US" dirty="0" smtClean="0">
                <a:cs typeface="Segoe UI Light" panose="020B0502040204020203" pitchFamily="34" charset="0"/>
              </a:rPr>
              <a:t>Suite</a:t>
            </a:r>
            <a:endParaRPr lang="en-US" dirty="0"/>
          </a:p>
        </p:txBody>
      </p:sp>
      <p:sp>
        <p:nvSpPr>
          <p:cNvPr id="20" name="Rectangle 19"/>
          <p:cNvSpPr/>
          <p:nvPr/>
        </p:nvSpPr>
        <p:spPr bwMode="auto">
          <a:xfrm>
            <a:off x="496058" y="1090110"/>
            <a:ext cx="11385548" cy="1287062"/>
          </a:xfrm>
          <a:prstGeom prst="rect">
            <a:avLst/>
          </a:prstGeom>
          <a:solidFill>
            <a:srgbClr val="283F6B"/>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365760" tIns="146304" rIns="182880" bIns="146304" numCol="1" spcCol="0" rtlCol="0" fromWordArt="0" anchor="ctr" anchorCtr="0" forceAA="0" compatLnSpc="1">
            <a:prstTxWarp prst="textNoShape">
              <a:avLst/>
            </a:prstTxWarp>
            <a:noAutofit/>
          </a:bodyPr>
          <a:lstStyle/>
          <a:p>
            <a:r>
              <a:rPr lang="en-US" sz="2800" dirty="0" smtClean="0">
                <a:solidFill>
                  <a:schemeClr val="bg1"/>
                </a:solidFill>
                <a:ea typeface="Segoe UI" pitchFamily="34" charset="0"/>
                <a:cs typeface="Segoe UI" pitchFamily="34" charset="0"/>
              </a:rPr>
              <a:t>Cloud/Hybrid Identity</a:t>
            </a:r>
          </a:p>
          <a:p>
            <a:r>
              <a:rPr lang="en-US" sz="2800" dirty="0" smtClean="0">
                <a:solidFill>
                  <a:schemeClr val="bg1"/>
                </a:solidFill>
                <a:ea typeface="Segoe UI" pitchFamily="34" charset="0"/>
                <a:cs typeface="Segoe UI" pitchFamily="34" charset="0"/>
              </a:rPr>
              <a:t>Management</a:t>
            </a:r>
            <a:endParaRPr lang="en-US" sz="2800" dirty="0">
              <a:solidFill>
                <a:schemeClr val="bg1"/>
              </a:solidFill>
              <a:ea typeface="Segoe UI" pitchFamily="34" charset="0"/>
              <a:cs typeface="Segoe UI" pitchFamily="34" charset="0"/>
            </a:endParaRPr>
          </a:p>
        </p:txBody>
      </p:sp>
      <p:sp>
        <p:nvSpPr>
          <p:cNvPr id="21" name="Rectangle 20"/>
          <p:cNvSpPr/>
          <p:nvPr/>
        </p:nvSpPr>
        <p:spPr bwMode="auto">
          <a:xfrm>
            <a:off x="496053" y="2532360"/>
            <a:ext cx="11385551" cy="1261169"/>
          </a:xfrm>
          <a:prstGeom prst="rect">
            <a:avLst/>
          </a:prstGeom>
          <a:solidFill>
            <a:srgbClr val="283F6B"/>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5760" tIns="146304" rIns="182880" bIns="146304" numCol="1" spcCol="0" rtlCol="0" fromWordArt="0" anchor="ctr" anchorCtr="0" forceAA="0" compatLnSpc="1">
            <a:prstTxWarp prst="textNoShape">
              <a:avLst/>
            </a:prstTxWarp>
            <a:noAutofit/>
          </a:bodyPr>
          <a:lstStyle/>
          <a:p>
            <a:r>
              <a:rPr lang="en-US" sz="2800" dirty="0" smtClean="0">
                <a:solidFill>
                  <a:schemeClr val="bg1"/>
                </a:solidFill>
                <a:ea typeface="Segoe UI" pitchFamily="34" charset="0"/>
                <a:cs typeface="Segoe UI" pitchFamily="34" charset="0"/>
              </a:rPr>
              <a:t>Mobile Device Management</a:t>
            </a:r>
            <a:endParaRPr lang="en-US" sz="2800" dirty="0">
              <a:solidFill>
                <a:schemeClr val="bg1"/>
              </a:solidFill>
              <a:ea typeface="Segoe UI" pitchFamily="34" charset="0"/>
              <a:cs typeface="Segoe UI" pitchFamily="34" charset="0"/>
            </a:endParaRPr>
          </a:p>
        </p:txBody>
      </p:sp>
      <p:sp>
        <p:nvSpPr>
          <p:cNvPr id="22" name="Rectangle 21"/>
          <p:cNvSpPr/>
          <p:nvPr/>
        </p:nvSpPr>
        <p:spPr bwMode="auto">
          <a:xfrm>
            <a:off x="496058" y="3962536"/>
            <a:ext cx="11385546" cy="1375845"/>
          </a:xfrm>
          <a:prstGeom prst="rect">
            <a:avLst/>
          </a:prstGeom>
          <a:solidFill>
            <a:srgbClr val="283F6B"/>
          </a:solidFill>
          <a:ln>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365760" tIns="146304" rIns="182880" bIns="146304" numCol="1" spcCol="0" rtlCol="0" fromWordArt="0" anchor="ctr" anchorCtr="0" forceAA="0" compatLnSpc="1">
            <a:prstTxWarp prst="textNoShape">
              <a:avLst/>
            </a:prstTxWarp>
            <a:noAutofit/>
          </a:bodyPr>
          <a:lstStyle/>
          <a:p>
            <a:r>
              <a:rPr lang="en-US" sz="2800" dirty="0" smtClean="0">
                <a:solidFill>
                  <a:schemeClr val="bg1"/>
                </a:solidFill>
                <a:ea typeface="Segoe UI" pitchFamily="34" charset="0"/>
                <a:cs typeface="Segoe UI" pitchFamily="34" charset="0"/>
              </a:rPr>
              <a:t>Information Protection</a:t>
            </a:r>
            <a:endParaRPr lang="en-US" sz="2800" dirty="0">
              <a:solidFill>
                <a:schemeClr val="bg1"/>
              </a:solidFill>
              <a:ea typeface="Segoe UI" pitchFamily="34" charset="0"/>
              <a:cs typeface="Segoe UI" pitchFamily="34" charset="0"/>
            </a:endParaRPr>
          </a:p>
        </p:txBody>
      </p:sp>
      <p:sp>
        <p:nvSpPr>
          <p:cNvPr id="23" name="TextBox 22"/>
          <p:cNvSpPr txBox="1"/>
          <p:nvPr/>
        </p:nvSpPr>
        <p:spPr>
          <a:xfrm>
            <a:off x="5551344" y="1420306"/>
            <a:ext cx="6568628" cy="1043363"/>
          </a:xfrm>
          <a:prstGeom prst="rect">
            <a:avLst/>
          </a:prstGeom>
          <a:noFill/>
        </p:spPr>
        <p:txBody>
          <a:bodyPr wrap="square" lIns="182880" tIns="146304" rIns="182880" bIns="146304" rtlCol="0">
            <a:spAutoFit/>
          </a:bodyPr>
          <a:lstStyle/>
          <a:p>
            <a:pPr>
              <a:lnSpc>
                <a:spcPct val="90000"/>
              </a:lnSpc>
            </a:pPr>
            <a:r>
              <a:rPr lang="en-US" spc="-50" dirty="0" smtClean="0">
                <a:solidFill>
                  <a:srgbClr val="FFFFFF"/>
                </a:solidFill>
                <a:latin typeface="+mj-lt"/>
              </a:rPr>
              <a:t>Group management &amp; security / audit reports</a:t>
            </a:r>
          </a:p>
          <a:p>
            <a:pPr>
              <a:lnSpc>
                <a:spcPct val="90000"/>
              </a:lnSpc>
            </a:pPr>
            <a:r>
              <a:rPr lang="en-US" spc="-50" dirty="0" smtClean="0">
                <a:solidFill>
                  <a:srgbClr val="FFFFFF"/>
                </a:solidFill>
                <a:latin typeface="+mj-lt"/>
              </a:rPr>
              <a:t>Self Service Password Reset &amp; MultiFactor Authentication</a:t>
            </a:r>
          </a:p>
          <a:p>
            <a:pPr>
              <a:lnSpc>
                <a:spcPct val="90000"/>
              </a:lnSpc>
            </a:pPr>
            <a:r>
              <a:rPr lang="en-US" spc="-50" dirty="0" smtClean="0">
                <a:solidFill>
                  <a:srgbClr val="FFFFFF"/>
                </a:solidFill>
                <a:latin typeface="+mj-lt"/>
              </a:rPr>
              <a:t>Connection between AD </a:t>
            </a:r>
            <a:r>
              <a:rPr lang="en-US" spc="-50" dirty="0">
                <a:solidFill>
                  <a:srgbClr val="FFFFFF"/>
                </a:solidFill>
                <a:latin typeface="+mj-lt"/>
              </a:rPr>
              <a:t>/ Azure </a:t>
            </a:r>
            <a:r>
              <a:rPr lang="en-US" spc="-50" dirty="0" smtClean="0">
                <a:solidFill>
                  <a:srgbClr val="FFFFFF"/>
                </a:solidFill>
                <a:latin typeface="+mj-lt"/>
              </a:rPr>
              <a:t>AD</a:t>
            </a:r>
            <a:endParaRPr lang="en-US" spc="-50" dirty="0">
              <a:solidFill>
                <a:srgbClr val="FFFFFF"/>
              </a:solidFill>
              <a:latin typeface="+mj-lt"/>
            </a:endParaRPr>
          </a:p>
        </p:txBody>
      </p:sp>
      <p:sp>
        <p:nvSpPr>
          <p:cNvPr id="24" name="TextBox 23"/>
          <p:cNvSpPr txBox="1"/>
          <p:nvPr/>
        </p:nvSpPr>
        <p:spPr>
          <a:xfrm>
            <a:off x="5572404" y="4245284"/>
            <a:ext cx="6779599" cy="794064"/>
          </a:xfrm>
          <a:prstGeom prst="rect">
            <a:avLst/>
          </a:prstGeom>
          <a:noFill/>
        </p:spPr>
        <p:txBody>
          <a:bodyPr wrap="square" lIns="182880" tIns="146304" rIns="182880" bIns="146304" rtlCol="0">
            <a:spAutoFit/>
          </a:bodyPr>
          <a:lstStyle/>
          <a:p>
            <a:pPr>
              <a:lnSpc>
                <a:spcPct val="90000"/>
              </a:lnSpc>
            </a:pPr>
            <a:r>
              <a:rPr lang="en-US" spc="-50" dirty="0" smtClean="0">
                <a:solidFill>
                  <a:srgbClr val="FFFFFF"/>
                </a:solidFill>
                <a:latin typeface="+mj-lt"/>
              </a:rPr>
              <a:t>Information protection</a:t>
            </a:r>
          </a:p>
          <a:p>
            <a:pPr>
              <a:lnSpc>
                <a:spcPct val="90000"/>
              </a:lnSpc>
            </a:pPr>
            <a:r>
              <a:rPr lang="en-US" spc="-50" dirty="0" smtClean="0">
                <a:solidFill>
                  <a:srgbClr val="FFFFFF"/>
                </a:solidFill>
                <a:latin typeface="+mj-lt"/>
              </a:rPr>
              <a:t>Connection to on-premises assets</a:t>
            </a:r>
            <a:endParaRPr lang="en-US" spc="-50" dirty="0">
              <a:solidFill>
                <a:srgbClr val="FFFFFF"/>
              </a:solidFill>
              <a:latin typeface="+mj-lt"/>
            </a:endParaRPr>
          </a:p>
        </p:txBody>
      </p:sp>
      <p:sp>
        <p:nvSpPr>
          <p:cNvPr id="25" name="TextBox 24"/>
          <p:cNvSpPr txBox="1"/>
          <p:nvPr/>
        </p:nvSpPr>
        <p:spPr>
          <a:xfrm>
            <a:off x="5551345" y="2860163"/>
            <a:ext cx="6461068" cy="1043363"/>
          </a:xfrm>
          <a:prstGeom prst="rect">
            <a:avLst/>
          </a:prstGeom>
          <a:noFill/>
        </p:spPr>
        <p:txBody>
          <a:bodyPr wrap="square" lIns="182880" tIns="146304" rIns="182880" bIns="146304" rtlCol="0">
            <a:spAutoFit/>
          </a:bodyPr>
          <a:lstStyle/>
          <a:p>
            <a:pPr>
              <a:lnSpc>
                <a:spcPct val="90000"/>
              </a:lnSpc>
            </a:pPr>
            <a:r>
              <a:rPr lang="en-US" spc="-50" dirty="0" smtClean="0">
                <a:solidFill>
                  <a:srgbClr val="FFFFFF"/>
                </a:solidFill>
                <a:latin typeface="+mj-lt"/>
              </a:rPr>
              <a:t>Mobile device settings management</a:t>
            </a:r>
          </a:p>
          <a:p>
            <a:pPr>
              <a:lnSpc>
                <a:spcPct val="90000"/>
              </a:lnSpc>
            </a:pPr>
            <a:r>
              <a:rPr lang="en-US" spc="-50" dirty="0" smtClean="0">
                <a:solidFill>
                  <a:srgbClr val="FFFFFF"/>
                </a:solidFill>
                <a:latin typeface="+mj-lt"/>
              </a:rPr>
              <a:t>Mobile app management</a:t>
            </a:r>
          </a:p>
          <a:p>
            <a:pPr>
              <a:lnSpc>
                <a:spcPct val="90000"/>
              </a:lnSpc>
            </a:pPr>
            <a:r>
              <a:rPr lang="en-US" spc="-50" dirty="0" smtClean="0">
                <a:solidFill>
                  <a:srgbClr val="FFFFFF"/>
                </a:solidFill>
                <a:latin typeface="+mj-lt"/>
              </a:rPr>
              <a:t>Selective wipe</a:t>
            </a:r>
            <a:endParaRPr lang="en-US" spc="-50" dirty="0">
              <a:solidFill>
                <a:srgbClr val="FFFFFF"/>
              </a:solidFill>
              <a:latin typeface="+mj-lt"/>
            </a:endParaRPr>
          </a:p>
        </p:txBody>
      </p:sp>
      <p:sp>
        <p:nvSpPr>
          <p:cNvPr id="26" name="TextBox 25"/>
          <p:cNvSpPr txBox="1"/>
          <p:nvPr/>
        </p:nvSpPr>
        <p:spPr>
          <a:xfrm>
            <a:off x="5526067" y="1100898"/>
            <a:ext cx="6167718" cy="572464"/>
          </a:xfrm>
          <a:prstGeom prst="rect">
            <a:avLst/>
          </a:prstGeom>
          <a:noFill/>
        </p:spPr>
        <p:txBody>
          <a:bodyPr wrap="square" lIns="182880" tIns="146304" rIns="182880" bIns="146304" rtlCol="0">
            <a:spAutoFit/>
          </a:bodyPr>
          <a:lstStyle/>
          <a:p>
            <a:pPr>
              <a:lnSpc>
                <a:spcPct val="90000"/>
              </a:lnSpc>
            </a:pPr>
            <a:r>
              <a:rPr lang="en-US" sz="2000" spc="-50" dirty="0" smtClean="0">
                <a:solidFill>
                  <a:schemeClr val="accent4"/>
                </a:solidFill>
              </a:rPr>
              <a:t>Enabled via Azure Active Directory Premium</a:t>
            </a:r>
          </a:p>
        </p:txBody>
      </p:sp>
      <p:sp>
        <p:nvSpPr>
          <p:cNvPr id="27" name="TextBox 26"/>
          <p:cNvSpPr txBox="1"/>
          <p:nvPr/>
        </p:nvSpPr>
        <p:spPr>
          <a:xfrm>
            <a:off x="5526067" y="2531107"/>
            <a:ext cx="6167718" cy="572464"/>
          </a:xfrm>
          <a:prstGeom prst="rect">
            <a:avLst/>
          </a:prstGeom>
          <a:noFill/>
        </p:spPr>
        <p:txBody>
          <a:bodyPr wrap="square" lIns="182880" tIns="146304" rIns="182880" bIns="146304" rtlCol="0">
            <a:spAutoFit/>
          </a:bodyPr>
          <a:lstStyle/>
          <a:p>
            <a:pPr>
              <a:lnSpc>
                <a:spcPct val="90000"/>
              </a:lnSpc>
            </a:pPr>
            <a:r>
              <a:rPr lang="en-US" sz="2000" spc="-50" dirty="0" smtClean="0">
                <a:solidFill>
                  <a:schemeClr val="accent4"/>
                </a:solidFill>
              </a:rPr>
              <a:t>Enabled via Windows Intune</a:t>
            </a:r>
          </a:p>
        </p:txBody>
      </p:sp>
      <p:sp>
        <p:nvSpPr>
          <p:cNvPr id="28" name="TextBox 27"/>
          <p:cNvSpPr txBox="1"/>
          <p:nvPr/>
        </p:nvSpPr>
        <p:spPr>
          <a:xfrm>
            <a:off x="5526067" y="3897823"/>
            <a:ext cx="6167718" cy="572464"/>
          </a:xfrm>
          <a:prstGeom prst="rect">
            <a:avLst/>
          </a:prstGeom>
          <a:noFill/>
        </p:spPr>
        <p:txBody>
          <a:bodyPr wrap="square" lIns="182880" tIns="146304" rIns="182880" bIns="146304" rtlCol="0">
            <a:spAutoFit/>
          </a:bodyPr>
          <a:lstStyle/>
          <a:p>
            <a:pPr>
              <a:lnSpc>
                <a:spcPct val="90000"/>
              </a:lnSpc>
            </a:pPr>
            <a:r>
              <a:rPr lang="en-US" sz="2000" spc="-50" dirty="0" smtClean="0">
                <a:solidFill>
                  <a:schemeClr val="accent4"/>
                </a:solidFill>
              </a:rPr>
              <a:t>Enabled via Azure Rights Management Service</a:t>
            </a:r>
          </a:p>
        </p:txBody>
      </p:sp>
      <p:sp>
        <p:nvSpPr>
          <p:cNvPr id="29" name="Left Brace 28"/>
          <p:cNvSpPr/>
          <p:nvPr/>
        </p:nvSpPr>
        <p:spPr>
          <a:xfrm rot="16200000">
            <a:off x="5949576" y="-275009"/>
            <a:ext cx="491319" cy="11718094"/>
          </a:xfrm>
          <a:prstGeom prst="leftBrace">
            <a:avLst>
              <a:gd name="adj1" fmla="val 64874"/>
              <a:gd name="adj2" fmla="val 49884"/>
            </a:avLst>
          </a:prstGeom>
          <a:ln>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0" name="Title 1"/>
          <p:cNvSpPr txBox="1">
            <a:spLocks/>
          </p:cNvSpPr>
          <p:nvPr/>
        </p:nvSpPr>
        <p:spPr>
          <a:xfrm>
            <a:off x="496054" y="5920408"/>
            <a:ext cx="11385550" cy="519589"/>
          </a:xfrm>
          <a:prstGeom prst="rect">
            <a:avLst/>
          </a:prstGeom>
        </p:spPr>
        <p:txBody>
          <a:bodyPr vert="horz" wrap="square" lIns="143428" tIns="89642" rIns="143428" bIns="89642" rtlCol="0" anchor="t">
            <a:sp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algn="ctr"/>
            <a:r>
              <a:rPr sz="2400" dirty="0" smtClean="0">
                <a:solidFill>
                  <a:schemeClr val="tx1">
                    <a:lumMod val="65000"/>
                    <a:lumOff val="35000"/>
                  </a:schemeClr>
                </a:solidFill>
                <a:latin typeface="Segoe UI Light" panose="020B0502040204020203" pitchFamily="34" charset="0"/>
                <a:cs typeface="Segoe UI Light" panose="020B0502040204020203" pitchFamily="34" charset="0"/>
              </a:rPr>
              <a:t>Microsoft Differentiation for EMS: One Vendor, One Contract, One SKU</a:t>
            </a:r>
            <a:endParaRPr sz="2400" dirty="0">
              <a:solidFill>
                <a:schemeClr val="tx1">
                  <a:lumMod val="65000"/>
                  <a:lumOff val="35000"/>
                </a:schemeClr>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882680199"/>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custDataLst>
              <p:tags r:id="rId1"/>
            </p:custDataLst>
          </p:nvPr>
        </p:nvSpPr>
        <p:spPr>
          <a:xfrm>
            <a:off x="0" y="2040922"/>
            <a:ext cx="5377865" cy="4817078"/>
          </a:xfrm>
          <a:prstGeom prst="rect">
            <a:avLst/>
          </a:prstGeom>
          <a:solidFill>
            <a:schemeClr val="tx2"/>
          </a:solidFill>
          <a:ln w="25400" cap="flat" cmpd="sng" algn="ctr">
            <a:noFill/>
            <a:prstDash val="solid"/>
          </a:ln>
          <a:effectLst/>
        </p:spPr>
        <p:txBody>
          <a:bodyPr lIns="69935" rIns="69935" rtlCol="0" anchor="b"/>
          <a:lstStyle/>
          <a:p>
            <a:pPr defTabSz="932563">
              <a:lnSpc>
                <a:spcPct val="80000"/>
              </a:lnSpc>
              <a:defRPr/>
            </a:pPr>
            <a:endParaRPr lang="en-US" sz="1428" kern="0" dirty="0">
              <a:solidFill>
                <a:srgbClr val="FFFFFF"/>
              </a:solidFill>
            </a:endParaRPr>
          </a:p>
        </p:txBody>
      </p:sp>
      <p:sp>
        <p:nvSpPr>
          <p:cNvPr id="15" name="Rectangle 14"/>
          <p:cNvSpPr/>
          <p:nvPr>
            <p:custDataLst>
              <p:tags r:id="rId2"/>
            </p:custDataLst>
          </p:nvPr>
        </p:nvSpPr>
        <p:spPr>
          <a:xfrm>
            <a:off x="115466" y="4171249"/>
            <a:ext cx="5141568" cy="2559375"/>
          </a:xfrm>
          <a:prstGeom prst="rect">
            <a:avLst/>
          </a:prstGeom>
          <a:solidFill>
            <a:schemeClr val="accent4"/>
          </a:solidFill>
          <a:ln w="25400" cap="flat" cmpd="sng" algn="ctr">
            <a:noFill/>
            <a:prstDash val="solid"/>
          </a:ln>
          <a:effectLst/>
        </p:spPr>
        <p:txBody>
          <a:bodyPr lIns="69935" rIns="69935" rtlCol="0" anchor="b"/>
          <a:lstStyle/>
          <a:p>
            <a:pPr defTabSz="932563">
              <a:lnSpc>
                <a:spcPct val="80000"/>
              </a:lnSpc>
              <a:defRPr/>
            </a:pPr>
            <a:endParaRPr lang="en-US" sz="1428" kern="0" dirty="0">
              <a:solidFill>
                <a:srgbClr val="FFFFFF"/>
              </a:solidFill>
            </a:endParaRPr>
          </a:p>
        </p:txBody>
      </p:sp>
      <p:pic>
        <p:nvPicPr>
          <p:cNvPr id="16" name="Picture 1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792714" y="4515115"/>
            <a:ext cx="1626465" cy="592598"/>
          </a:xfrm>
          <a:prstGeom prst="rect">
            <a:avLst/>
          </a:prstGeom>
        </p:spPr>
      </p:pic>
      <p:sp>
        <p:nvSpPr>
          <p:cNvPr id="18" name="Rectangle 17"/>
          <p:cNvSpPr/>
          <p:nvPr>
            <p:custDataLst>
              <p:tags r:id="rId3"/>
            </p:custDataLst>
          </p:nvPr>
        </p:nvSpPr>
        <p:spPr>
          <a:xfrm>
            <a:off x="115466" y="2983267"/>
            <a:ext cx="5141568" cy="1086937"/>
          </a:xfrm>
          <a:prstGeom prst="rect">
            <a:avLst/>
          </a:prstGeom>
          <a:solidFill>
            <a:schemeClr val="bg2"/>
          </a:solidFill>
          <a:ln w="25400" cap="flat" cmpd="sng" algn="ctr">
            <a:noFill/>
            <a:prstDash val="solid"/>
          </a:ln>
          <a:effectLst/>
        </p:spPr>
        <p:txBody>
          <a:bodyPr lIns="69935" rIns="69935" rtlCol="0" anchor="b"/>
          <a:lstStyle/>
          <a:p>
            <a:pPr algn="ctr" defTabSz="932563">
              <a:lnSpc>
                <a:spcPct val="80000"/>
              </a:lnSpc>
              <a:defRPr/>
            </a:pPr>
            <a:r>
              <a:rPr lang="en-US" sz="2400" spc="-38" dirty="0">
                <a:solidFill>
                  <a:srgbClr val="FFFFFF"/>
                </a:solidFill>
                <a:ea typeface="Segoe UI" pitchFamily="34" charset="0"/>
                <a:cs typeface="Segoe UI" pitchFamily="34" charset="0"/>
              </a:rPr>
              <a:t>Advanced Lockdown</a:t>
            </a:r>
          </a:p>
          <a:p>
            <a:pPr algn="ctr" defTabSz="932563">
              <a:lnSpc>
                <a:spcPct val="80000"/>
              </a:lnSpc>
              <a:defRPr/>
            </a:pPr>
            <a:endParaRPr lang="en-US" sz="2000" spc="-38" dirty="0">
              <a:solidFill>
                <a:srgbClr val="FFFFFF"/>
              </a:solidFill>
              <a:ea typeface="Segoe UI" pitchFamily="34" charset="0"/>
              <a:cs typeface="Segoe UI" pitchFamily="34" charset="0"/>
            </a:endParaRPr>
          </a:p>
          <a:p>
            <a:pPr algn="ctr" defTabSz="932563">
              <a:lnSpc>
                <a:spcPct val="80000"/>
              </a:lnSpc>
              <a:defRPr/>
            </a:pPr>
            <a:endParaRPr lang="en-US" sz="2000" spc="-38" dirty="0">
              <a:solidFill>
                <a:srgbClr val="FFFFFF"/>
              </a:solidFill>
              <a:ea typeface="Segoe UI" pitchFamily="34" charset="0"/>
              <a:cs typeface="Segoe UI" pitchFamily="34" charset="0"/>
            </a:endParaRPr>
          </a:p>
        </p:txBody>
      </p:sp>
      <p:sp>
        <p:nvSpPr>
          <p:cNvPr id="19" name="TextBox 18"/>
          <p:cNvSpPr txBox="1"/>
          <p:nvPr/>
        </p:nvSpPr>
        <p:spPr>
          <a:xfrm>
            <a:off x="894888" y="2256534"/>
            <a:ext cx="3672714" cy="523220"/>
          </a:xfrm>
          <a:prstGeom prst="rect">
            <a:avLst/>
          </a:prstGeom>
          <a:noFill/>
          <a:ln>
            <a:noFill/>
            <a:headEnd type="none" w="med" len="med"/>
            <a:tailEnd type="none" w="med" len="med"/>
          </a:ln>
        </p:spPr>
        <p:txBody>
          <a:bodyPr wrap="square" lIns="0" tIns="0" rIns="0" bIns="0" rtlCol="0">
            <a:spAutoFit/>
          </a:bodyPr>
          <a:lstStyle/>
          <a:p>
            <a:pPr algn="ctr"/>
            <a:r>
              <a:rPr lang="en-US" sz="2000" spc="-38" dirty="0">
                <a:solidFill>
                  <a:srgbClr val="FFFFFF"/>
                </a:solidFill>
                <a:ea typeface="Segoe UI" pitchFamily="34" charset="0"/>
                <a:cs typeface="Segoe UI" pitchFamily="34" charset="0"/>
              </a:rPr>
              <a:t>Windows </a:t>
            </a:r>
            <a:r>
              <a:rPr lang="en-US" sz="2000" spc="-38" dirty="0" smtClean="0">
                <a:solidFill>
                  <a:srgbClr val="FFFFFF"/>
                </a:solidFill>
                <a:ea typeface="Segoe UI" pitchFamily="34" charset="0"/>
                <a:cs typeface="Segoe UI" pitchFamily="34" charset="0"/>
              </a:rPr>
              <a:t>Embedded </a:t>
            </a:r>
            <a:r>
              <a:rPr lang="en-US" sz="2000" spc="-38" dirty="0">
                <a:solidFill>
                  <a:srgbClr val="FFFFFF"/>
                </a:solidFill>
                <a:ea typeface="Segoe UI" pitchFamily="34" charset="0"/>
                <a:cs typeface="Segoe UI" pitchFamily="34" charset="0"/>
              </a:rPr>
              <a:t>Industry</a:t>
            </a:r>
          </a:p>
          <a:p>
            <a:pPr algn="ctr"/>
            <a:r>
              <a:rPr lang="en-US" sz="1400" spc="-38" dirty="0">
                <a:solidFill>
                  <a:srgbClr val="FFFFFF"/>
                </a:solidFill>
                <a:ea typeface="Segoe UI" pitchFamily="34" charset="0"/>
                <a:cs typeface="Segoe UI" pitchFamily="34" charset="0"/>
              </a:rPr>
              <a:t>(Pro, Enterprise</a:t>
            </a:r>
            <a:r>
              <a:rPr lang="en-US" sz="1400" spc="-38" dirty="0" smtClean="0">
                <a:solidFill>
                  <a:srgbClr val="FFFFFF"/>
                </a:solidFill>
                <a:ea typeface="Segoe UI" pitchFamily="34" charset="0"/>
                <a:cs typeface="Segoe UI" pitchFamily="34" charset="0"/>
              </a:rPr>
              <a:t>)</a:t>
            </a:r>
            <a:endParaRPr lang="en-US" sz="2000" spc="-38" dirty="0">
              <a:solidFill>
                <a:srgbClr val="FFFFFF"/>
              </a:solidFill>
              <a:ea typeface="Segoe UI" pitchFamily="34" charset="0"/>
              <a:cs typeface="Segoe UI" pitchFamily="34" charset="0"/>
            </a:endParaRPr>
          </a:p>
        </p:txBody>
      </p:sp>
      <p:sp>
        <p:nvSpPr>
          <p:cNvPr id="20" name="TextBox 19"/>
          <p:cNvSpPr txBox="1"/>
          <p:nvPr/>
        </p:nvSpPr>
        <p:spPr>
          <a:xfrm>
            <a:off x="2001902" y="5656785"/>
            <a:ext cx="1208088" cy="523220"/>
          </a:xfrm>
          <a:prstGeom prst="rect">
            <a:avLst/>
          </a:prstGeom>
          <a:noFill/>
          <a:ln>
            <a:noFill/>
            <a:headEnd type="none" w="med" len="med"/>
            <a:tailEnd type="none" w="med" len="med"/>
          </a:ln>
        </p:spPr>
        <p:txBody>
          <a:bodyPr wrap="none" lIns="0" tIns="0" rIns="0" bIns="0" rtlCol="0">
            <a:spAutoFit/>
          </a:bodyPr>
          <a:lstStyle/>
          <a:p>
            <a:pPr algn="ctr"/>
            <a:r>
              <a:rPr lang="en-US" sz="2000" spc="-38" dirty="0" smtClean="0">
                <a:solidFill>
                  <a:srgbClr val="FFFFFF"/>
                </a:solidFill>
                <a:ea typeface="Segoe UI" pitchFamily="34" charset="0"/>
                <a:cs typeface="Segoe UI" pitchFamily="34" charset="0"/>
              </a:rPr>
              <a:t>Windows</a:t>
            </a:r>
            <a:endParaRPr lang="en-US" sz="2000" spc="-38" dirty="0">
              <a:solidFill>
                <a:srgbClr val="FFFFFF"/>
              </a:solidFill>
              <a:ea typeface="Segoe UI" pitchFamily="34" charset="0"/>
              <a:cs typeface="Segoe UI" pitchFamily="34" charset="0"/>
            </a:endParaRPr>
          </a:p>
          <a:p>
            <a:pPr algn="ctr"/>
            <a:r>
              <a:rPr lang="en-US" sz="1400" spc="-38" dirty="0">
                <a:solidFill>
                  <a:srgbClr val="FFFFFF"/>
                </a:solidFill>
                <a:ea typeface="Segoe UI" pitchFamily="34" charset="0"/>
                <a:cs typeface="Segoe UI" pitchFamily="34" charset="0"/>
              </a:rPr>
              <a:t>(Pro, Enterprise)</a:t>
            </a:r>
          </a:p>
        </p:txBody>
      </p:sp>
      <p:sp>
        <p:nvSpPr>
          <p:cNvPr id="21" name="Rectangle 20"/>
          <p:cNvSpPr/>
          <p:nvPr/>
        </p:nvSpPr>
        <p:spPr>
          <a:xfrm>
            <a:off x="2" y="-5461"/>
            <a:ext cx="5377863" cy="2050324"/>
          </a:xfrm>
          <a:prstGeom prst="rect">
            <a:avLst/>
          </a:pr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61" dirty="0">
              <a:solidFill>
                <a:srgbClr val="FFFFFF"/>
              </a:solidFill>
            </a:endParaRPr>
          </a:p>
        </p:txBody>
      </p:sp>
      <p:sp>
        <p:nvSpPr>
          <p:cNvPr id="22" name="Text Placeholder 2"/>
          <p:cNvSpPr>
            <a:spLocks noGrp="1"/>
          </p:cNvSpPr>
          <p:nvPr>
            <p:ph type="body" sz="quarter" idx="15"/>
          </p:nvPr>
        </p:nvSpPr>
        <p:spPr>
          <a:xfrm>
            <a:off x="146941" y="295711"/>
            <a:ext cx="5377863" cy="1193757"/>
          </a:xfrm>
        </p:spPr>
        <p:txBody>
          <a:bodyPr anchor="ctr"/>
          <a:lstStyle/>
          <a:p>
            <a:r>
              <a:rPr lang="en-US" sz="4000" dirty="0">
                <a:solidFill>
                  <a:schemeClr val="bg1"/>
                </a:solidFill>
              </a:rPr>
              <a:t>Windows </a:t>
            </a:r>
            <a:r>
              <a:rPr lang="en-US" sz="4000" dirty="0" smtClean="0">
                <a:solidFill>
                  <a:schemeClr val="bg1"/>
                </a:solidFill>
              </a:rPr>
              <a:t>Embedded Industry</a:t>
            </a:r>
            <a:endParaRPr lang="en-US" sz="4000" dirty="0">
              <a:solidFill>
                <a:schemeClr val="bg1"/>
              </a:solidFill>
            </a:endParaRPr>
          </a:p>
        </p:txBody>
      </p:sp>
      <p:sp>
        <p:nvSpPr>
          <p:cNvPr id="24" name="Rectangle 23"/>
          <p:cNvSpPr/>
          <p:nvPr/>
        </p:nvSpPr>
        <p:spPr>
          <a:xfrm>
            <a:off x="5805479" y="1516521"/>
            <a:ext cx="5579628" cy="4226285"/>
          </a:xfrm>
          <a:prstGeom prst="rect">
            <a:avLst/>
          </a:prstGeom>
        </p:spPr>
        <p:txBody>
          <a:bodyPr wrap="square">
            <a:spAutoFit/>
          </a:bodyPr>
          <a:lstStyle/>
          <a:p>
            <a:pPr>
              <a:lnSpc>
                <a:spcPct val="95000"/>
              </a:lnSpc>
              <a:spcAft>
                <a:spcPts val="2353"/>
              </a:spcAft>
            </a:pPr>
            <a:r>
              <a:rPr lang="en-US" sz="2745" dirty="0">
                <a:solidFill>
                  <a:srgbClr val="000000">
                    <a:lumMod val="65000"/>
                    <a:lumOff val="35000"/>
                  </a:srgbClr>
                </a:solidFill>
                <a:latin typeface="Segoe UI Light" panose="020B0502040204020203" pitchFamily="34" charset="0"/>
                <a:cs typeface="Segoe UI Light" panose="020B0502040204020203" pitchFamily="34" charset="0"/>
              </a:rPr>
              <a:t>Offering a superset of Windows Pro with additional industry functionality. </a:t>
            </a:r>
          </a:p>
          <a:p>
            <a:pPr>
              <a:lnSpc>
                <a:spcPct val="95000"/>
              </a:lnSpc>
              <a:spcAft>
                <a:spcPts val="2353"/>
              </a:spcAft>
            </a:pPr>
            <a:r>
              <a:rPr lang="en-US" sz="2745" dirty="0">
                <a:solidFill>
                  <a:srgbClr val="000000">
                    <a:lumMod val="65000"/>
                    <a:lumOff val="35000"/>
                  </a:srgbClr>
                </a:solidFill>
                <a:latin typeface="Segoe UI Light" panose="020B0502040204020203" pitchFamily="34" charset="0"/>
                <a:cs typeface="Segoe UI Light" panose="020B0502040204020203" pitchFamily="34" charset="0"/>
              </a:rPr>
              <a:t>Lockdown gestures, write access, and USB devices by serial number.</a:t>
            </a:r>
          </a:p>
          <a:p>
            <a:pPr>
              <a:lnSpc>
                <a:spcPct val="95000"/>
              </a:lnSpc>
              <a:spcAft>
                <a:spcPts val="2353"/>
              </a:spcAft>
            </a:pPr>
            <a:r>
              <a:rPr lang="en-US" sz="2745" dirty="0">
                <a:solidFill>
                  <a:srgbClr val="000000">
                    <a:lumMod val="65000"/>
                    <a:lumOff val="35000"/>
                  </a:srgbClr>
                </a:solidFill>
                <a:latin typeface="Segoe UI Light" panose="020B0502040204020203" pitchFamily="34" charset="0"/>
                <a:cs typeface="Segoe UI Light" panose="020B0502040204020203" pitchFamily="34" charset="0"/>
              </a:rPr>
              <a:t>Enable more scenarios to support organizational needs.</a:t>
            </a:r>
          </a:p>
          <a:p>
            <a:pPr>
              <a:lnSpc>
                <a:spcPct val="95000"/>
              </a:lnSpc>
              <a:spcAft>
                <a:spcPts val="2353"/>
              </a:spcAft>
            </a:pPr>
            <a:r>
              <a:rPr lang="en-US" sz="2745" dirty="0">
                <a:solidFill>
                  <a:srgbClr val="000000">
                    <a:lumMod val="65000"/>
                    <a:lumOff val="35000"/>
                  </a:srgbClr>
                </a:solidFill>
                <a:latin typeface="Segoe UI Light" panose="020B0502040204020203" pitchFamily="34" charset="0"/>
                <a:cs typeface="Segoe UI Light" panose="020B0502040204020203" pitchFamily="34" charset="0"/>
              </a:rPr>
              <a:t>Customize the lockdown to meet a variety of needs.</a:t>
            </a:r>
          </a:p>
        </p:txBody>
      </p:sp>
    </p:spTree>
    <p:extLst>
      <p:ext uri="{BB962C8B-B14F-4D97-AF65-F5344CB8AC3E}">
        <p14:creationId xmlns:p14="http://schemas.microsoft.com/office/powerpoint/2010/main" val="3560166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r="1782" b="17188"/>
          <a:stretch/>
        </p:blipFill>
        <p:spPr>
          <a:xfrm>
            <a:off x="0" y="0"/>
            <a:ext cx="12192000" cy="6858000"/>
          </a:xfrm>
          <a:prstGeom prst="rect">
            <a:avLst/>
          </a:prstGeom>
        </p:spPr>
      </p:pic>
      <p:sp>
        <p:nvSpPr>
          <p:cNvPr id="10" name="Rectangle 9"/>
          <p:cNvSpPr/>
          <p:nvPr/>
        </p:nvSpPr>
        <p:spPr>
          <a:xfrm>
            <a:off x="319" y="502"/>
            <a:ext cx="12191691" cy="3266973"/>
          </a:xfrm>
          <a:prstGeom prst="rect">
            <a:avLst/>
          </a:prstGeom>
          <a:gradFill>
            <a:gsLst>
              <a:gs pos="0">
                <a:schemeClr val="bg1">
                  <a:alpha val="50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060" tIns="45531" rIns="91060" bIns="45531" rtlCol="0" anchor="ctr"/>
          <a:lstStyle/>
          <a:p>
            <a:pPr algn="ctr" defTabSz="1213836"/>
            <a:endParaRPr lang="en-US" sz="2400" dirty="0">
              <a:solidFill>
                <a:srgbClr val="FFFFFF"/>
              </a:solidFill>
            </a:endParaRPr>
          </a:p>
        </p:txBody>
      </p:sp>
      <p:sp>
        <p:nvSpPr>
          <p:cNvPr id="3" name="Title 2"/>
          <p:cNvSpPr>
            <a:spLocks noGrp="1"/>
          </p:cNvSpPr>
          <p:nvPr>
            <p:ph type="title"/>
          </p:nvPr>
        </p:nvSpPr>
        <p:spPr/>
        <p:txBody>
          <a:bodyPr/>
          <a:lstStyle/>
          <a:p>
            <a:r>
              <a:rPr lang="en-US" dirty="0"/>
              <a:t>Windows in financial </a:t>
            </a:r>
            <a:r>
              <a:rPr lang="en-US" dirty="0" smtClean="0"/>
              <a:t>services</a:t>
            </a:r>
            <a:endParaRPr lang="en-US" dirty="0"/>
          </a:p>
        </p:txBody>
      </p:sp>
      <p:grpSp>
        <p:nvGrpSpPr>
          <p:cNvPr id="5" name="Group 4"/>
          <p:cNvGrpSpPr/>
          <p:nvPr/>
        </p:nvGrpSpPr>
        <p:grpSpPr>
          <a:xfrm>
            <a:off x="317925" y="3331174"/>
            <a:ext cx="6211372" cy="2778917"/>
            <a:chOff x="590801" y="2627718"/>
            <a:chExt cx="6335923" cy="2834640"/>
          </a:xfrm>
        </p:grpSpPr>
        <p:sp>
          <p:nvSpPr>
            <p:cNvPr id="4" name="Pentagon 3"/>
            <p:cNvSpPr/>
            <p:nvPr/>
          </p:nvSpPr>
          <p:spPr bwMode="auto">
            <a:xfrm>
              <a:off x="590801" y="2627718"/>
              <a:ext cx="6335923" cy="2834640"/>
            </a:xfrm>
            <a:prstGeom prst="homePlate">
              <a:avLst>
                <a:gd name="adj" fmla="val 46296"/>
              </a:avLst>
            </a:prstGeom>
            <a:solidFill>
              <a:srgbClr val="002050">
                <a:alpha val="85000"/>
              </a:srgbClr>
            </a:solidFill>
            <a:ln w="76200" cap="flat" cmpd="sng" algn="ctr">
              <a:noFill/>
              <a:prstDash val="solid"/>
              <a:headEnd type="none" w="med" len="med"/>
              <a:tailEnd type="none" w="med" len="med"/>
            </a:ln>
            <a:effectLst>
              <a:outerShdw blurRad="50800" dist="38100" dir="5400000" algn="t" rotWithShape="0">
                <a:prstClr val="black">
                  <a:alpha val="40000"/>
                </a:prstClr>
              </a:outerShdw>
            </a:effectLst>
          </p:spPr>
          <p:txBody>
            <a:bodyPr vert="horz" wrap="square" lIns="119496" tIns="59749" rIns="119496" bIns="59749" numCol="1" rtlCol="0" anchor="ctr"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1189737" fontAlgn="base">
                <a:spcBef>
                  <a:spcPct val="0"/>
                </a:spcBef>
                <a:spcAft>
                  <a:spcPct val="0"/>
                </a:spcAft>
              </a:pPr>
              <a:endParaRPr lang="en-US" sz="2800" kern="0" dirty="0">
                <a:gradFill>
                  <a:gsLst>
                    <a:gs pos="0">
                      <a:srgbClr val="FFFFFF"/>
                    </a:gs>
                    <a:gs pos="100000">
                      <a:srgbClr val="FFFFFF"/>
                    </a:gs>
                  </a:gsLst>
                  <a:lin ang="5400000" scaled="0"/>
                </a:gradFill>
              </a:endParaRPr>
            </a:p>
          </p:txBody>
        </p:sp>
        <p:sp>
          <p:nvSpPr>
            <p:cNvPr id="7" name="Text Placeholder 12"/>
            <p:cNvSpPr txBox="1">
              <a:spLocks/>
            </p:cNvSpPr>
            <p:nvPr/>
          </p:nvSpPr>
          <p:spPr>
            <a:xfrm>
              <a:off x="782321" y="3025900"/>
              <a:ext cx="4793760" cy="1107996"/>
            </a:xfrm>
            <a:prstGeom prst="rect">
              <a:avLst/>
            </a:prstGeom>
          </p:spPr>
          <p:txBody>
            <a:bodyPr vert="horz" wrap="square" lIns="0" tIns="0" rIns="0" bIns="0"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defRPr/>
              </a:pPr>
              <a:r>
                <a:rPr lang="en-US" sz="3500" dirty="0">
                  <a:solidFill>
                    <a:srgbClr val="FFFFFF"/>
                  </a:solidFill>
                  <a:latin typeface="Segoe UI Light" pitchFamily="34" charset="0"/>
                </a:rPr>
                <a:t>Devices and </a:t>
              </a:r>
              <a:r>
                <a:rPr lang="en-US" sz="3500" dirty="0" smtClean="0">
                  <a:solidFill>
                    <a:srgbClr val="FFFFFF"/>
                  </a:solidFill>
                  <a:latin typeface="Segoe UI Light" pitchFamily="34" charset="0"/>
                </a:rPr>
                <a:t>experiences users love</a:t>
              </a:r>
              <a:endParaRPr lang="en-US" sz="3500" dirty="0">
                <a:solidFill>
                  <a:srgbClr val="FFFFFF"/>
                </a:solidFill>
                <a:latin typeface="Segoe UI Light" pitchFamily="34" charset="0"/>
              </a:endParaRPr>
            </a:p>
          </p:txBody>
        </p:sp>
        <p:grpSp>
          <p:nvGrpSpPr>
            <p:cNvPr id="31" name="Group 30"/>
            <p:cNvGrpSpPr/>
            <p:nvPr/>
          </p:nvGrpSpPr>
          <p:grpSpPr>
            <a:xfrm>
              <a:off x="1593393" y="4285106"/>
              <a:ext cx="3152598" cy="838683"/>
              <a:chOff x="822575" y="3119837"/>
              <a:chExt cx="3807480" cy="1012901"/>
            </a:xfrm>
          </p:grpSpPr>
          <p:pic>
            <p:nvPicPr>
              <p:cNvPr id="32" name="Picture 31"/>
              <p:cNvPicPr>
                <a:picLocks noChangeAspect="1"/>
              </p:cNvPicPr>
              <p:nvPr/>
            </p:nvPicPr>
            <p:blipFill>
              <a:blip r:embed="rId4" cstate="email">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4376462" y="3611227"/>
                <a:ext cx="253593" cy="487218"/>
              </a:xfrm>
              <a:prstGeom prst="rect">
                <a:avLst/>
              </a:prstGeom>
            </p:spPr>
          </p:pic>
          <p:grpSp>
            <p:nvGrpSpPr>
              <p:cNvPr id="33" name="Group 32"/>
              <p:cNvGrpSpPr>
                <a:grpSpLocks noChangeAspect="1"/>
              </p:cNvGrpSpPr>
              <p:nvPr/>
            </p:nvGrpSpPr>
            <p:grpSpPr>
              <a:xfrm>
                <a:off x="3338470" y="3493511"/>
                <a:ext cx="790626" cy="609600"/>
                <a:chOff x="1919150" y="3044496"/>
                <a:chExt cx="666391" cy="475141"/>
              </a:xfrm>
              <a:solidFill>
                <a:srgbClr val="FFFFFF"/>
              </a:solidFill>
            </p:grpSpPr>
            <p:sp>
              <p:nvSpPr>
                <p:cNvPr id="38" name="Round Same Side Corner Rectangle 11"/>
                <p:cNvSpPr/>
                <p:nvPr/>
              </p:nvSpPr>
              <p:spPr>
                <a:xfrm>
                  <a:off x="1970085" y="3044496"/>
                  <a:ext cx="564520" cy="361776"/>
                </a:xfrm>
                <a:custGeom>
                  <a:avLst/>
                  <a:gdLst/>
                  <a:ahLst/>
                  <a:cxnLst/>
                  <a:rect l="l" t="t" r="r" b="b"/>
                  <a:pathLst>
                    <a:path w="564520" h="361776">
                      <a:moveTo>
                        <a:pt x="21117" y="19360"/>
                      </a:moveTo>
                      <a:lnTo>
                        <a:pt x="21117" y="345592"/>
                      </a:lnTo>
                      <a:lnTo>
                        <a:pt x="543404" y="345592"/>
                      </a:lnTo>
                      <a:lnTo>
                        <a:pt x="543404" y="19360"/>
                      </a:lnTo>
                      <a:close/>
                      <a:moveTo>
                        <a:pt x="17539" y="0"/>
                      </a:moveTo>
                      <a:lnTo>
                        <a:pt x="546981" y="0"/>
                      </a:lnTo>
                      <a:cubicBezTo>
                        <a:pt x="556668" y="0"/>
                        <a:pt x="564520" y="7852"/>
                        <a:pt x="564520" y="17539"/>
                      </a:cubicBezTo>
                      <a:lnTo>
                        <a:pt x="564520" y="361776"/>
                      </a:lnTo>
                      <a:lnTo>
                        <a:pt x="0" y="361776"/>
                      </a:lnTo>
                      <a:lnTo>
                        <a:pt x="0" y="17539"/>
                      </a:lnTo>
                      <a:cubicBezTo>
                        <a:pt x="0" y="7852"/>
                        <a:pt x="7852" y="0"/>
                        <a:pt x="17539" y="0"/>
                      </a:cubicBezTo>
                      <a:close/>
                    </a:path>
                  </a:pathLst>
                </a:custGeom>
                <a:grpFill/>
                <a:ln w="25400" cap="flat" cmpd="sng" algn="ctr">
                  <a:noFill/>
                  <a:prstDash val="solid"/>
                </a:ln>
                <a:effectLst/>
              </p:spPr>
              <p:txBody>
                <a:bodyPr rtlCol="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892752">
                    <a:defRPr/>
                  </a:pPr>
                  <a:endParaRPr lang="en-US" kern="0" dirty="0">
                    <a:solidFill>
                      <a:srgbClr val="F2F2F2"/>
                    </a:solidFill>
                  </a:endParaRPr>
                </a:p>
              </p:txBody>
            </p:sp>
            <p:sp>
              <p:nvSpPr>
                <p:cNvPr id="39" name="Trapezoid 12"/>
                <p:cNvSpPr/>
                <p:nvPr/>
              </p:nvSpPr>
              <p:spPr>
                <a:xfrm>
                  <a:off x="1919150" y="3408078"/>
                  <a:ext cx="666391" cy="84127"/>
                </a:xfrm>
                <a:custGeom>
                  <a:avLst/>
                  <a:gdLst/>
                  <a:ahLst/>
                  <a:cxnLst/>
                  <a:rect l="l" t="t" r="r" b="b"/>
                  <a:pathLst>
                    <a:path w="666391" h="84127">
                      <a:moveTo>
                        <a:pt x="257990" y="52557"/>
                      </a:moveTo>
                      <a:lnTo>
                        <a:pt x="241755" y="79989"/>
                      </a:lnTo>
                      <a:lnTo>
                        <a:pt x="424635" y="79989"/>
                      </a:lnTo>
                      <a:lnTo>
                        <a:pt x="408400" y="52557"/>
                      </a:lnTo>
                      <a:close/>
                      <a:moveTo>
                        <a:pt x="49787" y="0"/>
                      </a:moveTo>
                      <a:lnTo>
                        <a:pt x="616604" y="0"/>
                      </a:lnTo>
                      <a:lnTo>
                        <a:pt x="666391" y="84127"/>
                      </a:lnTo>
                      <a:lnTo>
                        <a:pt x="0" y="84127"/>
                      </a:lnTo>
                      <a:close/>
                    </a:path>
                  </a:pathLst>
                </a:custGeom>
                <a:grpFill/>
                <a:ln w="25400" cap="flat" cmpd="sng" algn="ctr">
                  <a:noFill/>
                  <a:prstDash val="solid"/>
                </a:ln>
                <a:effectLst/>
              </p:spPr>
              <p:txBody>
                <a:bodyPr rtlCol="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892752">
                    <a:defRPr/>
                  </a:pPr>
                  <a:endParaRPr lang="en-US" kern="0" dirty="0">
                    <a:solidFill>
                      <a:srgbClr val="F2F2F2"/>
                    </a:solidFill>
                  </a:endParaRPr>
                </a:p>
              </p:txBody>
            </p:sp>
            <p:sp>
              <p:nvSpPr>
                <p:cNvPr id="40" name="Rectangle 39"/>
                <p:cNvSpPr/>
                <p:nvPr/>
              </p:nvSpPr>
              <p:spPr>
                <a:xfrm>
                  <a:off x="1919446" y="3492205"/>
                  <a:ext cx="665798" cy="27432"/>
                </a:xfrm>
                <a:prstGeom prst="rect">
                  <a:avLst/>
                </a:prstGeom>
                <a:grpFill/>
                <a:ln w="25400" cap="flat" cmpd="sng" algn="ctr">
                  <a:noFill/>
                  <a:prstDash val="solid"/>
                </a:ln>
                <a:effectLst/>
              </p:spPr>
              <p:txBody>
                <a:bodyPr rtlCol="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892752">
                    <a:defRPr/>
                  </a:pPr>
                  <a:endParaRPr lang="en-US" kern="0" dirty="0">
                    <a:solidFill>
                      <a:srgbClr val="F2F2F2"/>
                    </a:solidFill>
                  </a:endParaRPr>
                </a:p>
              </p:txBody>
            </p:sp>
          </p:grpSp>
          <p:grpSp>
            <p:nvGrpSpPr>
              <p:cNvPr id="34" name="Group 33"/>
              <p:cNvGrpSpPr/>
              <p:nvPr/>
            </p:nvGrpSpPr>
            <p:grpSpPr bwMode="black">
              <a:xfrm>
                <a:off x="822575" y="3429000"/>
                <a:ext cx="733998" cy="684322"/>
                <a:chOff x="2993403" y="3953114"/>
                <a:chExt cx="930764" cy="918513"/>
              </a:xfrm>
            </p:grpSpPr>
            <p:pic>
              <p:nvPicPr>
                <p:cNvPr id="36" name="Picture 35"/>
                <p:cNvPicPr>
                  <a:picLocks noChangeAspect="1"/>
                </p:cNvPicPr>
                <p:nvPr/>
              </p:nvPicPr>
              <p:blipFill>
                <a:blip r:embed="rId6" cstate="email">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tretch>
                  <a:fillRect/>
                </a:stretch>
              </p:blipFill>
              <p:spPr bwMode="black">
                <a:xfrm rot="2614426" flipH="1">
                  <a:off x="2993403" y="4341602"/>
                  <a:ext cx="394555" cy="530025"/>
                </a:xfrm>
                <a:prstGeom prst="rect">
                  <a:avLst/>
                </a:prstGeom>
              </p:spPr>
            </p:pic>
            <p:sp>
              <p:nvSpPr>
                <p:cNvPr id="37" name="Freeform 36"/>
                <p:cNvSpPr>
                  <a:spLocks/>
                </p:cNvSpPr>
                <p:nvPr/>
              </p:nvSpPr>
              <p:spPr bwMode="black">
                <a:xfrm rot="10800000">
                  <a:off x="3356968" y="3953114"/>
                  <a:ext cx="567199" cy="820335"/>
                </a:xfrm>
                <a:custGeom>
                  <a:avLst/>
                  <a:gdLst/>
                  <a:ahLst/>
                  <a:cxnLst>
                    <a:cxn ang="0">
                      <a:pos x="251" y="363"/>
                    </a:cxn>
                    <a:cxn ang="0">
                      <a:pos x="243" y="372"/>
                    </a:cxn>
                    <a:cxn ang="0">
                      <a:pos x="35" y="372"/>
                    </a:cxn>
                    <a:cxn ang="0">
                      <a:pos x="27" y="363"/>
                    </a:cxn>
                    <a:cxn ang="0">
                      <a:pos x="27" y="36"/>
                    </a:cxn>
                    <a:cxn ang="0">
                      <a:pos x="35" y="27"/>
                    </a:cxn>
                    <a:cxn ang="0">
                      <a:pos x="243" y="27"/>
                    </a:cxn>
                    <a:cxn ang="0">
                      <a:pos x="251" y="36"/>
                    </a:cxn>
                    <a:cxn ang="0">
                      <a:pos x="251" y="108"/>
                    </a:cxn>
                    <a:cxn ang="0">
                      <a:pos x="277" y="84"/>
                    </a:cxn>
                    <a:cxn ang="0">
                      <a:pos x="277" y="10"/>
                    </a:cxn>
                    <a:cxn ang="0">
                      <a:pos x="267" y="0"/>
                    </a:cxn>
                    <a:cxn ang="0">
                      <a:pos x="11" y="0"/>
                    </a:cxn>
                    <a:cxn ang="0">
                      <a:pos x="0" y="10"/>
                    </a:cxn>
                    <a:cxn ang="0">
                      <a:pos x="0" y="389"/>
                    </a:cxn>
                    <a:cxn ang="0">
                      <a:pos x="11" y="399"/>
                    </a:cxn>
                    <a:cxn ang="0">
                      <a:pos x="267" y="399"/>
                    </a:cxn>
                    <a:cxn ang="0">
                      <a:pos x="277" y="389"/>
                    </a:cxn>
                    <a:cxn ang="0">
                      <a:pos x="277" y="168"/>
                    </a:cxn>
                    <a:cxn ang="0">
                      <a:pos x="251" y="191"/>
                    </a:cxn>
                    <a:cxn ang="0">
                      <a:pos x="251" y="363"/>
                    </a:cxn>
                  </a:cxnLst>
                  <a:rect l="0" t="0" r="r" b="b"/>
                  <a:pathLst>
                    <a:path w="277" h="399">
                      <a:moveTo>
                        <a:pt x="251" y="363"/>
                      </a:moveTo>
                      <a:cubicBezTo>
                        <a:pt x="251" y="368"/>
                        <a:pt x="247" y="372"/>
                        <a:pt x="243" y="372"/>
                      </a:cubicBezTo>
                      <a:cubicBezTo>
                        <a:pt x="35" y="372"/>
                        <a:pt x="35" y="372"/>
                        <a:pt x="35" y="372"/>
                      </a:cubicBezTo>
                      <a:cubicBezTo>
                        <a:pt x="31" y="372"/>
                        <a:pt x="27" y="368"/>
                        <a:pt x="27" y="363"/>
                      </a:cubicBezTo>
                      <a:cubicBezTo>
                        <a:pt x="27" y="36"/>
                        <a:pt x="27" y="36"/>
                        <a:pt x="27" y="36"/>
                      </a:cubicBezTo>
                      <a:cubicBezTo>
                        <a:pt x="27" y="31"/>
                        <a:pt x="31" y="27"/>
                        <a:pt x="35" y="27"/>
                      </a:cubicBezTo>
                      <a:cubicBezTo>
                        <a:pt x="243" y="27"/>
                        <a:pt x="243" y="27"/>
                        <a:pt x="243" y="27"/>
                      </a:cubicBezTo>
                      <a:cubicBezTo>
                        <a:pt x="247" y="27"/>
                        <a:pt x="251" y="31"/>
                        <a:pt x="251" y="36"/>
                      </a:cubicBezTo>
                      <a:cubicBezTo>
                        <a:pt x="251" y="108"/>
                        <a:pt x="251" y="108"/>
                        <a:pt x="251" y="108"/>
                      </a:cubicBezTo>
                      <a:cubicBezTo>
                        <a:pt x="277" y="84"/>
                        <a:pt x="277" y="84"/>
                        <a:pt x="277" y="84"/>
                      </a:cubicBezTo>
                      <a:cubicBezTo>
                        <a:pt x="277" y="10"/>
                        <a:pt x="277" y="10"/>
                        <a:pt x="277" y="10"/>
                      </a:cubicBezTo>
                      <a:cubicBezTo>
                        <a:pt x="277" y="4"/>
                        <a:pt x="273" y="0"/>
                        <a:pt x="267" y="0"/>
                      </a:cubicBezTo>
                      <a:cubicBezTo>
                        <a:pt x="11" y="0"/>
                        <a:pt x="11" y="0"/>
                        <a:pt x="11" y="0"/>
                      </a:cubicBezTo>
                      <a:cubicBezTo>
                        <a:pt x="5" y="0"/>
                        <a:pt x="0" y="4"/>
                        <a:pt x="0" y="10"/>
                      </a:cubicBezTo>
                      <a:cubicBezTo>
                        <a:pt x="0" y="389"/>
                        <a:pt x="0" y="389"/>
                        <a:pt x="0" y="389"/>
                      </a:cubicBezTo>
                      <a:cubicBezTo>
                        <a:pt x="0" y="395"/>
                        <a:pt x="5" y="399"/>
                        <a:pt x="11" y="399"/>
                      </a:cubicBezTo>
                      <a:cubicBezTo>
                        <a:pt x="267" y="399"/>
                        <a:pt x="267" y="399"/>
                        <a:pt x="267" y="399"/>
                      </a:cubicBezTo>
                      <a:cubicBezTo>
                        <a:pt x="273" y="399"/>
                        <a:pt x="277" y="395"/>
                        <a:pt x="277" y="389"/>
                      </a:cubicBezTo>
                      <a:cubicBezTo>
                        <a:pt x="277" y="168"/>
                        <a:pt x="277" y="168"/>
                        <a:pt x="277" y="168"/>
                      </a:cubicBezTo>
                      <a:cubicBezTo>
                        <a:pt x="251" y="191"/>
                        <a:pt x="251" y="191"/>
                        <a:pt x="251" y="191"/>
                      </a:cubicBezTo>
                      <a:lnTo>
                        <a:pt x="251" y="363"/>
                      </a:lnTo>
                      <a:close/>
                    </a:path>
                  </a:pathLst>
                </a:custGeom>
                <a:solidFill>
                  <a:srgbClr val="FFFFFF"/>
                </a:solidFill>
                <a:extLst/>
              </p:spPr>
              <p:txBody>
                <a:bodyPr vert="horz" wrap="square" lIns="89642" tIns="44821" rIns="89642" bIns="4482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900" dirty="0">
                    <a:solidFill>
                      <a:srgbClr val="FFFFFF"/>
                    </a:solidFill>
                  </a:endParaRPr>
                </a:p>
              </p:txBody>
            </p:sp>
          </p:grpSp>
          <p:sp>
            <p:nvSpPr>
              <p:cNvPr id="35" name="Freeform 34"/>
              <p:cNvSpPr>
                <a:spLocks noChangeAspect="1" noEditPoints="1"/>
              </p:cNvSpPr>
              <p:nvPr/>
            </p:nvSpPr>
            <p:spPr bwMode="auto">
              <a:xfrm>
                <a:off x="1856223" y="3119837"/>
                <a:ext cx="1275534" cy="1012901"/>
              </a:xfrm>
              <a:custGeom>
                <a:avLst/>
                <a:gdLst>
                  <a:gd name="T0" fmla="*/ 16 w 1389"/>
                  <a:gd name="T1" fmla="*/ 0 h 878"/>
                  <a:gd name="T2" fmla="*/ 0 w 1389"/>
                  <a:gd name="T3" fmla="*/ 332 h 878"/>
                  <a:gd name="T4" fmla="*/ 0 w 1389"/>
                  <a:gd name="T5" fmla="*/ 788 h 878"/>
                  <a:gd name="T6" fmla="*/ 198 w 1389"/>
                  <a:gd name="T7" fmla="*/ 802 h 878"/>
                  <a:gd name="T8" fmla="*/ 647 w 1389"/>
                  <a:gd name="T9" fmla="*/ 803 h 878"/>
                  <a:gd name="T10" fmla="*/ 647 w 1389"/>
                  <a:gd name="T11" fmla="*/ 826 h 878"/>
                  <a:gd name="T12" fmla="*/ 355 w 1389"/>
                  <a:gd name="T13" fmla="*/ 840 h 878"/>
                  <a:gd name="T14" fmla="*/ 345 w 1389"/>
                  <a:gd name="T15" fmla="*/ 878 h 878"/>
                  <a:gd name="T16" fmla="*/ 1039 w 1389"/>
                  <a:gd name="T17" fmla="*/ 864 h 878"/>
                  <a:gd name="T18" fmla="*/ 1000 w 1389"/>
                  <a:gd name="T19" fmla="*/ 826 h 878"/>
                  <a:gd name="T20" fmla="*/ 721 w 1389"/>
                  <a:gd name="T21" fmla="*/ 804 h 878"/>
                  <a:gd name="T22" fmla="*/ 1374 w 1389"/>
                  <a:gd name="T23" fmla="*/ 803 h 878"/>
                  <a:gd name="T24" fmla="*/ 1389 w 1389"/>
                  <a:gd name="T25" fmla="*/ 14 h 878"/>
                  <a:gd name="T26" fmla="*/ 1126 w 1389"/>
                  <a:gd name="T27" fmla="*/ 781 h 878"/>
                  <a:gd name="T28" fmla="*/ 1107 w 1389"/>
                  <a:gd name="T29" fmla="*/ 778 h 878"/>
                  <a:gd name="T30" fmla="*/ 1126 w 1389"/>
                  <a:gd name="T31" fmla="*/ 774 h 878"/>
                  <a:gd name="T32" fmla="*/ 1126 w 1389"/>
                  <a:gd name="T33" fmla="*/ 781 h 878"/>
                  <a:gd name="T34" fmla="*/ 1144 w 1389"/>
                  <a:gd name="T35" fmla="*/ 781 h 878"/>
                  <a:gd name="T36" fmla="*/ 1144 w 1389"/>
                  <a:gd name="T37" fmla="*/ 774 h 878"/>
                  <a:gd name="T38" fmla="*/ 1164 w 1389"/>
                  <a:gd name="T39" fmla="*/ 778 h 878"/>
                  <a:gd name="T40" fmla="*/ 1194 w 1389"/>
                  <a:gd name="T41" fmla="*/ 781 h 878"/>
                  <a:gd name="T42" fmla="*/ 1174 w 1389"/>
                  <a:gd name="T43" fmla="*/ 778 h 878"/>
                  <a:gd name="T44" fmla="*/ 1194 w 1389"/>
                  <a:gd name="T45" fmla="*/ 774 h 878"/>
                  <a:gd name="T46" fmla="*/ 1194 w 1389"/>
                  <a:gd name="T47" fmla="*/ 781 h 878"/>
                  <a:gd name="T48" fmla="*/ 1211 w 1389"/>
                  <a:gd name="T49" fmla="*/ 781 h 878"/>
                  <a:gd name="T50" fmla="*/ 1211 w 1389"/>
                  <a:gd name="T51" fmla="*/ 774 h 878"/>
                  <a:gd name="T52" fmla="*/ 1231 w 1389"/>
                  <a:gd name="T53" fmla="*/ 778 h 878"/>
                  <a:gd name="T54" fmla="*/ 1261 w 1389"/>
                  <a:gd name="T55" fmla="*/ 781 h 878"/>
                  <a:gd name="T56" fmla="*/ 1241 w 1389"/>
                  <a:gd name="T57" fmla="*/ 778 h 878"/>
                  <a:gd name="T58" fmla="*/ 1261 w 1389"/>
                  <a:gd name="T59" fmla="*/ 774 h 878"/>
                  <a:gd name="T60" fmla="*/ 1261 w 1389"/>
                  <a:gd name="T61" fmla="*/ 781 h 878"/>
                  <a:gd name="T62" fmla="*/ 1278 w 1389"/>
                  <a:gd name="T63" fmla="*/ 781 h 878"/>
                  <a:gd name="T64" fmla="*/ 1278 w 1389"/>
                  <a:gd name="T65" fmla="*/ 774 h 878"/>
                  <a:gd name="T66" fmla="*/ 1298 w 1389"/>
                  <a:gd name="T67" fmla="*/ 778 h 878"/>
                  <a:gd name="T68" fmla="*/ 1316 w 1389"/>
                  <a:gd name="T69" fmla="*/ 787 h 878"/>
                  <a:gd name="T70" fmla="*/ 1316 w 1389"/>
                  <a:gd name="T71" fmla="*/ 768 h 878"/>
                  <a:gd name="T72" fmla="*/ 1316 w 1389"/>
                  <a:gd name="T73" fmla="*/ 787 h 878"/>
                  <a:gd name="T74" fmla="*/ 1326 w 1389"/>
                  <a:gd name="T75" fmla="*/ 754 h 878"/>
                  <a:gd name="T76" fmla="*/ 455 w 1389"/>
                  <a:gd name="T77" fmla="*/ 754 h 878"/>
                  <a:gd name="T78" fmla="*/ 49 w 1389"/>
                  <a:gd name="T79" fmla="*/ 739 h 878"/>
                  <a:gd name="T80" fmla="*/ 49 w 1389"/>
                  <a:gd name="T81" fmla="*/ 332 h 878"/>
                  <a:gd name="T82" fmla="*/ 64 w 1389"/>
                  <a:gd name="T83" fmla="*/ 48 h 878"/>
                  <a:gd name="T84" fmla="*/ 1340 w 1389"/>
                  <a:gd name="T85" fmla="*/ 63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89" h="878">
                    <a:moveTo>
                      <a:pt x="1374" y="0"/>
                    </a:moveTo>
                    <a:cubicBezTo>
                      <a:pt x="16" y="0"/>
                      <a:pt x="16" y="0"/>
                      <a:pt x="16" y="0"/>
                    </a:cubicBezTo>
                    <a:cubicBezTo>
                      <a:pt x="7" y="0"/>
                      <a:pt x="0" y="6"/>
                      <a:pt x="0" y="14"/>
                    </a:cubicBezTo>
                    <a:cubicBezTo>
                      <a:pt x="0" y="139"/>
                      <a:pt x="0" y="244"/>
                      <a:pt x="0" y="332"/>
                    </a:cubicBezTo>
                    <a:cubicBezTo>
                      <a:pt x="0" y="384"/>
                      <a:pt x="0" y="430"/>
                      <a:pt x="0" y="470"/>
                    </a:cubicBezTo>
                    <a:cubicBezTo>
                      <a:pt x="0" y="788"/>
                      <a:pt x="0" y="788"/>
                      <a:pt x="0" y="788"/>
                    </a:cubicBezTo>
                    <a:cubicBezTo>
                      <a:pt x="0" y="796"/>
                      <a:pt x="7" y="802"/>
                      <a:pt x="16" y="802"/>
                    </a:cubicBezTo>
                    <a:cubicBezTo>
                      <a:pt x="16" y="802"/>
                      <a:pt x="16" y="802"/>
                      <a:pt x="198" y="802"/>
                    </a:cubicBezTo>
                    <a:cubicBezTo>
                      <a:pt x="198" y="802"/>
                      <a:pt x="198" y="803"/>
                      <a:pt x="198" y="803"/>
                    </a:cubicBezTo>
                    <a:cubicBezTo>
                      <a:pt x="647" y="803"/>
                      <a:pt x="647" y="803"/>
                      <a:pt x="647" y="803"/>
                    </a:cubicBezTo>
                    <a:cubicBezTo>
                      <a:pt x="647" y="803"/>
                      <a:pt x="647" y="803"/>
                      <a:pt x="647" y="804"/>
                    </a:cubicBezTo>
                    <a:cubicBezTo>
                      <a:pt x="647" y="826"/>
                      <a:pt x="647" y="826"/>
                      <a:pt x="647" y="826"/>
                    </a:cubicBezTo>
                    <a:cubicBezTo>
                      <a:pt x="369" y="826"/>
                      <a:pt x="369" y="826"/>
                      <a:pt x="369" y="826"/>
                    </a:cubicBezTo>
                    <a:cubicBezTo>
                      <a:pt x="362" y="826"/>
                      <a:pt x="355" y="832"/>
                      <a:pt x="355" y="840"/>
                    </a:cubicBezTo>
                    <a:cubicBezTo>
                      <a:pt x="331" y="864"/>
                      <a:pt x="331" y="864"/>
                      <a:pt x="331" y="864"/>
                    </a:cubicBezTo>
                    <a:cubicBezTo>
                      <a:pt x="331" y="872"/>
                      <a:pt x="337" y="878"/>
                      <a:pt x="345" y="878"/>
                    </a:cubicBezTo>
                    <a:cubicBezTo>
                      <a:pt x="1024" y="878"/>
                      <a:pt x="1024" y="878"/>
                      <a:pt x="1024" y="878"/>
                    </a:cubicBezTo>
                    <a:cubicBezTo>
                      <a:pt x="1033" y="878"/>
                      <a:pt x="1039" y="872"/>
                      <a:pt x="1039" y="864"/>
                    </a:cubicBezTo>
                    <a:cubicBezTo>
                      <a:pt x="1015" y="840"/>
                      <a:pt x="1015" y="840"/>
                      <a:pt x="1015" y="840"/>
                    </a:cubicBezTo>
                    <a:cubicBezTo>
                      <a:pt x="1015" y="832"/>
                      <a:pt x="1009" y="826"/>
                      <a:pt x="1000" y="826"/>
                    </a:cubicBezTo>
                    <a:cubicBezTo>
                      <a:pt x="721" y="826"/>
                      <a:pt x="721" y="826"/>
                      <a:pt x="721" y="826"/>
                    </a:cubicBezTo>
                    <a:cubicBezTo>
                      <a:pt x="721" y="804"/>
                      <a:pt x="721" y="804"/>
                      <a:pt x="721" y="804"/>
                    </a:cubicBezTo>
                    <a:cubicBezTo>
                      <a:pt x="721" y="803"/>
                      <a:pt x="721" y="803"/>
                      <a:pt x="721" y="803"/>
                    </a:cubicBezTo>
                    <a:cubicBezTo>
                      <a:pt x="1374" y="803"/>
                      <a:pt x="1374" y="803"/>
                      <a:pt x="1374" y="803"/>
                    </a:cubicBezTo>
                    <a:cubicBezTo>
                      <a:pt x="1383" y="803"/>
                      <a:pt x="1389" y="797"/>
                      <a:pt x="1389" y="789"/>
                    </a:cubicBezTo>
                    <a:cubicBezTo>
                      <a:pt x="1389" y="14"/>
                      <a:pt x="1389" y="14"/>
                      <a:pt x="1389" y="14"/>
                    </a:cubicBezTo>
                    <a:cubicBezTo>
                      <a:pt x="1389" y="6"/>
                      <a:pt x="1383" y="0"/>
                      <a:pt x="1374" y="0"/>
                    </a:cubicBezTo>
                    <a:close/>
                    <a:moveTo>
                      <a:pt x="1126" y="781"/>
                    </a:moveTo>
                    <a:cubicBezTo>
                      <a:pt x="1110" y="781"/>
                      <a:pt x="1110" y="781"/>
                      <a:pt x="1110" y="781"/>
                    </a:cubicBezTo>
                    <a:cubicBezTo>
                      <a:pt x="1108" y="781"/>
                      <a:pt x="1107" y="780"/>
                      <a:pt x="1107" y="778"/>
                    </a:cubicBezTo>
                    <a:cubicBezTo>
                      <a:pt x="1107" y="776"/>
                      <a:pt x="1108" y="774"/>
                      <a:pt x="1110" y="774"/>
                    </a:cubicBezTo>
                    <a:cubicBezTo>
                      <a:pt x="1126" y="774"/>
                      <a:pt x="1126" y="774"/>
                      <a:pt x="1126" y="774"/>
                    </a:cubicBezTo>
                    <a:cubicBezTo>
                      <a:pt x="1129" y="774"/>
                      <a:pt x="1130" y="776"/>
                      <a:pt x="1130" y="778"/>
                    </a:cubicBezTo>
                    <a:cubicBezTo>
                      <a:pt x="1130" y="780"/>
                      <a:pt x="1129" y="781"/>
                      <a:pt x="1126" y="781"/>
                    </a:cubicBezTo>
                    <a:close/>
                    <a:moveTo>
                      <a:pt x="1160" y="781"/>
                    </a:moveTo>
                    <a:cubicBezTo>
                      <a:pt x="1144" y="781"/>
                      <a:pt x="1144" y="781"/>
                      <a:pt x="1144" y="781"/>
                    </a:cubicBezTo>
                    <a:cubicBezTo>
                      <a:pt x="1142" y="781"/>
                      <a:pt x="1140" y="780"/>
                      <a:pt x="1140" y="778"/>
                    </a:cubicBezTo>
                    <a:cubicBezTo>
                      <a:pt x="1140" y="776"/>
                      <a:pt x="1142" y="774"/>
                      <a:pt x="1144" y="774"/>
                    </a:cubicBezTo>
                    <a:cubicBezTo>
                      <a:pt x="1160" y="774"/>
                      <a:pt x="1160" y="774"/>
                      <a:pt x="1160" y="774"/>
                    </a:cubicBezTo>
                    <a:cubicBezTo>
                      <a:pt x="1162" y="774"/>
                      <a:pt x="1164" y="776"/>
                      <a:pt x="1164" y="778"/>
                    </a:cubicBezTo>
                    <a:cubicBezTo>
                      <a:pt x="1164" y="780"/>
                      <a:pt x="1162" y="781"/>
                      <a:pt x="1160" y="781"/>
                    </a:cubicBezTo>
                    <a:close/>
                    <a:moveTo>
                      <a:pt x="1194" y="781"/>
                    </a:moveTo>
                    <a:cubicBezTo>
                      <a:pt x="1177" y="781"/>
                      <a:pt x="1177" y="781"/>
                      <a:pt x="1177" y="781"/>
                    </a:cubicBezTo>
                    <a:cubicBezTo>
                      <a:pt x="1175" y="781"/>
                      <a:pt x="1174" y="780"/>
                      <a:pt x="1174" y="778"/>
                    </a:cubicBezTo>
                    <a:cubicBezTo>
                      <a:pt x="1174" y="776"/>
                      <a:pt x="1175" y="774"/>
                      <a:pt x="1177" y="774"/>
                    </a:cubicBezTo>
                    <a:cubicBezTo>
                      <a:pt x="1194" y="774"/>
                      <a:pt x="1194" y="774"/>
                      <a:pt x="1194" y="774"/>
                    </a:cubicBezTo>
                    <a:cubicBezTo>
                      <a:pt x="1196" y="774"/>
                      <a:pt x="1198" y="776"/>
                      <a:pt x="1198" y="778"/>
                    </a:cubicBezTo>
                    <a:cubicBezTo>
                      <a:pt x="1198" y="780"/>
                      <a:pt x="1196" y="781"/>
                      <a:pt x="1194" y="781"/>
                    </a:cubicBezTo>
                    <a:close/>
                    <a:moveTo>
                      <a:pt x="1228" y="781"/>
                    </a:moveTo>
                    <a:cubicBezTo>
                      <a:pt x="1211" y="781"/>
                      <a:pt x="1211" y="781"/>
                      <a:pt x="1211" y="781"/>
                    </a:cubicBezTo>
                    <a:cubicBezTo>
                      <a:pt x="1209" y="781"/>
                      <a:pt x="1207" y="780"/>
                      <a:pt x="1207" y="778"/>
                    </a:cubicBezTo>
                    <a:cubicBezTo>
                      <a:pt x="1207" y="776"/>
                      <a:pt x="1209" y="774"/>
                      <a:pt x="1211" y="774"/>
                    </a:cubicBezTo>
                    <a:cubicBezTo>
                      <a:pt x="1228" y="774"/>
                      <a:pt x="1228" y="774"/>
                      <a:pt x="1228" y="774"/>
                    </a:cubicBezTo>
                    <a:cubicBezTo>
                      <a:pt x="1230" y="774"/>
                      <a:pt x="1231" y="776"/>
                      <a:pt x="1231" y="778"/>
                    </a:cubicBezTo>
                    <a:cubicBezTo>
                      <a:pt x="1231" y="780"/>
                      <a:pt x="1230" y="781"/>
                      <a:pt x="1228" y="781"/>
                    </a:cubicBezTo>
                    <a:close/>
                    <a:moveTo>
                      <a:pt x="1261" y="781"/>
                    </a:moveTo>
                    <a:cubicBezTo>
                      <a:pt x="1244" y="781"/>
                      <a:pt x="1244" y="781"/>
                      <a:pt x="1244" y="781"/>
                    </a:cubicBezTo>
                    <a:cubicBezTo>
                      <a:pt x="1242" y="781"/>
                      <a:pt x="1241" y="780"/>
                      <a:pt x="1241" y="778"/>
                    </a:cubicBezTo>
                    <a:cubicBezTo>
                      <a:pt x="1241" y="776"/>
                      <a:pt x="1242" y="774"/>
                      <a:pt x="1244" y="774"/>
                    </a:cubicBezTo>
                    <a:cubicBezTo>
                      <a:pt x="1261" y="774"/>
                      <a:pt x="1261" y="774"/>
                      <a:pt x="1261" y="774"/>
                    </a:cubicBezTo>
                    <a:cubicBezTo>
                      <a:pt x="1263" y="774"/>
                      <a:pt x="1265" y="776"/>
                      <a:pt x="1265" y="778"/>
                    </a:cubicBezTo>
                    <a:cubicBezTo>
                      <a:pt x="1265" y="780"/>
                      <a:pt x="1263" y="781"/>
                      <a:pt x="1261" y="781"/>
                    </a:cubicBezTo>
                    <a:close/>
                    <a:moveTo>
                      <a:pt x="1295" y="781"/>
                    </a:moveTo>
                    <a:cubicBezTo>
                      <a:pt x="1278" y="781"/>
                      <a:pt x="1278" y="781"/>
                      <a:pt x="1278" y="781"/>
                    </a:cubicBezTo>
                    <a:cubicBezTo>
                      <a:pt x="1276" y="781"/>
                      <a:pt x="1274" y="780"/>
                      <a:pt x="1274" y="778"/>
                    </a:cubicBezTo>
                    <a:cubicBezTo>
                      <a:pt x="1274" y="776"/>
                      <a:pt x="1276" y="774"/>
                      <a:pt x="1278" y="774"/>
                    </a:cubicBezTo>
                    <a:cubicBezTo>
                      <a:pt x="1295" y="774"/>
                      <a:pt x="1295" y="774"/>
                      <a:pt x="1295" y="774"/>
                    </a:cubicBezTo>
                    <a:cubicBezTo>
                      <a:pt x="1297" y="774"/>
                      <a:pt x="1298" y="776"/>
                      <a:pt x="1298" y="778"/>
                    </a:cubicBezTo>
                    <a:cubicBezTo>
                      <a:pt x="1298" y="780"/>
                      <a:pt x="1297" y="781"/>
                      <a:pt x="1295" y="781"/>
                    </a:cubicBezTo>
                    <a:close/>
                    <a:moveTo>
                      <a:pt x="1316" y="787"/>
                    </a:moveTo>
                    <a:cubicBezTo>
                      <a:pt x="1311" y="787"/>
                      <a:pt x="1307" y="783"/>
                      <a:pt x="1307" y="778"/>
                    </a:cubicBezTo>
                    <a:cubicBezTo>
                      <a:pt x="1307" y="773"/>
                      <a:pt x="1311" y="768"/>
                      <a:pt x="1316" y="768"/>
                    </a:cubicBezTo>
                    <a:cubicBezTo>
                      <a:pt x="1321" y="768"/>
                      <a:pt x="1325" y="773"/>
                      <a:pt x="1325" y="778"/>
                    </a:cubicBezTo>
                    <a:cubicBezTo>
                      <a:pt x="1325" y="783"/>
                      <a:pt x="1321" y="787"/>
                      <a:pt x="1316" y="787"/>
                    </a:cubicBezTo>
                    <a:close/>
                    <a:moveTo>
                      <a:pt x="1340" y="740"/>
                    </a:moveTo>
                    <a:cubicBezTo>
                      <a:pt x="1340" y="748"/>
                      <a:pt x="1334" y="754"/>
                      <a:pt x="1326" y="754"/>
                    </a:cubicBezTo>
                    <a:cubicBezTo>
                      <a:pt x="918" y="754"/>
                      <a:pt x="642" y="754"/>
                      <a:pt x="455" y="754"/>
                    </a:cubicBezTo>
                    <a:cubicBezTo>
                      <a:pt x="455" y="754"/>
                      <a:pt x="455" y="754"/>
                      <a:pt x="455" y="754"/>
                    </a:cubicBezTo>
                    <a:cubicBezTo>
                      <a:pt x="64" y="754"/>
                      <a:pt x="64" y="754"/>
                      <a:pt x="64" y="754"/>
                    </a:cubicBezTo>
                    <a:cubicBezTo>
                      <a:pt x="56" y="754"/>
                      <a:pt x="49" y="747"/>
                      <a:pt x="49" y="739"/>
                    </a:cubicBezTo>
                    <a:cubicBezTo>
                      <a:pt x="49" y="739"/>
                      <a:pt x="49" y="739"/>
                      <a:pt x="49" y="470"/>
                    </a:cubicBezTo>
                    <a:cubicBezTo>
                      <a:pt x="49" y="417"/>
                      <a:pt x="49" y="372"/>
                      <a:pt x="49" y="332"/>
                    </a:cubicBezTo>
                    <a:cubicBezTo>
                      <a:pt x="49" y="63"/>
                      <a:pt x="49" y="63"/>
                      <a:pt x="49" y="63"/>
                    </a:cubicBezTo>
                    <a:cubicBezTo>
                      <a:pt x="49" y="55"/>
                      <a:pt x="56" y="48"/>
                      <a:pt x="64" y="48"/>
                    </a:cubicBezTo>
                    <a:cubicBezTo>
                      <a:pt x="1326" y="48"/>
                      <a:pt x="1326" y="48"/>
                      <a:pt x="1326" y="48"/>
                    </a:cubicBezTo>
                    <a:cubicBezTo>
                      <a:pt x="1334" y="48"/>
                      <a:pt x="1340" y="55"/>
                      <a:pt x="1340" y="63"/>
                    </a:cubicBezTo>
                    <a:cubicBezTo>
                      <a:pt x="1340" y="740"/>
                      <a:pt x="1340" y="740"/>
                      <a:pt x="1340" y="740"/>
                    </a:cubicBezTo>
                    <a:close/>
                  </a:path>
                </a:pathLst>
              </a:custGeom>
              <a:solidFill>
                <a:srgbClr val="FFFFFF"/>
              </a:solidFill>
              <a:ln w="25400" cap="flat" cmpd="sng" algn="ctr">
                <a:noFill/>
                <a:prstDash val="solid"/>
                <a:headEnd type="none" w="med" len="med"/>
                <a:tailEnd type="none" w="med" len="med"/>
              </a:ln>
              <a:effectLst/>
            </p:spPr>
            <p:txBody>
              <a:bodyPr vert="horz" wrap="square" lIns="113760" tIns="56881" rIns="113760" bIns="56881" numCol="1" rtlCol="0" anchor="ctr"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1019681">
                  <a:defRPr/>
                </a:pPr>
                <a:endParaRPr lang="en-US" sz="2700" kern="0" spc="-168" dirty="0">
                  <a:solidFill>
                    <a:srgbClr val="F2F2F2"/>
                  </a:solidFill>
                  <a:latin typeface="Segoe Light" pitchFamily="34" charset="0"/>
                </a:endParaRPr>
              </a:p>
            </p:txBody>
          </p:sp>
        </p:grpSp>
      </p:grpSp>
      <p:grpSp>
        <p:nvGrpSpPr>
          <p:cNvPr id="6" name="Group 5"/>
          <p:cNvGrpSpPr/>
          <p:nvPr/>
        </p:nvGrpSpPr>
        <p:grpSpPr>
          <a:xfrm>
            <a:off x="5436587" y="3331175"/>
            <a:ext cx="6212224" cy="2778917"/>
            <a:chOff x="5545601" y="2627719"/>
            <a:chExt cx="6336792" cy="2834640"/>
          </a:xfrm>
        </p:grpSpPr>
        <p:sp>
          <p:nvSpPr>
            <p:cNvPr id="19" name="Pentagon 18"/>
            <p:cNvSpPr/>
            <p:nvPr/>
          </p:nvSpPr>
          <p:spPr bwMode="auto">
            <a:xfrm flipH="1">
              <a:off x="5545601" y="2627719"/>
              <a:ext cx="6336792" cy="2834640"/>
            </a:xfrm>
            <a:prstGeom prst="homePlate">
              <a:avLst>
                <a:gd name="adj" fmla="val 44443"/>
              </a:avLst>
            </a:prstGeom>
            <a:solidFill>
              <a:schemeClr val="tx2">
                <a:alpha val="90000"/>
              </a:schemeClr>
            </a:solidFill>
            <a:ln w="76200" cap="flat" cmpd="sng" algn="ctr">
              <a:noFill/>
              <a:prstDash val="solid"/>
              <a:headEnd type="none" w="med" len="med"/>
              <a:tailEnd type="none" w="med" len="med"/>
            </a:ln>
            <a:effectLst>
              <a:outerShdw blurRad="50800" dist="38100" dir="5400000" algn="t" rotWithShape="0">
                <a:prstClr val="black">
                  <a:alpha val="40000"/>
                </a:prstClr>
              </a:outerShdw>
            </a:effectLst>
          </p:spPr>
          <p:txBody>
            <a:bodyPr vert="horz" wrap="square" lIns="119496" tIns="59749" rIns="119496" bIns="59749" numCol="1" rtlCol="0" anchor="ctr"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1189737" fontAlgn="base">
                <a:spcBef>
                  <a:spcPct val="0"/>
                </a:spcBef>
                <a:spcAft>
                  <a:spcPct val="0"/>
                </a:spcAft>
              </a:pPr>
              <a:endParaRPr lang="en-US" sz="2800" kern="0" dirty="0">
                <a:gradFill>
                  <a:gsLst>
                    <a:gs pos="0">
                      <a:srgbClr val="FFFFFF"/>
                    </a:gs>
                    <a:gs pos="100000">
                      <a:srgbClr val="FFFFFF"/>
                    </a:gs>
                  </a:gsLst>
                  <a:lin ang="5400000" scaled="0"/>
                </a:gradFill>
              </a:endParaRPr>
            </a:p>
          </p:txBody>
        </p:sp>
        <p:sp>
          <p:nvSpPr>
            <p:cNvPr id="20" name="Text Placeholder 12"/>
            <p:cNvSpPr txBox="1">
              <a:spLocks/>
            </p:cNvSpPr>
            <p:nvPr/>
          </p:nvSpPr>
          <p:spPr>
            <a:xfrm>
              <a:off x="6567894" y="3025900"/>
              <a:ext cx="5140656" cy="1107996"/>
            </a:xfrm>
            <a:prstGeom prst="rect">
              <a:avLst/>
            </a:prstGeom>
          </p:spPr>
          <p:txBody>
            <a:bodyPr vert="horz" wrap="square" lIns="0" tIns="0" rIns="0" bIns="0"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defRPr/>
              </a:pPr>
              <a:r>
                <a:rPr lang="en-US" sz="3500" dirty="0" smtClean="0">
                  <a:solidFill>
                    <a:srgbClr val="FFFFFF"/>
                  </a:solidFill>
                  <a:latin typeface="Segoe UI Light" pitchFamily="34" charset="0"/>
                </a:rPr>
                <a:t>Enterprise-grade solutions financial </a:t>
              </a:r>
              <a:r>
                <a:rPr lang="en-US" sz="3500" dirty="0">
                  <a:solidFill>
                    <a:srgbClr val="FFFFFF"/>
                  </a:solidFill>
                  <a:latin typeface="Segoe UI Light" pitchFamily="34" charset="0"/>
                </a:rPr>
                <a:t>s</a:t>
              </a:r>
              <a:r>
                <a:rPr lang="en-US" sz="3500" dirty="0" smtClean="0">
                  <a:solidFill>
                    <a:srgbClr val="FFFFFF"/>
                  </a:solidFill>
                  <a:latin typeface="Segoe UI Light" pitchFamily="34" charset="0"/>
                </a:rPr>
                <a:t>ervices requires</a:t>
              </a:r>
              <a:endParaRPr lang="en-US" sz="3500" dirty="0">
                <a:solidFill>
                  <a:srgbClr val="FFFFFF"/>
                </a:solidFill>
                <a:latin typeface="Segoe UI Light" pitchFamily="34" charset="0"/>
              </a:endParaRPr>
            </a:p>
          </p:txBody>
        </p:sp>
        <p:grpSp>
          <p:nvGrpSpPr>
            <p:cNvPr id="41" name="Group 40"/>
            <p:cNvGrpSpPr/>
            <p:nvPr/>
          </p:nvGrpSpPr>
          <p:grpSpPr>
            <a:xfrm>
              <a:off x="7772305" y="4285105"/>
              <a:ext cx="2949998" cy="957795"/>
              <a:chOff x="7627130" y="2878913"/>
              <a:chExt cx="2750816" cy="893128"/>
            </a:xfrm>
          </p:grpSpPr>
          <p:pic>
            <p:nvPicPr>
              <p:cNvPr id="42" name="Picture 41" descr="C:\Users\chrisw\Desktop\Cloud Services 3.png"/>
              <p:cNvPicPr>
                <a:picLocks noChangeAspect="1" noChangeArrowheads="1"/>
              </p:cNvPicPr>
              <p:nvPr/>
            </p:nvPicPr>
            <p:blipFill>
              <a:blip r:embed="rId8" cstate="email">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rcRect/>
              <a:stretch>
                <a:fillRect/>
              </a:stretch>
            </p:blipFill>
            <p:spPr bwMode="black">
              <a:xfrm>
                <a:off x="7627130" y="3193511"/>
                <a:ext cx="689487" cy="475413"/>
              </a:xfrm>
              <a:prstGeom prst="rect">
                <a:avLst/>
              </a:prstGeom>
              <a:noFill/>
              <a:extLst>
                <a:ext uri="{909E8E84-426E-40dd-AFC4-6F175D3DCCD1}">
                  <a14:hiddenFill xmlns:a14="http://schemas.microsoft.com/office/drawing/2010/main" xmlns="">
                    <a:solidFill>
                      <a:srgbClr val="FFFFFF"/>
                    </a:solidFill>
                  </a14:hiddenFill>
                </a:ext>
              </a:extLst>
            </p:spPr>
          </p:pic>
          <p:pic>
            <p:nvPicPr>
              <p:cNvPr id="43" name="Picture 42"/>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8615556" y="3231524"/>
                <a:ext cx="324031" cy="424941"/>
              </a:xfrm>
              <a:prstGeom prst="rect">
                <a:avLst/>
              </a:prstGeom>
              <a:noFill/>
            </p:spPr>
          </p:pic>
          <p:pic>
            <p:nvPicPr>
              <p:cNvPr id="44" name="Picture 43"/>
              <p:cNvPicPr>
                <a:picLocks noChangeAspect="1" noChangeArrowheads="1"/>
              </p:cNvPicPr>
              <p:nvPr/>
            </p:nvPicPr>
            <p:blipFill>
              <a:blip r:embed="rId11" cstate="email">
                <a:biLevel thresh="25000"/>
                <a:extLst>
                  <a:ext uri="{28A0092B-C50C-407E-A947-70E740481C1C}">
                    <a14:useLocalDpi xmlns:a14="http://schemas.microsoft.com/office/drawing/2010/main"/>
                  </a:ext>
                </a:extLst>
              </a:blip>
              <a:stretch>
                <a:fillRect/>
              </a:stretch>
            </p:blipFill>
            <p:spPr bwMode="auto">
              <a:xfrm>
                <a:off x="9193115" y="2878913"/>
                <a:ext cx="1184831" cy="893128"/>
              </a:xfrm>
              <a:prstGeom prst="rect">
                <a:avLst/>
              </a:prstGeom>
              <a:noFill/>
            </p:spPr>
          </p:pic>
        </p:grpSp>
      </p:grpSp>
    </p:spTree>
    <p:extLst>
      <p:ext uri="{BB962C8B-B14F-4D97-AF65-F5344CB8AC3E}">
        <p14:creationId xmlns:p14="http://schemas.microsoft.com/office/powerpoint/2010/main" val="12438938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1+#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l="1" t="7171" r="1" b="8514"/>
          <a:stretch/>
        </p:blipFill>
        <p:spPr>
          <a:xfrm>
            <a:off x="0" y="0"/>
            <a:ext cx="12192000" cy="6858000"/>
          </a:xfrm>
          <a:prstGeom prst="rect">
            <a:avLst/>
          </a:prstGeom>
        </p:spPr>
      </p:pic>
      <p:sp>
        <p:nvSpPr>
          <p:cNvPr id="5" name="Rectangle 4"/>
          <p:cNvSpPr/>
          <p:nvPr/>
        </p:nvSpPr>
        <p:spPr>
          <a:xfrm>
            <a:off x="-1588" y="2712720"/>
            <a:ext cx="12192000" cy="103251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100" dirty="0" err="1" smtClean="0">
              <a:solidFill>
                <a:prstClr val="white"/>
              </a:solidFill>
            </a:endParaRPr>
          </a:p>
        </p:txBody>
      </p:sp>
      <p:sp>
        <p:nvSpPr>
          <p:cNvPr id="6" name="Title 6"/>
          <p:cNvSpPr txBox="1">
            <a:spLocks/>
          </p:cNvSpPr>
          <p:nvPr/>
        </p:nvSpPr>
        <p:spPr>
          <a:xfrm>
            <a:off x="-3176" y="2800350"/>
            <a:ext cx="12195176" cy="838200"/>
          </a:xfrm>
          <a:prstGeom prst="rect">
            <a:avLst/>
          </a:prstGeom>
          <a:noFill/>
        </p:spPr>
        <p:txBody>
          <a:bodyPr wrap="square" lIns="182880" tIns="182880" rIns="182880" bIns="182880" rtlCol="0" anchor="ctr" anchorCtr="0">
            <a:noAutofit/>
          </a:bodyPr>
          <a:lstStyle>
            <a:defPPr>
              <a:defRPr lang="en-US"/>
            </a:defPPr>
            <a:lvl1pPr>
              <a:defRPr sz="2400">
                <a:solidFill>
                  <a:schemeClr val="bg1"/>
                </a:solidFill>
                <a:latin typeface="Segoe UI Light" pitchFamily="34" charset="0"/>
                <a:cs typeface="Segoe U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r>
              <a:rPr lang="en-US" sz="4400" dirty="0">
                <a:solidFill>
                  <a:schemeClr val="tx1"/>
                </a:solidFill>
              </a:rPr>
              <a:t>Office in </a:t>
            </a:r>
            <a:r>
              <a:rPr lang="en-US" sz="4400" dirty="0" smtClean="0">
                <a:solidFill>
                  <a:schemeClr val="tx1"/>
                </a:solidFill>
              </a:rPr>
              <a:t>financial services</a:t>
            </a:r>
            <a:endParaRPr lang="en-US" sz="4400" dirty="0">
              <a:solidFill>
                <a:schemeClr val="tx1"/>
              </a:solidFill>
            </a:endParaRPr>
          </a:p>
        </p:txBody>
      </p:sp>
      <p:sp>
        <p:nvSpPr>
          <p:cNvPr id="7" name="Rectangle 6"/>
          <p:cNvSpPr/>
          <p:nvPr/>
        </p:nvSpPr>
        <p:spPr>
          <a:xfrm rot="5400000">
            <a:off x="6050216" y="-2394967"/>
            <a:ext cx="91440" cy="121889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solidFill>
                <a:prstClr val="white"/>
              </a:solidFill>
            </a:endParaRPr>
          </a:p>
        </p:txBody>
      </p:sp>
    </p:spTree>
    <p:extLst>
      <p:ext uri="{BB962C8B-B14F-4D97-AF65-F5344CB8AC3E}">
        <p14:creationId xmlns:p14="http://schemas.microsoft.com/office/powerpoint/2010/main" val="576641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169818" y="203200"/>
            <a:ext cx="11879180" cy="6360161"/>
            <a:chOff x="0" y="122636"/>
            <a:chExt cx="12202496" cy="6533266"/>
          </a:xfrm>
        </p:grpSpPr>
        <p:pic>
          <p:nvPicPr>
            <p:cNvPr id="29" name="Picture 28"/>
            <p:cNvPicPr>
              <a:picLocks noChangeAspect="1"/>
            </p:cNvPicPr>
            <p:nvPr/>
          </p:nvPicPr>
          <p:blipFill rotWithShape="1">
            <a:blip r:embed="rId3">
              <a:extLst>
                <a:ext uri="{28A0092B-C50C-407E-A947-70E740481C1C}">
                  <a14:useLocalDpi xmlns:a14="http://schemas.microsoft.com/office/drawing/2010/main"/>
                </a:ext>
              </a:extLst>
            </a:blip>
            <a:srcRect l="453" t="315" r="8281" b="1028"/>
            <a:stretch/>
          </p:blipFill>
          <p:spPr>
            <a:xfrm>
              <a:off x="0" y="122636"/>
              <a:ext cx="6083416" cy="6533265"/>
            </a:xfrm>
            <a:prstGeom prst="rect">
              <a:avLst/>
            </a:prstGeom>
          </p:spPr>
        </p:pic>
        <p:sp>
          <p:nvSpPr>
            <p:cNvPr id="30" name="Text Placeholder 12"/>
            <p:cNvSpPr txBox="1">
              <a:spLocks/>
            </p:cNvSpPr>
            <p:nvPr/>
          </p:nvSpPr>
          <p:spPr>
            <a:xfrm>
              <a:off x="6427137" y="5092324"/>
              <a:ext cx="2356826" cy="688159"/>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defRPr/>
              </a:pPr>
              <a:r>
                <a:rPr lang="en-US" sz="2399" dirty="0">
                  <a:solidFill>
                    <a:srgbClr val="FFFFFF"/>
                  </a:solidFill>
                </a:rPr>
                <a:t>Flexibility </a:t>
              </a:r>
              <a:br>
                <a:rPr lang="en-US" sz="2399" dirty="0">
                  <a:solidFill>
                    <a:srgbClr val="FFFFFF"/>
                  </a:solidFill>
                </a:rPr>
              </a:br>
              <a:r>
                <a:rPr lang="en-US" sz="2399" dirty="0">
                  <a:solidFill>
                    <a:srgbClr val="FFFFFF"/>
                  </a:solidFill>
                </a:rPr>
                <a:t>and choice</a:t>
              </a:r>
            </a:p>
          </p:txBody>
        </p:sp>
        <p:sp>
          <p:nvSpPr>
            <p:cNvPr id="31" name="Text Placeholder 12"/>
            <p:cNvSpPr txBox="1">
              <a:spLocks/>
            </p:cNvSpPr>
            <p:nvPr/>
          </p:nvSpPr>
          <p:spPr>
            <a:xfrm>
              <a:off x="6340670" y="1913794"/>
              <a:ext cx="2189840" cy="688159"/>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2399" dirty="0">
                  <a:solidFill>
                    <a:srgbClr val="FFFFFF"/>
                  </a:solidFill>
                </a:rPr>
                <a:t>Enterprise-grade cloud</a:t>
              </a:r>
            </a:p>
          </p:txBody>
        </p:sp>
        <p:sp>
          <p:nvSpPr>
            <p:cNvPr id="32" name="Text Placeholder 12"/>
            <p:cNvSpPr txBox="1">
              <a:spLocks/>
            </p:cNvSpPr>
            <p:nvPr/>
          </p:nvSpPr>
          <p:spPr>
            <a:xfrm>
              <a:off x="9160140" y="1913794"/>
              <a:ext cx="2481918" cy="1002933"/>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defRPr/>
              </a:pPr>
              <a:r>
                <a:rPr lang="en-US" sz="2399" dirty="0">
                  <a:solidFill>
                    <a:srgbClr val="FFFFFF"/>
                  </a:solidFill>
                </a:rPr>
                <a:t>Essential productivity services</a:t>
              </a:r>
            </a:p>
          </p:txBody>
        </p:sp>
        <p:sp>
          <p:nvSpPr>
            <p:cNvPr id="33" name="Text Placeholder 12"/>
            <p:cNvSpPr txBox="1">
              <a:spLocks/>
            </p:cNvSpPr>
            <p:nvPr/>
          </p:nvSpPr>
          <p:spPr>
            <a:xfrm>
              <a:off x="9222684" y="5092323"/>
              <a:ext cx="2356826" cy="688159"/>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defRPr/>
              </a:pPr>
              <a:r>
                <a:rPr lang="en-US" sz="2399" dirty="0">
                  <a:solidFill>
                    <a:srgbClr val="FFFFFF"/>
                  </a:solidFill>
                </a:rPr>
                <a:t>Familiar</a:t>
              </a:r>
              <a:br>
                <a:rPr lang="en-US" sz="2399" dirty="0">
                  <a:solidFill>
                    <a:srgbClr val="FFFFFF"/>
                  </a:solidFill>
                </a:rPr>
              </a:br>
              <a:r>
                <a:rPr lang="en-US" sz="2399" dirty="0">
                  <a:solidFill>
                    <a:srgbClr val="FFFFFF"/>
                  </a:solidFill>
                </a:rPr>
                <a:t> and easy </a:t>
              </a:r>
            </a:p>
          </p:txBody>
        </p:sp>
        <p:sp>
          <p:nvSpPr>
            <p:cNvPr id="38" name="Title 1"/>
            <p:cNvSpPr txBox="1">
              <a:spLocks/>
            </p:cNvSpPr>
            <p:nvPr/>
          </p:nvSpPr>
          <p:spPr>
            <a:xfrm>
              <a:off x="494249" y="3529024"/>
              <a:ext cx="5093054" cy="774179"/>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a:ln w="3175">
                    <a:noFill/>
                  </a:ln>
                  <a:gradFill>
                    <a:gsLst>
                      <a:gs pos="1250">
                        <a:schemeClr val="tx2"/>
                      </a:gs>
                      <a:gs pos="100000">
                        <a:schemeClr val="tx2"/>
                      </a:gs>
                    </a:gsLst>
                    <a:lin ang="5400000" scaled="0"/>
                  </a:gradFill>
                  <a:effectLst/>
                  <a:latin typeface="+mj-lt"/>
                  <a:ea typeface="+mn-ea"/>
                  <a:cs typeface="Arial" charset="0"/>
                </a:defRPr>
              </a:lvl1pPr>
            </a:lstStyle>
            <a:p>
              <a:pPr>
                <a:spcBef>
                  <a:spcPts val="1200"/>
                </a:spcBef>
              </a:pPr>
              <a:r>
                <a:rPr sz="5398" dirty="0">
                  <a:solidFill>
                    <a:srgbClr val="FFFFFF"/>
                  </a:solidFill>
                </a:rPr>
                <a:t>Office Vision: </a:t>
              </a:r>
              <a:r>
                <a:rPr sz="6598" dirty="0">
                  <a:solidFill>
                    <a:srgbClr val="FFFFFF"/>
                  </a:solidFill>
                </a:rPr>
                <a:t/>
              </a:r>
              <a:br>
                <a:rPr sz="6598" dirty="0">
                  <a:solidFill>
                    <a:srgbClr val="FFFFFF"/>
                  </a:solidFill>
                </a:rPr>
              </a:br>
              <a:endParaRPr sz="1999" dirty="0">
                <a:solidFill>
                  <a:srgbClr val="00188F">
                    <a:lumMod val="20000"/>
                    <a:lumOff val="80000"/>
                  </a:srgbClr>
                </a:solidFill>
                <a:latin typeface="Segoe UI"/>
              </a:endParaRPr>
            </a:p>
          </p:txBody>
        </p:sp>
        <p:grpSp>
          <p:nvGrpSpPr>
            <p:cNvPr id="39" name="Group 38"/>
            <p:cNvGrpSpPr/>
            <p:nvPr/>
          </p:nvGrpSpPr>
          <p:grpSpPr>
            <a:xfrm>
              <a:off x="6170822" y="122637"/>
              <a:ext cx="6031674" cy="6533265"/>
              <a:chOff x="6160326" y="60946"/>
              <a:chExt cx="5766212" cy="6245727"/>
            </a:xfrm>
          </p:grpSpPr>
          <p:grpSp>
            <p:nvGrpSpPr>
              <p:cNvPr id="44" name="Group 43"/>
              <p:cNvGrpSpPr/>
              <p:nvPr/>
            </p:nvGrpSpPr>
            <p:grpSpPr>
              <a:xfrm>
                <a:off x="6160327" y="3237809"/>
                <a:ext cx="2847207" cy="3068864"/>
                <a:chOff x="6145307" y="3553762"/>
                <a:chExt cx="2847949" cy="3069664"/>
              </a:xfrm>
            </p:grpSpPr>
            <p:sp>
              <p:nvSpPr>
                <p:cNvPr id="58" name="Rectangle 57"/>
                <p:cNvSpPr/>
                <p:nvPr/>
              </p:nvSpPr>
              <p:spPr bwMode="auto">
                <a:xfrm>
                  <a:off x="6145307" y="3553762"/>
                  <a:ext cx="2847949" cy="3069664"/>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defTabSz="913825" fontAlgn="base">
                    <a:spcBef>
                      <a:spcPct val="0"/>
                    </a:spcBef>
                    <a:spcAft>
                      <a:spcPct val="0"/>
                    </a:spcAft>
                  </a:pPr>
                  <a:endParaRPr lang="en-US" sz="2199" dirty="0">
                    <a:gradFill>
                      <a:gsLst>
                        <a:gs pos="0">
                          <a:srgbClr val="FFFFFF"/>
                        </a:gs>
                        <a:gs pos="100000">
                          <a:srgbClr val="FFFFFF"/>
                        </a:gs>
                      </a:gsLst>
                      <a:lin ang="5400000" scaled="0"/>
                    </a:gradFill>
                    <a:ea typeface="Segoe UI" pitchFamily="34" charset="0"/>
                    <a:cs typeface="Segoe UI" pitchFamily="34" charset="0"/>
                  </a:endParaRPr>
                </a:p>
              </p:txBody>
            </p:sp>
            <p:sp>
              <p:nvSpPr>
                <p:cNvPr id="59" name="Text Placeholder 12"/>
                <p:cNvSpPr txBox="1">
                  <a:spLocks/>
                </p:cNvSpPr>
                <p:nvPr/>
              </p:nvSpPr>
              <p:spPr>
                <a:xfrm>
                  <a:off x="6351182" y="3651805"/>
                  <a:ext cx="2461765" cy="775597"/>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defRPr/>
                  </a:pPr>
                  <a:r>
                    <a:rPr lang="en-US" sz="2799" dirty="0">
                      <a:solidFill>
                        <a:srgbClr val="FFFFFF"/>
                      </a:solidFill>
                    </a:rPr>
                    <a:t>Flexibility </a:t>
                  </a:r>
                  <a:br>
                    <a:rPr lang="en-US" sz="2799" dirty="0">
                      <a:solidFill>
                        <a:srgbClr val="FFFFFF"/>
                      </a:solidFill>
                    </a:rPr>
                  </a:br>
                  <a:r>
                    <a:rPr lang="en-US" sz="2799" dirty="0">
                      <a:solidFill>
                        <a:srgbClr val="FFFFFF"/>
                      </a:solidFill>
                    </a:rPr>
                    <a:t>and choice</a:t>
                  </a:r>
                </a:p>
              </p:txBody>
            </p:sp>
            <p:sp>
              <p:nvSpPr>
                <p:cNvPr id="60" name="Freeform 9"/>
                <p:cNvSpPr>
                  <a:spLocks noEditPoints="1"/>
                </p:cNvSpPr>
                <p:nvPr/>
              </p:nvSpPr>
              <p:spPr bwMode="auto">
                <a:xfrm>
                  <a:off x="7998940" y="5435829"/>
                  <a:ext cx="794048" cy="797708"/>
                </a:xfrm>
                <a:custGeom>
                  <a:avLst/>
                  <a:gdLst>
                    <a:gd name="T0" fmla="*/ 159 w 181"/>
                    <a:gd name="T1" fmla="*/ 78 h 181"/>
                    <a:gd name="T2" fmla="*/ 161 w 181"/>
                    <a:gd name="T3" fmla="*/ 83 h 181"/>
                    <a:gd name="T4" fmla="*/ 107 w 181"/>
                    <a:gd name="T5" fmla="*/ 73 h 181"/>
                    <a:gd name="T6" fmla="*/ 110 w 181"/>
                    <a:gd name="T7" fmla="*/ 71 h 181"/>
                    <a:gd name="T8" fmla="*/ 123 w 181"/>
                    <a:gd name="T9" fmla="*/ 70 h 181"/>
                    <a:gd name="T10" fmla="*/ 127 w 181"/>
                    <a:gd name="T11" fmla="*/ 78 h 181"/>
                    <a:gd name="T12" fmla="*/ 136 w 181"/>
                    <a:gd name="T13" fmla="*/ 83 h 181"/>
                    <a:gd name="T14" fmla="*/ 141 w 181"/>
                    <a:gd name="T15" fmla="*/ 75 h 181"/>
                    <a:gd name="T16" fmla="*/ 89 w 181"/>
                    <a:gd name="T17" fmla="*/ 70 h 181"/>
                    <a:gd name="T18" fmla="*/ 62 w 181"/>
                    <a:gd name="T19" fmla="*/ 64 h 181"/>
                    <a:gd name="T20" fmla="*/ 78 w 181"/>
                    <a:gd name="T21" fmla="*/ 99 h 181"/>
                    <a:gd name="T22" fmla="*/ 83 w 181"/>
                    <a:gd name="T23" fmla="*/ 124 h 181"/>
                    <a:gd name="T24" fmla="*/ 81 w 181"/>
                    <a:gd name="T25" fmla="*/ 160 h 181"/>
                    <a:gd name="T26" fmla="*/ 29 w 181"/>
                    <a:gd name="T27" fmla="*/ 134 h 181"/>
                    <a:gd name="T28" fmla="*/ 16 w 181"/>
                    <a:gd name="T29" fmla="*/ 111 h 181"/>
                    <a:gd name="T30" fmla="*/ 0 w 181"/>
                    <a:gd name="T31" fmla="*/ 80 h 181"/>
                    <a:gd name="T32" fmla="*/ 15 w 181"/>
                    <a:gd name="T33" fmla="*/ 58 h 181"/>
                    <a:gd name="T34" fmla="*/ 20 w 181"/>
                    <a:gd name="T35" fmla="*/ 28 h 181"/>
                    <a:gd name="T36" fmla="*/ 25 w 181"/>
                    <a:gd name="T37" fmla="*/ 41 h 181"/>
                    <a:gd name="T38" fmla="*/ 31 w 181"/>
                    <a:gd name="T39" fmla="*/ 30 h 181"/>
                    <a:gd name="T40" fmla="*/ 32 w 181"/>
                    <a:gd name="T41" fmla="*/ 20 h 181"/>
                    <a:gd name="T42" fmla="*/ 81 w 181"/>
                    <a:gd name="T43" fmla="*/ 0 h 181"/>
                    <a:gd name="T44" fmla="*/ 107 w 181"/>
                    <a:gd name="T45" fmla="*/ 20 h 181"/>
                    <a:gd name="T46" fmla="*/ 79 w 181"/>
                    <a:gd name="T47" fmla="*/ 23 h 181"/>
                    <a:gd name="T48" fmla="*/ 81 w 181"/>
                    <a:gd name="T49" fmla="*/ 27 h 181"/>
                    <a:gd name="T50" fmla="*/ 87 w 181"/>
                    <a:gd name="T51" fmla="*/ 31 h 181"/>
                    <a:gd name="T52" fmla="*/ 87 w 181"/>
                    <a:gd name="T53" fmla="*/ 24 h 181"/>
                    <a:gd name="T54" fmla="*/ 94 w 181"/>
                    <a:gd name="T55" fmla="*/ 20 h 181"/>
                    <a:gd name="T56" fmla="*/ 93 w 181"/>
                    <a:gd name="T57" fmla="*/ 23 h 181"/>
                    <a:gd name="T58" fmla="*/ 99 w 181"/>
                    <a:gd name="T59" fmla="*/ 25 h 181"/>
                    <a:gd name="T60" fmla="*/ 96 w 181"/>
                    <a:gd name="T61" fmla="*/ 29 h 181"/>
                    <a:gd name="T62" fmla="*/ 96 w 181"/>
                    <a:gd name="T63" fmla="*/ 32 h 181"/>
                    <a:gd name="T64" fmla="*/ 90 w 181"/>
                    <a:gd name="T65" fmla="*/ 36 h 181"/>
                    <a:gd name="T66" fmla="*/ 79 w 181"/>
                    <a:gd name="T67" fmla="*/ 34 h 181"/>
                    <a:gd name="T68" fmla="*/ 76 w 181"/>
                    <a:gd name="T69" fmla="*/ 37 h 181"/>
                    <a:gd name="T70" fmla="*/ 66 w 181"/>
                    <a:gd name="T71" fmla="*/ 46 h 181"/>
                    <a:gd name="T72" fmla="*/ 60 w 181"/>
                    <a:gd name="T73" fmla="*/ 51 h 181"/>
                    <a:gd name="T74" fmla="*/ 71 w 181"/>
                    <a:gd name="T75" fmla="*/ 52 h 181"/>
                    <a:gd name="T76" fmla="*/ 87 w 181"/>
                    <a:gd name="T77" fmla="*/ 57 h 181"/>
                    <a:gd name="T78" fmla="*/ 82 w 181"/>
                    <a:gd name="T79" fmla="*/ 48 h 181"/>
                    <a:gd name="T80" fmla="*/ 92 w 181"/>
                    <a:gd name="T81" fmla="*/ 51 h 181"/>
                    <a:gd name="T82" fmla="*/ 95 w 181"/>
                    <a:gd name="T83" fmla="*/ 56 h 181"/>
                    <a:gd name="T84" fmla="*/ 99 w 181"/>
                    <a:gd name="T85" fmla="*/ 55 h 181"/>
                    <a:gd name="T86" fmla="*/ 110 w 181"/>
                    <a:gd name="T87" fmla="*/ 62 h 181"/>
                    <a:gd name="T88" fmla="*/ 106 w 181"/>
                    <a:gd name="T89" fmla="*/ 69 h 181"/>
                    <a:gd name="T90" fmla="*/ 60 w 181"/>
                    <a:gd name="T91" fmla="*/ 30 h 181"/>
                    <a:gd name="T92" fmla="*/ 66 w 181"/>
                    <a:gd name="T93" fmla="*/ 26 h 181"/>
                    <a:gd name="T94" fmla="*/ 70 w 181"/>
                    <a:gd name="T95" fmla="*/ 29 h 181"/>
                    <a:gd name="T96" fmla="*/ 64 w 181"/>
                    <a:gd name="T97" fmla="*/ 27 h 181"/>
                    <a:gd name="T98" fmla="*/ 136 w 181"/>
                    <a:gd name="T99" fmla="*/ 181 h 181"/>
                    <a:gd name="T100" fmla="*/ 165 w 181"/>
                    <a:gd name="T101" fmla="*/ 124 h 181"/>
                    <a:gd name="T102" fmla="*/ 110 w 181"/>
                    <a:gd name="T103" fmla="*/ 139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1" h="181">
                      <a:moveTo>
                        <a:pt x="160" y="89"/>
                      </a:moveTo>
                      <a:cubicBezTo>
                        <a:pt x="158" y="87"/>
                        <a:pt x="155" y="86"/>
                        <a:pt x="152" y="85"/>
                      </a:cubicBezTo>
                      <a:cubicBezTo>
                        <a:pt x="154" y="83"/>
                        <a:pt x="157" y="81"/>
                        <a:pt x="158" y="78"/>
                      </a:cubicBezTo>
                      <a:cubicBezTo>
                        <a:pt x="158" y="78"/>
                        <a:pt x="159" y="78"/>
                        <a:pt x="159" y="78"/>
                      </a:cubicBezTo>
                      <a:cubicBezTo>
                        <a:pt x="160" y="78"/>
                        <a:pt x="160" y="78"/>
                        <a:pt x="160" y="79"/>
                      </a:cubicBezTo>
                      <a:cubicBezTo>
                        <a:pt x="160" y="79"/>
                        <a:pt x="160" y="80"/>
                        <a:pt x="160" y="81"/>
                      </a:cubicBezTo>
                      <a:cubicBezTo>
                        <a:pt x="160" y="81"/>
                        <a:pt x="160" y="81"/>
                        <a:pt x="161" y="82"/>
                      </a:cubicBezTo>
                      <a:cubicBezTo>
                        <a:pt x="161" y="82"/>
                        <a:pt x="161" y="82"/>
                        <a:pt x="161" y="83"/>
                      </a:cubicBezTo>
                      <a:cubicBezTo>
                        <a:pt x="161" y="85"/>
                        <a:pt x="161" y="87"/>
                        <a:pt x="160" y="89"/>
                      </a:cubicBezTo>
                      <a:close/>
                      <a:moveTo>
                        <a:pt x="108" y="71"/>
                      </a:moveTo>
                      <a:cubicBezTo>
                        <a:pt x="107" y="71"/>
                        <a:pt x="107" y="71"/>
                        <a:pt x="107" y="72"/>
                      </a:cubicBezTo>
                      <a:cubicBezTo>
                        <a:pt x="107" y="72"/>
                        <a:pt x="107" y="72"/>
                        <a:pt x="107" y="73"/>
                      </a:cubicBezTo>
                      <a:cubicBezTo>
                        <a:pt x="109" y="78"/>
                        <a:pt x="111" y="83"/>
                        <a:pt x="113" y="88"/>
                      </a:cubicBezTo>
                      <a:cubicBezTo>
                        <a:pt x="115" y="87"/>
                        <a:pt x="116" y="86"/>
                        <a:pt x="118" y="86"/>
                      </a:cubicBezTo>
                      <a:cubicBezTo>
                        <a:pt x="116" y="81"/>
                        <a:pt x="113" y="76"/>
                        <a:pt x="111" y="71"/>
                      </a:cubicBezTo>
                      <a:cubicBezTo>
                        <a:pt x="110" y="71"/>
                        <a:pt x="110" y="71"/>
                        <a:pt x="110" y="71"/>
                      </a:cubicBezTo>
                      <a:cubicBezTo>
                        <a:pt x="108" y="71"/>
                        <a:pt x="108" y="71"/>
                        <a:pt x="108" y="71"/>
                      </a:cubicBezTo>
                      <a:close/>
                      <a:moveTo>
                        <a:pt x="126" y="69"/>
                      </a:moveTo>
                      <a:cubicBezTo>
                        <a:pt x="126" y="68"/>
                        <a:pt x="125" y="68"/>
                        <a:pt x="125" y="68"/>
                      </a:cubicBezTo>
                      <a:cubicBezTo>
                        <a:pt x="123" y="70"/>
                        <a:pt x="123" y="70"/>
                        <a:pt x="123" y="70"/>
                      </a:cubicBezTo>
                      <a:cubicBezTo>
                        <a:pt x="122" y="70"/>
                        <a:pt x="122" y="70"/>
                        <a:pt x="122" y="71"/>
                      </a:cubicBezTo>
                      <a:cubicBezTo>
                        <a:pt x="123" y="74"/>
                        <a:pt x="125" y="76"/>
                        <a:pt x="125" y="78"/>
                      </a:cubicBezTo>
                      <a:cubicBezTo>
                        <a:pt x="126" y="78"/>
                        <a:pt x="126" y="78"/>
                        <a:pt x="126" y="79"/>
                      </a:cubicBezTo>
                      <a:cubicBezTo>
                        <a:pt x="126" y="79"/>
                        <a:pt x="127" y="79"/>
                        <a:pt x="127" y="78"/>
                      </a:cubicBezTo>
                      <a:cubicBezTo>
                        <a:pt x="128" y="78"/>
                        <a:pt x="129" y="77"/>
                        <a:pt x="131" y="77"/>
                      </a:cubicBezTo>
                      <a:cubicBezTo>
                        <a:pt x="132" y="78"/>
                        <a:pt x="133" y="79"/>
                        <a:pt x="134" y="80"/>
                      </a:cubicBezTo>
                      <a:cubicBezTo>
                        <a:pt x="133" y="81"/>
                        <a:pt x="131" y="82"/>
                        <a:pt x="130" y="83"/>
                      </a:cubicBezTo>
                      <a:cubicBezTo>
                        <a:pt x="132" y="83"/>
                        <a:pt x="134" y="83"/>
                        <a:pt x="136" y="83"/>
                      </a:cubicBezTo>
                      <a:cubicBezTo>
                        <a:pt x="140" y="83"/>
                        <a:pt x="144" y="83"/>
                        <a:pt x="147" y="84"/>
                      </a:cubicBezTo>
                      <a:cubicBezTo>
                        <a:pt x="147" y="83"/>
                        <a:pt x="147" y="83"/>
                        <a:pt x="147" y="82"/>
                      </a:cubicBezTo>
                      <a:cubicBezTo>
                        <a:pt x="145" y="80"/>
                        <a:pt x="144" y="77"/>
                        <a:pt x="142" y="75"/>
                      </a:cubicBezTo>
                      <a:cubicBezTo>
                        <a:pt x="142" y="75"/>
                        <a:pt x="142" y="75"/>
                        <a:pt x="141" y="75"/>
                      </a:cubicBezTo>
                      <a:cubicBezTo>
                        <a:pt x="138" y="74"/>
                        <a:pt x="134" y="73"/>
                        <a:pt x="130" y="72"/>
                      </a:cubicBezTo>
                      <a:cubicBezTo>
                        <a:pt x="128" y="71"/>
                        <a:pt x="127" y="70"/>
                        <a:pt x="126" y="69"/>
                      </a:cubicBezTo>
                      <a:close/>
                      <a:moveTo>
                        <a:pt x="91" y="70"/>
                      </a:moveTo>
                      <a:cubicBezTo>
                        <a:pt x="90" y="70"/>
                        <a:pt x="90" y="71"/>
                        <a:pt x="89" y="70"/>
                      </a:cubicBezTo>
                      <a:cubicBezTo>
                        <a:pt x="87" y="69"/>
                        <a:pt x="84" y="67"/>
                        <a:pt x="81" y="65"/>
                      </a:cubicBezTo>
                      <a:cubicBezTo>
                        <a:pt x="81" y="65"/>
                        <a:pt x="81" y="65"/>
                        <a:pt x="81" y="64"/>
                      </a:cubicBezTo>
                      <a:cubicBezTo>
                        <a:pt x="81" y="64"/>
                        <a:pt x="81" y="64"/>
                        <a:pt x="80" y="61"/>
                      </a:cubicBezTo>
                      <a:cubicBezTo>
                        <a:pt x="74" y="61"/>
                        <a:pt x="68" y="62"/>
                        <a:pt x="62" y="64"/>
                      </a:cubicBezTo>
                      <a:cubicBezTo>
                        <a:pt x="58" y="68"/>
                        <a:pt x="55" y="71"/>
                        <a:pt x="52" y="75"/>
                      </a:cubicBezTo>
                      <a:cubicBezTo>
                        <a:pt x="51" y="81"/>
                        <a:pt x="50" y="86"/>
                        <a:pt x="50" y="91"/>
                      </a:cubicBezTo>
                      <a:cubicBezTo>
                        <a:pt x="54" y="94"/>
                        <a:pt x="57" y="97"/>
                        <a:pt x="60" y="100"/>
                      </a:cubicBezTo>
                      <a:cubicBezTo>
                        <a:pt x="66" y="100"/>
                        <a:pt x="72" y="100"/>
                        <a:pt x="78" y="99"/>
                      </a:cubicBezTo>
                      <a:cubicBezTo>
                        <a:pt x="79" y="99"/>
                        <a:pt x="79" y="99"/>
                        <a:pt x="79" y="100"/>
                      </a:cubicBezTo>
                      <a:cubicBezTo>
                        <a:pt x="81" y="105"/>
                        <a:pt x="83" y="111"/>
                        <a:pt x="84" y="116"/>
                      </a:cubicBezTo>
                      <a:cubicBezTo>
                        <a:pt x="84" y="116"/>
                        <a:pt x="84" y="116"/>
                        <a:pt x="84" y="117"/>
                      </a:cubicBezTo>
                      <a:cubicBezTo>
                        <a:pt x="84" y="119"/>
                        <a:pt x="83" y="121"/>
                        <a:pt x="83" y="124"/>
                      </a:cubicBezTo>
                      <a:cubicBezTo>
                        <a:pt x="83" y="125"/>
                        <a:pt x="83" y="125"/>
                        <a:pt x="84" y="126"/>
                      </a:cubicBezTo>
                      <a:cubicBezTo>
                        <a:pt x="83" y="129"/>
                        <a:pt x="83" y="132"/>
                        <a:pt x="83" y="136"/>
                      </a:cubicBezTo>
                      <a:cubicBezTo>
                        <a:pt x="83" y="144"/>
                        <a:pt x="85" y="153"/>
                        <a:pt x="89" y="160"/>
                      </a:cubicBezTo>
                      <a:cubicBezTo>
                        <a:pt x="86" y="160"/>
                        <a:pt x="83" y="160"/>
                        <a:pt x="81" y="160"/>
                      </a:cubicBezTo>
                      <a:cubicBezTo>
                        <a:pt x="59" y="160"/>
                        <a:pt x="38" y="152"/>
                        <a:pt x="23" y="137"/>
                      </a:cubicBezTo>
                      <a:cubicBezTo>
                        <a:pt x="23" y="136"/>
                        <a:pt x="23" y="136"/>
                        <a:pt x="23" y="136"/>
                      </a:cubicBezTo>
                      <a:cubicBezTo>
                        <a:pt x="23" y="135"/>
                        <a:pt x="24" y="135"/>
                        <a:pt x="24" y="135"/>
                      </a:cubicBezTo>
                      <a:cubicBezTo>
                        <a:pt x="26" y="134"/>
                        <a:pt x="27" y="134"/>
                        <a:pt x="29" y="134"/>
                      </a:cubicBezTo>
                      <a:cubicBezTo>
                        <a:pt x="30" y="132"/>
                        <a:pt x="31" y="128"/>
                        <a:pt x="32" y="124"/>
                      </a:cubicBezTo>
                      <a:cubicBezTo>
                        <a:pt x="27" y="122"/>
                        <a:pt x="23" y="120"/>
                        <a:pt x="19" y="117"/>
                      </a:cubicBezTo>
                      <a:cubicBezTo>
                        <a:pt x="19" y="117"/>
                        <a:pt x="18" y="117"/>
                        <a:pt x="18" y="117"/>
                      </a:cubicBezTo>
                      <a:cubicBezTo>
                        <a:pt x="18" y="114"/>
                        <a:pt x="17" y="113"/>
                        <a:pt x="16" y="111"/>
                      </a:cubicBezTo>
                      <a:cubicBezTo>
                        <a:pt x="13" y="108"/>
                        <a:pt x="10" y="105"/>
                        <a:pt x="8" y="102"/>
                      </a:cubicBezTo>
                      <a:cubicBezTo>
                        <a:pt x="6" y="102"/>
                        <a:pt x="5" y="101"/>
                        <a:pt x="3" y="100"/>
                      </a:cubicBezTo>
                      <a:cubicBezTo>
                        <a:pt x="3" y="100"/>
                        <a:pt x="3" y="100"/>
                        <a:pt x="3" y="100"/>
                      </a:cubicBezTo>
                      <a:cubicBezTo>
                        <a:pt x="1" y="93"/>
                        <a:pt x="0" y="86"/>
                        <a:pt x="0" y="80"/>
                      </a:cubicBezTo>
                      <a:cubicBezTo>
                        <a:pt x="0" y="77"/>
                        <a:pt x="1" y="74"/>
                        <a:pt x="1" y="70"/>
                      </a:cubicBezTo>
                      <a:cubicBezTo>
                        <a:pt x="1" y="70"/>
                        <a:pt x="1" y="70"/>
                        <a:pt x="1" y="70"/>
                      </a:cubicBezTo>
                      <a:cubicBezTo>
                        <a:pt x="3" y="68"/>
                        <a:pt x="4" y="67"/>
                        <a:pt x="6" y="64"/>
                      </a:cubicBezTo>
                      <a:cubicBezTo>
                        <a:pt x="9" y="63"/>
                        <a:pt x="12" y="61"/>
                        <a:pt x="15" y="58"/>
                      </a:cubicBezTo>
                      <a:cubicBezTo>
                        <a:pt x="14" y="54"/>
                        <a:pt x="12" y="49"/>
                        <a:pt x="11" y="43"/>
                      </a:cubicBezTo>
                      <a:cubicBezTo>
                        <a:pt x="11" y="43"/>
                        <a:pt x="11" y="43"/>
                        <a:pt x="10" y="43"/>
                      </a:cubicBezTo>
                      <a:cubicBezTo>
                        <a:pt x="10" y="43"/>
                        <a:pt x="10" y="42"/>
                        <a:pt x="10" y="42"/>
                      </a:cubicBezTo>
                      <a:cubicBezTo>
                        <a:pt x="13" y="37"/>
                        <a:pt x="16" y="32"/>
                        <a:pt x="20" y="28"/>
                      </a:cubicBezTo>
                      <a:cubicBezTo>
                        <a:pt x="20" y="28"/>
                        <a:pt x="21" y="27"/>
                        <a:pt x="21" y="28"/>
                      </a:cubicBezTo>
                      <a:cubicBezTo>
                        <a:pt x="22" y="28"/>
                        <a:pt x="22" y="28"/>
                        <a:pt x="22" y="28"/>
                      </a:cubicBezTo>
                      <a:cubicBezTo>
                        <a:pt x="22" y="31"/>
                        <a:pt x="23" y="36"/>
                        <a:pt x="23" y="41"/>
                      </a:cubicBezTo>
                      <a:cubicBezTo>
                        <a:pt x="24" y="41"/>
                        <a:pt x="25" y="41"/>
                        <a:pt x="25" y="41"/>
                      </a:cubicBezTo>
                      <a:cubicBezTo>
                        <a:pt x="26" y="38"/>
                        <a:pt x="27" y="36"/>
                        <a:pt x="27" y="35"/>
                      </a:cubicBezTo>
                      <a:cubicBezTo>
                        <a:pt x="27" y="34"/>
                        <a:pt x="27" y="34"/>
                        <a:pt x="28" y="34"/>
                      </a:cubicBezTo>
                      <a:cubicBezTo>
                        <a:pt x="28" y="34"/>
                        <a:pt x="29" y="33"/>
                        <a:pt x="30" y="33"/>
                      </a:cubicBezTo>
                      <a:cubicBezTo>
                        <a:pt x="30" y="31"/>
                        <a:pt x="31" y="31"/>
                        <a:pt x="31" y="30"/>
                      </a:cubicBezTo>
                      <a:cubicBezTo>
                        <a:pt x="31" y="30"/>
                        <a:pt x="31" y="30"/>
                        <a:pt x="31" y="30"/>
                      </a:cubicBezTo>
                      <a:cubicBezTo>
                        <a:pt x="32" y="29"/>
                        <a:pt x="34" y="27"/>
                        <a:pt x="35" y="26"/>
                      </a:cubicBezTo>
                      <a:cubicBezTo>
                        <a:pt x="35" y="26"/>
                        <a:pt x="35" y="24"/>
                        <a:pt x="34" y="24"/>
                      </a:cubicBezTo>
                      <a:cubicBezTo>
                        <a:pt x="34" y="23"/>
                        <a:pt x="33" y="21"/>
                        <a:pt x="32" y="20"/>
                      </a:cubicBezTo>
                      <a:cubicBezTo>
                        <a:pt x="32" y="20"/>
                        <a:pt x="31" y="20"/>
                        <a:pt x="30" y="20"/>
                      </a:cubicBezTo>
                      <a:cubicBezTo>
                        <a:pt x="30" y="20"/>
                        <a:pt x="30" y="20"/>
                        <a:pt x="30" y="19"/>
                      </a:cubicBezTo>
                      <a:cubicBezTo>
                        <a:pt x="30" y="19"/>
                        <a:pt x="30" y="19"/>
                        <a:pt x="30" y="18"/>
                      </a:cubicBezTo>
                      <a:cubicBezTo>
                        <a:pt x="44" y="7"/>
                        <a:pt x="62" y="0"/>
                        <a:pt x="81" y="0"/>
                      </a:cubicBezTo>
                      <a:cubicBezTo>
                        <a:pt x="99" y="0"/>
                        <a:pt x="116" y="6"/>
                        <a:pt x="130" y="17"/>
                      </a:cubicBezTo>
                      <a:cubicBezTo>
                        <a:pt x="131" y="17"/>
                        <a:pt x="131" y="18"/>
                        <a:pt x="131" y="19"/>
                      </a:cubicBezTo>
                      <a:cubicBezTo>
                        <a:pt x="131" y="19"/>
                        <a:pt x="130" y="19"/>
                        <a:pt x="129" y="19"/>
                      </a:cubicBezTo>
                      <a:cubicBezTo>
                        <a:pt x="125" y="20"/>
                        <a:pt x="113" y="20"/>
                        <a:pt x="107" y="20"/>
                      </a:cubicBezTo>
                      <a:cubicBezTo>
                        <a:pt x="100" y="20"/>
                        <a:pt x="94" y="19"/>
                        <a:pt x="89" y="19"/>
                      </a:cubicBezTo>
                      <a:cubicBezTo>
                        <a:pt x="87" y="19"/>
                        <a:pt x="84" y="20"/>
                        <a:pt x="82" y="20"/>
                      </a:cubicBezTo>
                      <a:cubicBezTo>
                        <a:pt x="82" y="21"/>
                        <a:pt x="81" y="22"/>
                        <a:pt x="80" y="23"/>
                      </a:cubicBezTo>
                      <a:cubicBezTo>
                        <a:pt x="80" y="23"/>
                        <a:pt x="80" y="23"/>
                        <a:pt x="79" y="23"/>
                      </a:cubicBezTo>
                      <a:cubicBezTo>
                        <a:pt x="79" y="24"/>
                        <a:pt x="77" y="24"/>
                        <a:pt x="76" y="25"/>
                      </a:cubicBezTo>
                      <a:cubicBezTo>
                        <a:pt x="76" y="26"/>
                        <a:pt x="76" y="27"/>
                        <a:pt x="76" y="28"/>
                      </a:cubicBezTo>
                      <a:cubicBezTo>
                        <a:pt x="76" y="28"/>
                        <a:pt x="76" y="28"/>
                        <a:pt x="77" y="28"/>
                      </a:cubicBezTo>
                      <a:cubicBezTo>
                        <a:pt x="78" y="28"/>
                        <a:pt x="80" y="27"/>
                        <a:pt x="81" y="27"/>
                      </a:cubicBezTo>
                      <a:cubicBezTo>
                        <a:pt x="82" y="27"/>
                        <a:pt x="82" y="27"/>
                        <a:pt x="82" y="27"/>
                      </a:cubicBezTo>
                      <a:cubicBezTo>
                        <a:pt x="83" y="28"/>
                        <a:pt x="83" y="30"/>
                        <a:pt x="84" y="31"/>
                      </a:cubicBezTo>
                      <a:cubicBezTo>
                        <a:pt x="85" y="31"/>
                        <a:pt x="86" y="31"/>
                        <a:pt x="86" y="31"/>
                      </a:cubicBezTo>
                      <a:cubicBezTo>
                        <a:pt x="86" y="31"/>
                        <a:pt x="86" y="31"/>
                        <a:pt x="87" y="31"/>
                      </a:cubicBezTo>
                      <a:cubicBezTo>
                        <a:pt x="88" y="29"/>
                        <a:pt x="88" y="28"/>
                        <a:pt x="89" y="27"/>
                      </a:cubicBezTo>
                      <a:cubicBezTo>
                        <a:pt x="88" y="27"/>
                        <a:pt x="87" y="26"/>
                        <a:pt x="87" y="26"/>
                      </a:cubicBezTo>
                      <a:cubicBezTo>
                        <a:pt x="87" y="26"/>
                        <a:pt x="86" y="26"/>
                        <a:pt x="86" y="25"/>
                      </a:cubicBezTo>
                      <a:cubicBezTo>
                        <a:pt x="86" y="25"/>
                        <a:pt x="86" y="24"/>
                        <a:pt x="87" y="24"/>
                      </a:cubicBezTo>
                      <a:cubicBezTo>
                        <a:pt x="87" y="23"/>
                        <a:pt x="88" y="22"/>
                        <a:pt x="89" y="21"/>
                      </a:cubicBezTo>
                      <a:cubicBezTo>
                        <a:pt x="90" y="21"/>
                        <a:pt x="90" y="20"/>
                        <a:pt x="91" y="20"/>
                      </a:cubicBezTo>
                      <a:cubicBezTo>
                        <a:pt x="92" y="20"/>
                        <a:pt x="92" y="20"/>
                        <a:pt x="92" y="20"/>
                      </a:cubicBezTo>
                      <a:cubicBezTo>
                        <a:pt x="92" y="20"/>
                        <a:pt x="92" y="20"/>
                        <a:pt x="94" y="20"/>
                      </a:cubicBezTo>
                      <a:cubicBezTo>
                        <a:pt x="94" y="20"/>
                        <a:pt x="94" y="20"/>
                        <a:pt x="94" y="20"/>
                      </a:cubicBezTo>
                      <a:cubicBezTo>
                        <a:pt x="95" y="21"/>
                        <a:pt x="95" y="21"/>
                        <a:pt x="94" y="21"/>
                      </a:cubicBezTo>
                      <a:cubicBezTo>
                        <a:pt x="94" y="22"/>
                        <a:pt x="94" y="22"/>
                        <a:pt x="93" y="23"/>
                      </a:cubicBezTo>
                      <a:cubicBezTo>
                        <a:pt x="93" y="23"/>
                        <a:pt x="93" y="23"/>
                        <a:pt x="93" y="23"/>
                      </a:cubicBezTo>
                      <a:cubicBezTo>
                        <a:pt x="93" y="24"/>
                        <a:pt x="93" y="25"/>
                        <a:pt x="94" y="26"/>
                      </a:cubicBezTo>
                      <a:cubicBezTo>
                        <a:pt x="94" y="26"/>
                        <a:pt x="94" y="26"/>
                        <a:pt x="94" y="26"/>
                      </a:cubicBezTo>
                      <a:cubicBezTo>
                        <a:pt x="95" y="25"/>
                        <a:pt x="96" y="25"/>
                        <a:pt x="97" y="25"/>
                      </a:cubicBezTo>
                      <a:cubicBezTo>
                        <a:pt x="98" y="25"/>
                        <a:pt x="98" y="25"/>
                        <a:pt x="99" y="25"/>
                      </a:cubicBezTo>
                      <a:cubicBezTo>
                        <a:pt x="99" y="26"/>
                        <a:pt x="100" y="26"/>
                        <a:pt x="100" y="26"/>
                      </a:cubicBezTo>
                      <a:cubicBezTo>
                        <a:pt x="100" y="27"/>
                        <a:pt x="101" y="27"/>
                        <a:pt x="101" y="28"/>
                      </a:cubicBezTo>
                      <a:cubicBezTo>
                        <a:pt x="100" y="28"/>
                        <a:pt x="100" y="28"/>
                        <a:pt x="100" y="28"/>
                      </a:cubicBezTo>
                      <a:cubicBezTo>
                        <a:pt x="99" y="28"/>
                        <a:pt x="97" y="29"/>
                        <a:pt x="96" y="29"/>
                      </a:cubicBezTo>
                      <a:cubicBezTo>
                        <a:pt x="96" y="29"/>
                        <a:pt x="96" y="30"/>
                        <a:pt x="97" y="30"/>
                      </a:cubicBezTo>
                      <a:cubicBezTo>
                        <a:pt x="97" y="31"/>
                        <a:pt x="97" y="31"/>
                        <a:pt x="97" y="31"/>
                      </a:cubicBezTo>
                      <a:cubicBezTo>
                        <a:pt x="97" y="32"/>
                        <a:pt x="96" y="33"/>
                        <a:pt x="96" y="33"/>
                      </a:cubicBezTo>
                      <a:cubicBezTo>
                        <a:pt x="96" y="32"/>
                        <a:pt x="96" y="32"/>
                        <a:pt x="96" y="32"/>
                      </a:cubicBezTo>
                      <a:cubicBezTo>
                        <a:pt x="96" y="32"/>
                        <a:pt x="96" y="32"/>
                        <a:pt x="93" y="31"/>
                      </a:cubicBezTo>
                      <a:cubicBezTo>
                        <a:pt x="93" y="33"/>
                        <a:pt x="92" y="34"/>
                        <a:pt x="92" y="35"/>
                      </a:cubicBezTo>
                      <a:cubicBezTo>
                        <a:pt x="92" y="35"/>
                        <a:pt x="92" y="35"/>
                        <a:pt x="92" y="36"/>
                      </a:cubicBezTo>
                      <a:cubicBezTo>
                        <a:pt x="91" y="36"/>
                        <a:pt x="91" y="36"/>
                        <a:pt x="90" y="36"/>
                      </a:cubicBezTo>
                      <a:cubicBezTo>
                        <a:pt x="87" y="36"/>
                        <a:pt x="84" y="36"/>
                        <a:pt x="81" y="36"/>
                      </a:cubicBezTo>
                      <a:cubicBezTo>
                        <a:pt x="81" y="36"/>
                        <a:pt x="81" y="36"/>
                        <a:pt x="80" y="35"/>
                      </a:cubicBezTo>
                      <a:cubicBezTo>
                        <a:pt x="80" y="35"/>
                        <a:pt x="80" y="34"/>
                        <a:pt x="80" y="33"/>
                      </a:cubicBezTo>
                      <a:cubicBezTo>
                        <a:pt x="80" y="33"/>
                        <a:pt x="80" y="33"/>
                        <a:pt x="79" y="34"/>
                      </a:cubicBezTo>
                      <a:cubicBezTo>
                        <a:pt x="79" y="34"/>
                        <a:pt x="79" y="35"/>
                        <a:pt x="80" y="36"/>
                      </a:cubicBezTo>
                      <a:cubicBezTo>
                        <a:pt x="80" y="36"/>
                        <a:pt x="80" y="36"/>
                        <a:pt x="79" y="36"/>
                      </a:cubicBezTo>
                      <a:cubicBezTo>
                        <a:pt x="79" y="37"/>
                        <a:pt x="79" y="37"/>
                        <a:pt x="79" y="37"/>
                      </a:cubicBezTo>
                      <a:cubicBezTo>
                        <a:pt x="79" y="37"/>
                        <a:pt x="79" y="37"/>
                        <a:pt x="76" y="37"/>
                      </a:cubicBezTo>
                      <a:cubicBezTo>
                        <a:pt x="74" y="38"/>
                        <a:pt x="73" y="40"/>
                        <a:pt x="71" y="41"/>
                      </a:cubicBezTo>
                      <a:cubicBezTo>
                        <a:pt x="71" y="42"/>
                        <a:pt x="71" y="42"/>
                        <a:pt x="71" y="42"/>
                      </a:cubicBezTo>
                      <a:cubicBezTo>
                        <a:pt x="69" y="42"/>
                        <a:pt x="67" y="43"/>
                        <a:pt x="65" y="43"/>
                      </a:cubicBezTo>
                      <a:cubicBezTo>
                        <a:pt x="65" y="43"/>
                        <a:pt x="65" y="43"/>
                        <a:pt x="66" y="46"/>
                      </a:cubicBezTo>
                      <a:cubicBezTo>
                        <a:pt x="67" y="47"/>
                        <a:pt x="68" y="49"/>
                        <a:pt x="69" y="50"/>
                      </a:cubicBezTo>
                      <a:cubicBezTo>
                        <a:pt x="69" y="50"/>
                        <a:pt x="69" y="50"/>
                        <a:pt x="69" y="51"/>
                      </a:cubicBezTo>
                      <a:cubicBezTo>
                        <a:pt x="69" y="51"/>
                        <a:pt x="69" y="52"/>
                        <a:pt x="68" y="52"/>
                      </a:cubicBezTo>
                      <a:cubicBezTo>
                        <a:pt x="65" y="52"/>
                        <a:pt x="62" y="52"/>
                        <a:pt x="60" y="51"/>
                      </a:cubicBezTo>
                      <a:cubicBezTo>
                        <a:pt x="60" y="54"/>
                        <a:pt x="60" y="56"/>
                        <a:pt x="60" y="59"/>
                      </a:cubicBezTo>
                      <a:cubicBezTo>
                        <a:pt x="61" y="59"/>
                        <a:pt x="63" y="60"/>
                        <a:pt x="66" y="60"/>
                      </a:cubicBezTo>
                      <a:cubicBezTo>
                        <a:pt x="67" y="57"/>
                        <a:pt x="69" y="55"/>
                        <a:pt x="70" y="53"/>
                      </a:cubicBezTo>
                      <a:cubicBezTo>
                        <a:pt x="71" y="52"/>
                        <a:pt x="71" y="52"/>
                        <a:pt x="71" y="52"/>
                      </a:cubicBezTo>
                      <a:cubicBezTo>
                        <a:pt x="74" y="51"/>
                        <a:pt x="76" y="50"/>
                        <a:pt x="79" y="49"/>
                      </a:cubicBezTo>
                      <a:cubicBezTo>
                        <a:pt x="79" y="48"/>
                        <a:pt x="80" y="48"/>
                        <a:pt x="80" y="49"/>
                      </a:cubicBezTo>
                      <a:cubicBezTo>
                        <a:pt x="81" y="50"/>
                        <a:pt x="82" y="51"/>
                        <a:pt x="83" y="52"/>
                      </a:cubicBezTo>
                      <a:cubicBezTo>
                        <a:pt x="84" y="54"/>
                        <a:pt x="86" y="55"/>
                        <a:pt x="87" y="57"/>
                      </a:cubicBezTo>
                      <a:cubicBezTo>
                        <a:pt x="87" y="56"/>
                        <a:pt x="88" y="56"/>
                        <a:pt x="88" y="55"/>
                      </a:cubicBezTo>
                      <a:cubicBezTo>
                        <a:pt x="87" y="54"/>
                        <a:pt x="84" y="53"/>
                        <a:pt x="83" y="52"/>
                      </a:cubicBezTo>
                      <a:cubicBezTo>
                        <a:pt x="83" y="52"/>
                        <a:pt x="82" y="51"/>
                        <a:pt x="82" y="51"/>
                      </a:cubicBezTo>
                      <a:cubicBezTo>
                        <a:pt x="82" y="51"/>
                        <a:pt x="82" y="51"/>
                        <a:pt x="82" y="48"/>
                      </a:cubicBezTo>
                      <a:cubicBezTo>
                        <a:pt x="82" y="47"/>
                        <a:pt x="82" y="47"/>
                        <a:pt x="83" y="47"/>
                      </a:cubicBezTo>
                      <a:cubicBezTo>
                        <a:pt x="83" y="47"/>
                        <a:pt x="83" y="47"/>
                        <a:pt x="84" y="47"/>
                      </a:cubicBezTo>
                      <a:cubicBezTo>
                        <a:pt x="84" y="47"/>
                        <a:pt x="86" y="47"/>
                        <a:pt x="87" y="48"/>
                      </a:cubicBezTo>
                      <a:cubicBezTo>
                        <a:pt x="88" y="49"/>
                        <a:pt x="90" y="50"/>
                        <a:pt x="92" y="51"/>
                      </a:cubicBezTo>
                      <a:cubicBezTo>
                        <a:pt x="92" y="52"/>
                        <a:pt x="92" y="52"/>
                        <a:pt x="92" y="53"/>
                      </a:cubicBezTo>
                      <a:cubicBezTo>
                        <a:pt x="92" y="54"/>
                        <a:pt x="92" y="55"/>
                        <a:pt x="92" y="56"/>
                      </a:cubicBezTo>
                      <a:cubicBezTo>
                        <a:pt x="93" y="57"/>
                        <a:pt x="94" y="57"/>
                        <a:pt x="94" y="58"/>
                      </a:cubicBezTo>
                      <a:cubicBezTo>
                        <a:pt x="95" y="58"/>
                        <a:pt x="95" y="57"/>
                        <a:pt x="95" y="56"/>
                      </a:cubicBezTo>
                      <a:cubicBezTo>
                        <a:pt x="95" y="56"/>
                        <a:pt x="95" y="56"/>
                        <a:pt x="95" y="55"/>
                      </a:cubicBezTo>
                      <a:cubicBezTo>
                        <a:pt x="96" y="54"/>
                        <a:pt x="96" y="54"/>
                        <a:pt x="96" y="54"/>
                      </a:cubicBezTo>
                      <a:cubicBezTo>
                        <a:pt x="96" y="54"/>
                        <a:pt x="96" y="54"/>
                        <a:pt x="97" y="54"/>
                      </a:cubicBezTo>
                      <a:cubicBezTo>
                        <a:pt x="97" y="55"/>
                        <a:pt x="98" y="55"/>
                        <a:pt x="99" y="55"/>
                      </a:cubicBezTo>
                      <a:cubicBezTo>
                        <a:pt x="100" y="57"/>
                        <a:pt x="101" y="58"/>
                        <a:pt x="102" y="60"/>
                      </a:cubicBezTo>
                      <a:cubicBezTo>
                        <a:pt x="105" y="60"/>
                        <a:pt x="107" y="61"/>
                        <a:pt x="110" y="61"/>
                      </a:cubicBezTo>
                      <a:cubicBezTo>
                        <a:pt x="110" y="61"/>
                        <a:pt x="110" y="61"/>
                        <a:pt x="110" y="62"/>
                      </a:cubicBezTo>
                      <a:cubicBezTo>
                        <a:pt x="110" y="62"/>
                        <a:pt x="110" y="62"/>
                        <a:pt x="110" y="62"/>
                      </a:cubicBezTo>
                      <a:cubicBezTo>
                        <a:pt x="110" y="62"/>
                        <a:pt x="110" y="62"/>
                        <a:pt x="110" y="63"/>
                      </a:cubicBezTo>
                      <a:cubicBezTo>
                        <a:pt x="110" y="64"/>
                        <a:pt x="110" y="65"/>
                        <a:pt x="109" y="67"/>
                      </a:cubicBezTo>
                      <a:cubicBezTo>
                        <a:pt x="109" y="68"/>
                        <a:pt x="109" y="68"/>
                        <a:pt x="109" y="68"/>
                      </a:cubicBezTo>
                      <a:cubicBezTo>
                        <a:pt x="109" y="68"/>
                        <a:pt x="109" y="68"/>
                        <a:pt x="106" y="69"/>
                      </a:cubicBezTo>
                      <a:cubicBezTo>
                        <a:pt x="106" y="69"/>
                        <a:pt x="105" y="70"/>
                        <a:pt x="105" y="69"/>
                      </a:cubicBezTo>
                      <a:cubicBezTo>
                        <a:pt x="101" y="69"/>
                        <a:pt x="97" y="68"/>
                        <a:pt x="94" y="67"/>
                      </a:cubicBezTo>
                      <a:cubicBezTo>
                        <a:pt x="94" y="67"/>
                        <a:pt x="94" y="67"/>
                        <a:pt x="91" y="70"/>
                      </a:cubicBezTo>
                      <a:close/>
                      <a:moveTo>
                        <a:pt x="60" y="30"/>
                      </a:moveTo>
                      <a:cubicBezTo>
                        <a:pt x="61" y="30"/>
                        <a:pt x="62" y="30"/>
                        <a:pt x="62" y="30"/>
                      </a:cubicBezTo>
                      <a:cubicBezTo>
                        <a:pt x="63" y="29"/>
                        <a:pt x="63" y="28"/>
                        <a:pt x="64" y="27"/>
                      </a:cubicBezTo>
                      <a:cubicBezTo>
                        <a:pt x="64" y="26"/>
                        <a:pt x="65" y="26"/>
                        <a:pt x="65" y="26"/>
                      </a:cubicBezTo>
                      <a:cubicBezTo>
                        <a:pt x="66" y="26"/>
                        <a:pt x="66" y="26"/>
                        <a:pt x="66" y="26"/>
                      </a:cubicBezTo>
                      <a:cubicBezTo>
                        <a:pt x="66" y="27"/>
                        <a:pt x="66" y="27"/>
                        <a:pt x="66" y="27"/>
                      </a:cubicBezTo>
                      <a:cubicBezTo>
                        <a:pt x="66" y="29"/>
                        <a:pt x="66" y="30"/>
                        <a:pt x="66" y="31"/>
                      </a:cubicBezTo>
                      <a:cubicBezTo>
                        <a:pt x="67" y="31"/>
                        <a:pt x="68" y="30"/>
                        <a:pt x="69" y="30"/>
                      </a:cubicBezTo>
                      <a:cubicBezTo>
                        <a:pt x="70" y="30"/>
                        <a:pt x="70" y="29"/>
                        <a:pt x="70" y="29"/>
                      </a:cubicBezTo>
                      <a:cubicBezTo>
                        <a:pt x="69" y="27"/>
                        <a:pt x="68" y="25"/>
                        <a:pt x="67" y="23"/>
                      </a:cubicBezTo>
                      <a:cubicBezTo>
                        <a:pt x="66" y="24"/>
                        <a:pt x="65" y="24"/>
                        <a:pt x="64" y="24"/>
                      </a:cubicBezTo>
                      <a:cubicBezTo>
                        <a:pt x="64" y="25"/>
                        <a:pt x="64" y="25"/>
                        <a:pt x="64" y="26"/>
                      </a:cubicBezTo>
                      <a:cubicBezTo>
                        <a:pt x="64" y="26"/>
                        <a:pt x="64" y="26"/>
                        <a:pt x="64" y="27"/>
                      </a:cubicBezTo>
                      <a:cubicBezTo>
                        <a:pt x="63" y="27"/>
                        <a:pt x="62" y="28"/>
                        <a:pt x="61" y="29"/>
                      </a:cubicBezTo>
                      <a:cubicBezTo>
                        <a:pt x="61" y="29"/>
                        <a:pt x="60" y="30"/>
                        <a:pt x="60" y="30"/>
                      </a:cubicBezTo>
                      <a:close/>
                      <a:moveTo>
                        <a:pt x="181" y="136"/>
                      </a:moveTo>
                      <a:cubicBezTo>
                        <a:pt x="181" y="161"/>
                        <a:pt x="161" y="181"/>
                        <a:pt x="136" y="181"/>
                      </a:cubicBezTo>
                      <a:cubicBezTo>
                        <a:pt x="110" y="181"/>
                        <a:pt x="90" y="161"/>
                        <a:pt x="90" y="136"/>
                      </a:cubicBezTo>
                      <a:cubicBezTo>
                        <a:pt x="90" y="110"/>
                        <a:pt x="110" y="90"/>
                        <a:pt x="136" y="90"/>
                      </a:cubicBezTo>
                      <a:cubicBezTo>
                        <a:pt x="161" y="90"/>
                        <a:pt x="181" y="110"/>
                        <a:pt x="181" y="136"/>
                      </a:cubicBezTo>
                      <a:close/>
                      <a:moveTo>
                        <a:pt x="165" y="124"/>
                      </a:moveTo>
                      <a:cubicBezTo>
                        <a:pt x="165" y="124"/>
                        <a:pt x="165" y="124"/>
                        <a:pt x="157" y="116"/>
                      </a:cubicBezTo>
                      <a:cubicBezTo>
                        <a:pt x="157" y="116"/>
                        <a:pt x="143" y="131"/>
                        <a:pt x="131" y="143"/>
                      </a:cubicBezTo>
                      <a:cubicBezTo>
                        <a:pt x="126" y="139"/>
                        <a:pt x="117" y="131"/>
                        <a:pt x="117" y="131"/>
                      </a:cubicBezTo>
                      <a:cubicBezTo>
                        <a:pt x="110" y="139"/>
                        <a:pt x="110" y="139"/>
                        <a:pt x="110" y="139"/>
                      </a:cubicBezTo>
                      <a:cubicBezTo>
                        <a:pt x="131" y="159"/>
                        <a:pt x="131" y="159"/>
                        <a:pt x="131" y="159"/>
                      </a:cubicBezTo>
                      <a:cubicBezTo>
                        <a:pt x="165" y="124"/>
                        <a:pt x="165" y="124"/>
                        <a:pt x="165" y="124"/>
                      </a:cubicBezTo>
                      <a:close/>
                    </a:path>
                  </a:pathLst>
                </a:custGeom>
                <a:solidFill>
                  <a:schemeClr val="bg1"/>
                </a:solidFill>
                <a:ln>
                  <a:noFill/>
                </a:ln>
              </p:spPr>
              <p:txBody>
                <a:bodyPr vert="horz" wrap="square" lIns="89594" tIns="44796" rIns="89594" bIns="44796" numCol="1" anchor="t" anchorCtr="0" compatLnSpc="1">
                  <a:prstTxWarp prst="textNoShape">
                    <a:avLst/>
                  </a:prstTxWarp>
                </a:bodyPr>
                <a:lstStyle/>
                <a:p>
                  <a:pPr defTabSz="913975"/>
                  <a:endParaRPr lang="en-US" sz="1763" dirty="0">
                    <a:solidFill>
                      <a:srgbClr val="000000"/>
                    </a:solidFill>
                  </a:endParaRPr>
                </a:p>
              </p:txBody>
            </p:sp>
          </p:grpSp>
          <p:grpSp>
            <p:nvGrpSpPr>
              <p:cNvPr id="45" name="Group 44"/>
              <p:cNvGrpSpPr/>
              <p:nvPr/>
            </p:nvGrpSpPr>
            <p:grpSpPr>
              <a:xfrm>
                <a:off x="6160326" y="60946"/>
                <a:ext cx="2847207" cy="3103082"/>
                <a:chOff x="6145306" y="376071"/>
                <a:chExt cx="2847949" cy="3103891"/>
              </a:xfrm>
            </p:grpSpPr>
            <p:sp>
              <p:nvSpPr>
                <p:cNvPr id="55" name="Rectangle 54"/>
                <p:cNvSpPr/>
                <p:nvPr/>
              </p:nvSpPr>
              <p:spPr bwMode="auto">
                <a:xfrm>
                  <a:off x="6145306" y="376071"/>
                  <a:ext cx="2847949" cy="3103891"/>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defTabSz="913825" fontAlgn="base">
                    <a:spcBef>
                      <a:spcPct val="0"/>
                    </a:spcBef>
                    <a:spcAft>
                      <a:spcPct val="0"/>
                    </a:spcAft>
                  </a:pPr>
                  <a:endParaRPr lang="en-US" sz="2199" dirty="0">
                    <a:gradFill>
                      <a:gsLst>
                        <a:gs pos="0">
                          <a:srgbClr val="FFFFFF"/>
                        </a:gs>
                        <a:gs pos="100000">
                          <a:srgbClr val="FFFFFF"/>
                        </a:gs>
                      </a:gsLst>
                      <a:lin ang="5400000" scaled="0"/>
                    </a:gradFill>
                    <a:ea typeface="Segoe UI" pitchFamily="34" charset="0"/>
                    <a:cs typeface="Segoe UI" pitchFamily="34" charset="0"/>
                  </a:endParaRPr>
                </a:p>
              </p:txBody>
            </p:sp>
            <p:sp>
              <p:nvSpPr>
                <p:cNvPr id="56" name="Text Placeholder 12"/>
                <p:cNvSpPr txBox="1">
                  <a:spLocks/>
                </p:cNvSpPr>
                <p:nvPr/>
              </p:nvSpPr>
              <p:spPr>
                <a:xfrm>
                  <a:off x="6351182" y="559783"/>
                  <a:ext cx="2287343" cy="1163395"/>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2799" dirty="0">
                      <a:solidFill>
                        <a:srgbClr val="FFFFFF"/>
                      </a:solidFill>
                    </a:rPr>
                    <a:t>Enterprise</a:t>
                  </a:r>
                  <a:br>
                    <a:rPr lang="en-US" sz="2799" dirty="0">
                      <a:solidFill>
                        <a:srgbClr val="FFFFFF"/>
                      </a:solidFill>
                    </a:rPr>
                  </a:br>
                  <a:r>
                    <a:rPr lang="en-US" sz="2799" dirty="0">
                      <a:solidFill>
                        <a:srgbClr val="FFFFFF"/>
                      </a:solidFill>
                    </a:rPr>
                    <a:t>grade </a:t>
                  </a:r>
                  <a:br>
                    <a:rPr lang="en-US" sz="2799" dirty="0">
                      <a:solidFill>
                        <a:srgbClr val="FFFFFF"/>
                      </a:solidFill>
                    </a:rPr>
                  </a:br>
                  <a:r>
                    <a:rPr lang="en-US" sz="2799" dirty="0">
                      <a:solidFill>
                        <a:srgbClr val="FFFFFF"/>
                      </a:solidFill>
                    </a:rPr>
                    <a:t>cloud</a:t>
                  </a:r>
                </a:p>
              </p:txBody>
            </p:sp>
            <p:pic>
              <p:nvPicPr>
                <p:cNvPr id="57" name="Picture 56" descr="C:\Users\chrisw\Desktop\Cloud Services 3.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black">
                <a:xfrm>
                  <a:off x="7662374" y="2528677"/>
                  <a:ext cx="1172488" cy="811284"/>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46" name="Group 1"/>
              <p:cNvGrpSpPr/>
              <p:nvPr/>
            </p:nvGrpSpPr>
            <p:grpSpPr>
              <a:xfrm>
                <a:off x="9079330" y="60946"/>
                <a:ext cx="2847207" cy="3103082"/>
                <a:chOff x="9065069" y="376071"/>
                <a:chExt cx="2847949" cy="3103891"/>
              </a:xfrm>
            </p:grpSpPr>
            <p:sp>
              <p:nvSpPr>
                <p:cNvPr id="52" name="Rectangle 3"/>
                <p:cNvSpPr/>
                <p:nvPr/>
              </p:nvSpPr>
              <p:spPr bwMode="auto">
                <a:xfrm>
                  <a:off x="9065069" y="376071"/>
                  <a:ext cx="2847949" cy="3103891"/>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defTabSz="913825" fontAlgn="base">
                    <a:spcBef>
                      <a:spcPct val="0"/>
                    </a:spcBef>
                    <a:spcAft>
                      <a:spcPct val="0"/>
                    </a:spcAft>
                  </a:pPr>
                  <a:endParaRPr lang="en-US" sz="2199" dirty="0">
                    <a:gradFill>
                      <a:gsLst>
                        <a:gs pos="0">
                          <a:srgbClr val="FFFFFF"/>
                        </a:gs>
                        <a:gs pos="100000">
                          <a:srgbClr val="FFFFFF"/>
                        </a:gs>
                      </a:gsLst>
                      <a:lin ang="5400000" scaled="0"/>
                    </a:gradFill>
                    <a:ea typeface="Segoe UI" pitchFamily="34" charset="0"/>
                    <a:cs typeface="Segoe UI" pitchFamily="34" charset="0"/>
                  </a:endParaRPr>
                </a:p>
              </p:txBody>
            </p:sp>
            <p:sp>
              <p:nvSpPr>
                <p:cNvPr id="53" name="Text Placeholder 12"/>
                <p:cNvSpPr txBox="1">
                  <a:spLocks/>
                </p:cNvSpPr>
                <p:nvPr/>
              </p:nvSpPr>
              <p:spPr>
                <a:xfrm>
                  <a:off x="9260138" y="559783"/>
                  <a:ext cx="2394457" cy="1163314"/>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2799" dirty="0">
                      <a:solidFill>
                        <a:srgbClr val="FFFFFF"/>
                      </a:solidFill>
                    </a:rPr>
                    <a:t>Essential productivity services</a:t>
                  </a:r>
                </a:p>
              </p:txBody>
            </p:sp>
            <p:sp>
              <p:nvSpPr>
                <p:cNvPr id="54" name="Freeform 12"/>
                <p:cNvSpPr>
                  <a:spLocks noEditPoints="1"/>
                </p:cNvSpPr>
                <p:nvPr/>
              </p:nvSpPr>
              <p:spPr bwMode="black">
                <a:xfrm>
                  <a:off x="10988030" y="2571626"/>
                  <a:ext cx="671369" cy="706721"/>
                </a:xfrm>
                <a:custGeom>
                  <a:avLst/>
                  <a:gdLst>
                    <a:gd name="T0" fmla="*/ 466 w 1443"/>
                    <a:gd name="T1" fmla="*/ 0 h 1627"/>
                    <a:gd name="T2" fmla="*/ 466 w 1443"/>
                    <a:gd name="T3" fmla="*/ 294 h 1627"/>
                    <a:gd name="T4" fmla="*/ 0 w 1443"/>
                    <a:gd name="T5" fmla="*/ 1173 h 1627"/>
                    <a:gd name="T6" fmla="*/ 48 w 1443"/>
                    <a:gd name="T7" fmla="*/ 1230 h 1627"/>
                    <a:gd name="T8" fmla="*/ 186 w 1443"/>
                    <a:gd name="T9" fmla="*/ 1363 h 1627"/>
                    <a:gd name="T10" fmla="*/ 210 w 1443"/>
                    <a:gd name="T11" fmla="*/ 1455 h 1627"/>
                    <a:gd name="T12" fmla="*/ 31 w 1443"/>
                    <a:gd name="T13" fmla="*/ 1545 h 1627"/>
                    <a:gd name="T14" fmla="*/ 49 w 1443"/>
                    <a:gd name="T15" fmla="*/ 1554 h 1627"/>
                    <a:gd name="T16" fmla="*/ 61 w 1443"/>
                    <a:gd name="T17" fmla="*/ 1620 h 1627"/>
                    <a:gd name="T18" fmla="*/ 73 w 1443"/>
                    <a:gd name="T19" fmla="*/ 1553 h 1627"/>
                    <a:gd name="T20" fmla="*/ 210 w 1443"/>
                    <a:gd name="T21" fmla="*/ 1525 h 1627"/>
                    <a:gd name="T22" fmla="*/ 215 w 1443"/>
                    <a:gd name="T23" fmla="*/ 1537 h 1627"/>
                    <a:gd name="T24" fmla="*/ 228 w 1443"/>
                    <a:gd name="T25" fmla="*/ 1594 h 1627"/>
                    <a:gd name="T26" fmla="*/ 258 w 1443"/>
                    <a:gd name="T27" fmla="*/ 1627 h 1627"/>
                    <a:gd name="T28" fmla="*/ 271 w 1443"/>
                    <a:gd name="T29" fmla="*/ 1594 h 1627"/>
                    <a:gd name="T30" fmla="*/ 276 w 1443"/>
                    <a:gd name="T31" fmla="*/ 1537 h 1627"/>
                    <a:gd name="T32" fmla="*/ 411 w 1443"/>
                    <a:gd name="T33" fmla="*/ 1541 h 1627"/>
                    <a:gd name="T34" fmla="*/ 388 w 1443"/>
                    <a:gd name="T35" fmla="*/ 1586 h 1627"/>
                    <a:gd name="T36" fmla="*/ 457 w 1443"/>
                    <a:gd name="T37" fmla="*/ 1586 h 1627"/>
                    <a:gd name="T38" fmla="*/ 435 w 1443"/>
                    <a:gd name="T39" fmla="*/ 1543 h 1627"/>
                    <a:gd name="T40" fmla="*/ 452 w 1443"/>
                    <a:gd name="T41" fmla="*/ 1504 h 1627"/>
                    <a:gd name="T42" fmla="*/ 276 w 1443"/>
                    <a:gd name="T43" fmla="*/ 1363 h 1627"/>
                    <a:gd name="T44" fmla="*/ 299 w 1443"/>
                    <a:gd name="T45" fmla="*/ 1230 h 1627"/>
                    <a:gd name="T46" fmla="*/ 514 w 1443"/>
                    <a:gd name="T47" fmla="*/ 1182 h 1627"/>
                    <a:gd name="T48" fmla="*/ 494 w 1443"/>
                    <a:gd name="T49" fmla="*/ 1134 h 1627"/>
                    <a:gd name="T50" fmla="*/ 538 w 1443"/>
                    <a:gd name="T51" fmla="*/ 1491 h 1627"/>
                    <a:gd name="T52" fmla="*/ 722 w 1443"/>
                    <a:gd name="T53" fmla="*/ 1528 h 1627"/>
                    <a:gd name="T54" fmla="*/ 816 w 1443"/>
                    <a:gd name="T55" fmla="*/ 1053 h 1627"/>
                    <a:gd name="T56" fmla="*/ 817 w 1443"/>
                    <a:gd name="T57" fmla="*/ 1052 h 1627"/>
                    <a:gd name="T58" fmla="*/ 818 w 1443"/>
                    <a:gd name="T59" fmla="*/ 1027 h 1627"/>
                    <a:gd name="T60" fmla="*/ 439 w 1443"/>
                    <a:gd name="T61" fmla="*/ 938 h 1627"/>
                    <a:gd name="T62" fmla="*/ 820 w 1443"/>
                    <a:gd name="T63" fmla="*/ 772 h 1627"/>
                    <a:gd name="T64" fmla="*/ 1231 w 1443"/>
                    <a:gd name="T65" fmla="*/ 760 h 1627"/>
                    <a:gd name="T66" fmla="*/ 1245 w 1443"/>
                    <a:gd name="T67" fmla="*/ 707 h 1627"/>
                    <a:gd name="T68" fmla="*/ 1428 w 1443"/>
                    <a:gd name="T69" fmla="*/ 267 h 1627"/>
                    <a:gd name="T70" fmla="*/ 1235 w 1443"/>
                    <a:gd name="T71" fmla="*/ 687 h 1627"/>
                    <a:gd name="T72" fmla="*/ 1215 w 1443"/>
                    <a:gd name="T73" fmla="*/ 700 h 1627"/>
                    <a:gd name="T74" fmla="*/ 898 w 1443"/>
                    <a:gd name="T75" fmla="*/ 693 h 1627"/>
                    <a:gd name="T76" fmla="*/ 507 w 1443"/>
                    <a:gd name="T77" fmla="*/ 615 h 1627"/>
                    <a:gd name="T78" fmla="*/ 415 w 1443"/>
                    <a:gd name="T79" fmla="*/ 354 h 1627"/>
                    <a:gd name="T80" fmla="*/ 196 w 1443"/>
                    <a:gd name="T81" fmla="*/ 456 h 1627"/>
                    <a:gd name="T82" fmla="*/ 138 w 1443"/>
                    <a:gd name="T83" fmla="*/ 730 h 1627"/>
                    <a:gd name="T84" fmla="*/ 90 w 1443"/>
                    <a:gd name="T85" fmla="*/ 530 h 1627"/>
                    <a:gd name="T86" fmla="*/ 6 w 1443"/>
                    <a:gd name="T87" fmla="*/ 578 h 1627"/>
                    <a:gd name="T88" fmla="*/ 49 w 1443"/>
                    <a:gd name="T89" fmla="*/ 966 h 1627"/>
                    <a:gd name="T90" fmla="*/ 48 w 1443"/>
                    <a:gd name="T91" fmla="*/ 1125 h 1627"/>
                    <a:gd name="T92" fmla="*/ 96 w 1443"/>
                    <a:gd name="T93" fmla="*/ 1084 h 1627"/>
                    <a:gd name="T94" fmla="*/ 96 w 1443"/>
                    <a:gd name="T95" fmla="*/ 1125 h 1627"/>
                    <a:gd name="T96" fmla="*/ 1084 w 1443"/>
                    <a:gd name="T97" fmla="*/ 1519 h 1627"/>
                    <a:gd name="T98" fmla="*/ 824 w 1443"/>
                    <a:gd name="T99" fmla="*/ 1618 h 1627"/>
                    <a:gd name="T100" fmla="*/ 1443 w 1443"/>
                    <a:gd name="T101" fmla="*/ 1519 h 1627"/>
                    <a:gd name="T102" fmla="*/ 1293 w 1443"/>
                    <a:gd name="T103" fmla="*/ 870 h 1627"/>
                    <a:gd name="T104" fmla="*/ 1443 w 1443"/>
                    <a:gd name="T105" fmla="*/ 772 h 1627"/>
                    <a:gd name="T106" fmla="*/ 586 w 1443"/>
                    <a:gd name="T107" fmla="*/ 870 h 1627"/>
                    <a:gd name="T108" fmla="*/ 1084 w 1443"/>
                    <a:gd name="T109" fmla="*/ 1519 h 1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43" h="1627">
                      <a:moveTo>
                        <a:pt x="613" y="147"/>
                      </a:moveTo>
                      <a:cubicBezTo>
                        <a:pt x="613" y="65"/>
                        <a:pt x="547" y="0"/>
                        <a:pt x="466" y="0"/>
                      </a:cubicBezTo>
                      <a:cubicBezTo>
                        <a:pt x="385" y="0"/>
                        <a:pt x="319" y="65"/>
                        <a:pt x="319" y="147"/>
                      </a:cubicBezTo>
                      <a:cubicBezTo>
                        <a:pt x="319" y="228"/>
                        <a:pt x="385" y="294"/>
                        <a:pt x="466" y="294"/>
                      </a:cubicBezTo>
                      <a:cubicBezTo>
                        <a:pt x="547" y="294"/>
                        <a:pt x="613" y="228"/>
                        <a:pt x="613" y="147"/>
                      </a:cubicBezTo>
                      <a:close/>
                      <a:moveTo>
                        <a:pt x="0" y="1173"/>
                      </a:moveTo>
                      <a:cubicBezTo>
                        <a:pt x="0" y="1182"/>
                        <a:pt x="0" y="1182"/>
                        <a:pt x="0" y="1182"/>
                      </a:cubicBezTo>
                      <a:cubicBezTo>
                        <a:pt x="0" y="1208"/>
                        <a:pt x="22" y="1230"/>
                        <a:pt x="48" y="1230"/>
                      </a:cubicBezTo>
                      <a:cubicBezTo>
                        <a:pt x="186" y="1230"/>
                        <a:pt x="186" y="1230"/>
                        <a:pt x="186" y="1230"/>
                      </a:cubicBezTo>
                      <a:cubicBezTo>
                        <a:pt x="186" y="1363"/>
                        <a:pt x="186" y="1363"/>
                        <a:pt x="186" y="1363"/>
                      </a:cubicBezTo>
                      <a:cubicBezTo>
                        <a:pt x="210" y="1363"/>
                        <a:pt x="210" y="1363"/>
                        <a:pt x="210" y="1363"/>
                      </a:cubicBezTo>
                      <a:cubicBezTo>
                        <a:pt x="210" y="1455"/>
                        <a:pt x="210" y="1455"/>
                        <a:pt x="210" y="1455"/>
                      </a:cubicBezTo>
                      <a:cubicBezTo>
                        <a:pt x="31" y="1504"/>
                        <a:pt x="31" y="1504"/>
                        <a:pt x="31" y="1504"/>
                      </a:cubicBezTo>
                      <a:cubicBezTo>
                        <a:pt x="31" y="1545"/>
                        <a:pt x="31" y="1545"/>
                        <a:pt x="31" y="1545"/>
                      </a:cubicBezTo>
                      <a:cubicBezTo>
                        <a:pt x="49" y="1543"/>
                        <a:pt x="49" y="1543"/>
                        <a:pt x="49" y="1543"/>
                      </a:cubicBezTo>
                      <a:cubicBezTo>
                        <a:pt x="49" y="1554"/>
                        <a:pt x="49" y="1554"/>
                        <a:pt x="49" y="1554"/>
                      </a:cubicBezTo>
                      <a:cubicBezTo>
                        <a:pt x="36" y="1558"/>
                        <a:pt x="26" y="1571"/>
                        <a:pt x="26" y="1586"/>
                      </a:cubicBezTo>
                      <a:cubicBezTo>
                        <a:pt x="26" y="1605"/>
                        <a:pt x="42" y="1620"/>
                        <a:pt x="61" y="1620"/>
                      </a:cubicBezTo>
                      <a:cubicBezTo>
                        <a:pt x="80" y="1620"/>
                        <a:pt x="95" y="1605"/>
                        <a:pt x="95" y="1586"/>
                      </a:cubicBezTo>
                      <a:cubicBezTo>
                        <a:pt x="95" y="1571"/>
                        <a:pt x="86" y="1558"/>
                        <a:pt x="73" y="1553"/>
                      </a:cubicBezTo>
                      <a:cubicBezTo>
                        <a:pt x="73" y="1541"/>
                        <a:pt x="73" y="1541"/>
                        <a:pt x="73" y="1541"/>
                      </a:cubicBezTo>
                      <a:cubicBezTo>
                        <a:pt x="210" y="1525"/>
                        <a:pt x="210" y="1525"/>
                        <a:pt x="210" y="1525"/>
                      </a:cubicBezTo>
                      <a:cubicBezTo>
                        <a:pt x="210" y="1537"/>
                        <a:pt x="210" y="1537"/>
                        <a:pt x="210" y="1537"/>
                      </a:cubicBezTo>
                      <a:cubicBezTo>
                        <a:pt x="215" y="1537"/>
                        <a:pt x="215" y="1537"/>
                        <a:pt x="215" y="1537"/>
                      </a:cubicBezTo>
                      <a:cubicBezTo>
                        <a:pt x="215" y="1594"/>
                        <a:pt x="215" y="1594"/>
                        <a:pt x="215" y="1594"/>
                      </a:cubicBezTo>
                      <a:cubicBezTo>
                        <a:pt x="228" y="1594"/>
                        <a:pt x="228" y="1594"/>
                        <a:pt x="228" y="1594"/>
                      </a:cubicBezTo>
                      <a:cubicBezTo>
                        <a:pt x="228" y="1627"/>
                        <a:pt x="228" y="1627"/>
                        <a:pt x="228" y="1627"/>
                      </a:cubicBezTo>
                      <a:cubicBezTo>
                        <a:pt x="258" y="1627"/>
                        <a:pt x="258" y="1627"/>
                        <a:pt x="258" y="1627"/>
                      </a:cubicBezTo>
                      <a:cubicBezTo>
                        <a:pt x="258" y="1594"/>
                        <a:pt x="258" y="1594"/>
                        <a:pt x="258" y="1594"/>
                      </a:cubicBezTo>
                      <a:cubicBezTo>
                        <a:pt x="271" y="1594"/>
                        <a:pt x="271" y="1594"/>
                        <a:pt x="271" y="1594"/>
                      </a:cubicBezTo>
                      <a:cubicBezTo>
                        <a:pt x="271" y="1537"/>
                        <a:pt x="271" y="1537"/>
                        <a:pt x="271" y="1537"/>
                      </a:cubicBezTo>
                      <a:cubicBezTo>
                        <a:pt x="276" y="1537"/>
                        <a:pt x="276" y="1537"/>
                        <a:pt x="276" y="1537"/>
                      </a:cubicBezTo>
                      <a:cubicBezTo>
                        <a:pt x="276" y="1525"/>
                        <a:pt x="276" y="1525"/>
                        <a:pt x="276" y="1525"/>
                      </a:cubicBezTo>
                      <a:cubicBezTo>
                        <a:pt x="411" y="1541"/>
                        <a:pt x="411" y="1541"/>
                        <a:pt x="411" y="1541"/>
                      </a:cubicBezTo>
                      <a:cubicBezTo>
                        <a:pt x="411" y="1553"/>
                        <a:pt x="411" y="1553"/>
                        <a:pt x="411" y="1553"/>
                      </a:cubicBezTo>
                      <a:cubicBezTo>
                        <a:pt x="398" y="1558"/>
                        <a:pt x="388" y="1571"/>
                        <a:pt x="388" y="1586"/>
                      </a:cubicBezTo>
                      <a:cubicBezTo>
                        <a:pt x="388" y="1605"/>
                        <a:pt x="404" y="1620"/>
                        <a:pt x="423" y="1620"/>
                      </a:cubicBezTo>
                      <a:cubicBezTo>
                        <a:pt x="442" y="1620"/>
                        <a:pt x="457" y="1605"/>
                        <a:pt x="457" y="1586"/>
                      </a:cubicBezTo>
                      <a:cubicBezTo>
                        <a:pt x="457" y="1571"/>
                        <a:pt x="448" y="1558"/>
                        <a:pt x="435" y="1554"/>
                      </a:cubicBezTo>
                      <a:cubicBezTo>
                        <a:pt x="435" y="1543"/>
                        <a:pt x="435" y="1543"/>
                        <a:pt x="435" y="1543"/>
                      </a:cubicBezTo>
                      <a:cubicBezTo>
                        <a:pt x="452" y="1545"/>
                        <a:pt x="452" y="1545"/>
                        <a:pt x="452" y="1545"/>
                      </a:cubicBezTo>
                      <a:cubicBezTo>
                        <a:pt x="452" y="1504"/>
                        <a:pt x="452" y="1504"/>
                        <a:pt x="452" y="1504"/>
                      </a:cubicBezTo>
                      <a:cubicBezTo>
                        <a:pt x="276" y="1456"/>
                        <a:pt x="276" y="1456"/>
                        <a:pt x="276" y="1456"/>
                      </a:cubicBezTo>
                      <a:cubicBezTo>
                        <a:pt x="276" y="1363"/>
                        <a:pt x="276" y="1363"/>
                        <a:pt x="276" y="1363"/>
                      </a:cubicBezTo>
                      <a:cubicBezTo>
                        <a:pt x="299" y="1363"/>
                        <a:pt x="299" y="1363"/>
                        <a:pt x="299" y="1363"/>
                      </a:cubicBezTo>
                      <a:cubicBezTo>
                        <a:pt x="299" y="1230"/>
                        <a:pt x="299" y="1230"/>
                        <a:pt x="299" y="1230"/>
                      </a:cubicBezTo>
                      <a:cubicBezTo>
                        <a:pt x="466" y="1230"/>
                        <a:pt x="466" y="1230"/>
                        <a:pt x="466" y="1230"/>
                      </a:cubicBezTo>
                      <a:cubicBezTo>
                        <a:pt x="493" y="1230"/>
                        <a:pt x="514" y="1208"/>
                        <a:pt x="514" y="1182"/>
                      </a:cubicBezTo>
                      <a:cubicBezTo>
                        <a:pt x="514" y="1173"/>
                        <a:pt x="514" y="1173"/>
                        <a:pt x="514" y="1173"/>
                      </a:cubicBezTo>
                      <a:cubicBezTo>
                        <a:pt x="514" y="1157"/>
                        <a:pt x="506" y="1143"/>
                        <a:pt x="494" y="1134"/>
                      </a:cubicBezTo>
                      <a:cubicBezTo>
                        <a:pt x="609" y="1134"/>
                        <a:pt x="609" y="1134"/>
                        <a:pt x="609" y="1134"/>
                      </a:cubicBezTo>
                      <a:cubicBezTo>
                        <a:pt x="538" y="1491"/>
                        <a:pt x="538" y="1491"/>
                        <a:pt x="538" y="1491"/>
                      </a:cubicBezTo>
                      <a:cubicBezTo>
                        <a:pt x="528" y="1539"/>
                        <a:pt x="562" y="1586"/>
                        <a:pt x="613" y="1596"/>
                      </a:cubicBezTo>
                      <a:cubicBezTo>
                        <a:pt x="664" y="1606"/>
                        <a:pt x="713" y="1576"/>
                        <a:pt x="722" y="1528"/>
                      </a:cubicBezTo>
                      <a:cubicBezTo>
                        <a:pt x="816" y="1057"/>
                        <a:pt x="816" y="1057"/>
                        <a:pt x="816" y="1057"/>
                      </a:cubicBezTo>
                      <a:cubicBezTo>
                        <a:pt x="816" y="1056"/>
                        <a:pt x="816" y="1054"/>
                        <a:pt x="816" y="1053"/>
                      </a:cubicBezTo>
                      <a:cubicBezTo>
                        <a:pt x="816" y="1053"/>
                        <a:pt x="816" y="1053"/>
                        <a:pt x="816" y="1053"/>
                      </a:cubicBezTo>
                      <a:cubicBezTo>
                        <a:pt x="817" y="1053"/>
                        <a:pt x="817" y="1052"/>
                        <a:pt x="817" y="1052"/>
                      </a:cubicBezTo>
                      <a:cubicBezTo>
                        <a:pt x="817" y="1051"/>
                        <a:pt x="817" y="1051"/>
                        <a:pt x="817" y="1051"/>
                      </a:cubicBezTo>
                      <a:cubicBezTo>
                        <a:pt x="818" y="1043"/>
                        <a:pt x="818" y="1035"/>
                        <a:pt x="818" y="1027"/>
                      </a:cubicBezTo>
                      <a:cubicBezTo>
                        <a:pt x="813" y="977"/>
                        <a:pt x="771" y="938"/>
                        <a:pt x="720" y="938"/>
                      </a:cubicBezTo>
                      <a:cubicBezTo>
                        <a:pt x="439" y="938"/>
                        <a:pt x="439" y="938"/>
                        <a:pt x="439" y="938"/>
                      </a:cubicBezTo>
                      <a:cubicBezTo>
                        <a:pt x="474" y="772"/>
                        <a:pt x="474" y="772"/>
                        <a:pt x="474" y="772"/>
                      </a:cubicBezTo>
                      <a:cubicBezTo>
                        <a:pt x="820" y="772"/>
                        <a:pt x="820" y="772"/>
                        <a:pt x="820" y="772"/>
                      </a:cubicBezTo>
                      <a:cubicBezTo>
                        <a:pt x="835" y="772"/>
                        <a:pt x="849" y="767"/>
                        <a:pt x="861" y="760"/>
                      </a:cubicBezTo>
                      <a:cubicBezTo>
                        <a:pt x="1231" y="760"/>
                        <a:pt x="1231" y="760"/>
                        <a:pt x="1231" y="760"/>
                      </a:cubicBezTo>
                      <a:cubicBezTo>
                        <a:pt x="1231" y="717"/>
                        <a:pt x="1231" y="717"/>
                        <a:pt x="1231" y="717"/>
                      </a:cubicBezTo>
                      <a:cubicBezTo>
                        <a:pt x="1238" y="717"/>
                        <a:pt x="1251" y="709"/>
                        <a:pt x="1245" y="707"/>
                      </a:cubicBezTo>
                      <a:cubicBezTo>
                        <a:pt x="1258" y="712"/>
                        <a:pt x="1258" y="712"/>
                        <a:pt x="1258" y="712"/>
                      </a:cubicBezTo>
                      <a:cubicBezTo>
                        <a:pt x="1427" y="272"/>
                        <a:pt x="1255" y="721"/>
                        <a:pt x="1428" y="267"/>
                      </a:cubicBezTo>
                      <a:cubicBezTo>
                        <a:pt x="1372" y="246"/>
                        <a:pt x="1400" y="256"/>
                        <a:pt x="1400" y="256"/>
                      </a:cubicBezTo>
                      <a:cubicBezTo>
                        <a:pt x="1235" y="687"/>
                        <a:pt x="1235" y="687"/>
                        <a:pt x="1235" y="687"/>
                      </a:cubicBezTo>
                      <a:cubicBezTo>
                        <a:pt x="1234" y="686"/>
                        <a:pt x="1232" y="686"/>
                        <a:pt x="1231" y="686"/>
                      </a:cubicBezTo>
                      <a:cubicBezTo>
                        <a:pt x="1223" y="686"/>
                        <a:pt x="1216" y="692"/>
                        <a:pt x="1215" y="700"/>
                      </a:cubicBezTo>
                      <a:cubicBezTo>
                        <a:pt x="898" y="700"/>
                        <a:pt x="898" y="700"/>
                        <a:pt x="898" y="700"/>
                      </a:cubicBezTo>
                      <a:cubicBezTo>
                        <a:pt x="898" y="698"/>
                        <a:pt x="898" y="695"/>
                        <a:pt x="898" y="693"/>
                      </a:cubicBezTo>
                      <a:cubicBezTo>
                        <a:pt x="898" y="650"/>
                        <a:pt x="863" y="615"/>
                        <a:pt x="820" y="615"/>
                      </a:cubicBezTo>
                      <a:cubicBezTo>
                        <a:pt x="507" y="615"/>
                        <a:pt x="507" y="615"/>
                        <a:pt x="507" y="615"/>
                      </a:cubicBezTo>
                      <a:cubicBezTo>
                        <a:pt x="526" y="525"/>
                        <a:pt x="526" y="525"/>
                        <a:pt x="526" y="525"/>
                      </a:cubicBezTo>
                      <a:cubicBezTo>
                        <a:pt x="542" y="447"/>
                        <a:pt x="492" y="371"/>
                        <a:pt x="415" y="354"/>
                      </a:cubicBezTo>
                      <a:cubicBezTo>
                        <a:pt x="367" y="344"/>
                        <a:pt x="367" y="344"/>
                        <a:pt x="367" y="344"/>
                      </a:cubicBezTo>
                      <a:cubicBezTo>
                        <a:pt x="289" y="328"/>
                        <a:pt x="213" y="378"/>
                        <a:pt x="196" y="456"/>
                      </a:cubicBezTo>
                      <a:cubicBezTo>
                        <a:pt x="151" y="670"/>
                        <a:pt x="151" y="670"/>
                        <a:pt x="151" y="670"/>
                      </a:cubicBezTo>
                      <a:cubicBezTo>
                        <a:pt x="138" y="730"/>
                        <a:pt x="138" y="730"/>
                        <a:pt x="138" y="730"/>
                      </a:cubicBezTo>
                      <a:cubicBezTo>
                        <a:pt x="138" y="578"/>
                        <a:pt x="138" y="578"/>
                        <a:pt x="138" y="578"/>
                      </a:cubicBezTo>
                      <a:cubicBezTo>
                        <a:pt x="138" y="552"/>
                        <a:pt x="117" y="530"/>
                        <a:pt x="90" y="530"/>
                      </a:cubicBezTo>
                      <a:cubicBezTo>
                        <a:pt x="54" y="530"/>
                        <a:pt x="54" y="530"/>
                        <a:pt x="54" y="530"/>
                      </a:cubicBezTo>
                      <a:cubicBezTo>
                        <a:pt x="28" y="530"/>
                        <a:pt x="6" y="552"/>
                        <a:pt x="6" y="578"/>
                      </a:cubicBezTo>
                      <a:cubicBezTo>
                        <a:pt x="6" y="918"/>
                        <a:pt x="6" y="918"/>
                        <a:pt x="6" y="918"/>
                      </a:cubicBezTo>
                      <a:cubicBezTo>
                        <a:pt x="6" y="943"/>
                        <a:pt x="25" y="964"/>
                        <a:pt x="49" y="966"/>
                      </a:cubicBezTo>
                      <a:cubicBezTo>
                        <a:pt x="49" y="1125"/>
                        <a:pt x="49" y="1125"/>
                        <a:pt x="49" y="1125"/>
                      </a:cubicBezTo>
                      <a:cubicBezTo>
                        <a:pt x="48" y="1125"/>
                        <a:pt x="48" y="1125"/>
                        <a:pt x="48" y="1125"/>
                      </a:cubicBezTo>
                      <a:cubicBezTo>
                        <a:pt x="22" y="1125"/>
                        <a:pt x="0" y="1146"/>
                        <a:pt x="0" y="1173"/>
                      </a:cubicBezTo>
                      <a:close/>
                      <a:moveTo>
                        <a:pt x="96" y="1084"/>
                      </a:moveTo>
                      <a:cubicBezTo>
                        <a:pt x="106" y="1101"/>
                        <a:pt x="121" y="1116"/>
                        <a:pt x="140" y="1125"/>
                      </a:cubicBezTo>
                      <a:cubicBezTo>
                        <a:pt x="96" y="1125"/>
                        <a:pt x="96" y="1125"/>
                        <a:pt x="96" y="1125"/>
                      </a:cubicBezTo>
                      <a:lnTo>
                        <a:pt x="96" y="1084"/>
                      </a:lnTo>
                      <a:close/>
                      <a:moveTo>
                        <a:pt x="1084" y="1519"/>
                      </a:moveTo>
                      <a:cubicBezTo>
                        <a:pt x="824" y="1519"/>
                        <a:pt x="824" y="1519"/>
                        <a:pt x="824" y="1519"/>
                      </a:cubicBezTo>
                      <a:cubicBezTo>
                        <a:pt x="824" y="1618"/>
                        <a:pt x="824" y="1618"/>
                        <a:pt x="824" y="1618"/>
                      </a:cubicBezTo>
                      <a:cubicBezTo>
                        <a:pt x="1443" y="1618"/>
                        <a:pt x="1443" y="1618"/>
                        <a:pt x="1443" y="1618"/>
                      </a:cubicBezTo>
                      <a:cubicBezTo>
                        <a:pt x="1443" y="1519"/>
                        <a:pt x="1443" y="1519"/>
                        <a:pt x="1443" y="1519"/>
                      </a:cubicBezTo>
                      <a:cubicBezTo>
                        <a:pt x="1293" y="1519"/>
                        <a:pt x="1293" y="1519"/>
                        <a:pt x="1293" y="1519"/>
                      </a:cubicBezTo>
                      <a:cubicBezTo>
                        <a:pt x="1293" y="870"/>
                        <a:pt x="1293" y="870"/>
                        <a:pt x="1293" y="870"/>
                      </a:cubicBezTo>
                      <a:cubicBezTo>
                        <a:pt x="1443" y="870"/>
                        <a:pt x="1443" y="870"/>
                        <a:pt x="1443" y="870"/>
                      </a:cubicBezTo>
                      <a:cubicBezTo>
                        <a:pt x="1443" y="772"/>
                        <a:pt x="1443" y="772"/>
                        <a:pt x="1443" y="772"/>
                      </a:cubicBezTo>
                      <a:cubicBezTo>
                        <a:pt x="586" y="772"/>
                        <a:pt x="586" y="772"/>
                        <a:pt x="586" y="772"/>
                      </a:cubicBezTo>
                      <a:cubicBezTo>
                        <a:pt x="586" y="870"/>
                        <a:pt x="586" y="870"/>
                        <a:pt x="586" y="870"/>
                      </a:cubicBezTo>
                      <a:cubicBezTo>
                        <a:pt x="1084" y="870"/>
                        <a:pt x="1084" y="870"/>
                        <a:pt x="1084" y="870"/>
                      </a:cubicBezTo>
                      <a:lnTo>
                        <a:pt x="1084" y="1519"/>
                      </a:lnTo>
                      <a:close/>
                    </a:path>
                  </a:pathLst>
                </a:custGeom>
                <a:solidFill>
                  <a:schemeClr val="bg1"/>
                </a:solidFill>
                <a:ln>
                  <a:noFill/>
                </a:ln>
                <a:extLst/>
              </p:spPr>
              <p:txBody>
                <a:bodyPr vert="horz" wrap="square" lIns="89596" tIns="44797" rIns="89596" bIns="44797"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63" dirty="0">
                    <a:noFill/>
                  </a:endParaRPr>
                </a:p>
              </p:txBody>
            </p:sp>
          </p:grpSp>
          <p:grpSp>
            <p:nvGrpSpPr>
              <p:cNvPr id="47" name="Group 46"/>
              <p:cNvGrpSpPr/>
              <p:nvPr/>
            </p:nvGrpSpPr>
            <p:grpSpPr>
              <a:xfrm>
                <a:off x="9079331" y="3237809"/>
                <a:ext cx="2847207" cy="3068863"/>
                <a:chOff x="9065070" y="3553762"/>
                <a:chExt cx="2847949" cy="3069663"/>
              </a:xfrm>
            </p:grpSpPr>
            <p:sp>
              <p:nvSpPr>
                <p:cNvPr id="48" name="Rectangle 47"/>
                <p:cNvSpPr/>
                <p:nvPr/>
              </p:nvSpPr>
              <p:spPr bwMode="auto">
                <a:xfrm>
                  <a:off x="9065070" y="3553762"/>
                  <a:ext cx="2847949" cy="3069663"/>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defTabSz="913825" fontAlgn="base">
                    <a:spcBef>
                      <a:spcPct val="0"/>
                    </a:spcBef>
                    <a:spcAft>
                      <a:spcPct val="0"/>
                    </a:spcAft>
                  </a:pPr>
                  <a:endParaRPr lang="en-US" sz="2199" dirty="0">
                    <a:gradFill>
                      <a:gsLst>
                        <a:gs pos="0">
                          <a:srgbClr val="FFFFFF"/>
                        </a:gs>
                        <a:gs pos="100000">
                          <a:srgbClr val="FFFFFF"/>
                        </a:gs>
                      </a:gsLst>
                      <a:lin ang="5400000" scaled="0"/>
                    </a:gradFill>
                    <a:ea typeface="Segoe UI" pitchFamily="34" charset="0"/>
                    <a:cs typeface="Segoe UI" pitchFamily="34" charset="0"/>
                  </a:endParaRPr>
                </a:p>
              </p:txBody>
            </p:sp>
            <p:sp>
              <p:nvSpPr>
                <p:cNvPr id="49" name="Text Placeholder 12"/>
                <p:cNvSpPr txBox="1">
                  <a:spLocks/>
                </p:cNvSpPr>
                <p:nvPr/>
              </p:nvSpPr>
              <p:spPr>
                <a:xfrm>
                  <a:off x="9260138" y="3651805"/>
                  <a:ext cx="2394457" cy="775597"/>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2799" dirty="0">
                      <a:solidFill>
                        <a:srgbClr val="FFFFFF"/>
                      </a:solidFill>
                    </a:rPr>
                    <a:t>Familiar</a:t>
                  </a:r>
                  <a:br>
                    <a:rPr lang="en-US" sz="2799" dirty="0">
                      <a:solidFill>
                        <a:srgbClr val="FFFFFF"/>
                      </a:solidFill>
                    </a:rPr>
                  </a:br>
                  <a:r>
                    <a:rPr lang="en-US" sz="2799" dirty="0">
                      <a:solidFill>
                        <a:srgbClr val="FFFFFF"/>
                      </a:solidFill>
                    </a:rPr>
                    <a:t>and easy </a:t>
                  </a:r>
                </a:p>
              </p:txBody>
            </p:sp>
            <p:sp>
              <p:nvSpPr>
                <p:cNvPr id="51" name="Freeform 5"/>
                <p:cNvSpPr>
                  <a:spLocks noEditPoints="1"/>
                </p:cNvSpPr>
                <p:nvPr/>
              </p:nvSpPr>
              <p:spPr bwMode="auto">
                <a:xfrm>
                  <a:off x="10776070" y="5367100"/>
                  <a:ext cx="888202" cy="823949"/>
                </a:xfrm>
                <a:custGeom>
                  <a:avLst/>
                  <a:gdLst>
                    <a:gd name="T0" fmla="*/ 97 w 196"/>
                    <a:gd name="T1" fmla="*/ 94 h 182"/>
                    <a:gd name="T2" fmla="*/ 95 w 196"/>
                    <a:gd name="T3" fmla="*/ 91 h 182"/>
                    <a:gd name="T4" fmla="*/ 106 w 196"/>
                    <a:gd name="T5" fmla="*/ 49 h 182"/>
                    <a:gd name="T6" fmla="*/ 116 w 196"/>
                    <a:gd name="T7" fmla="*/ 91 h 182"/>
                    <a:gd name="T8" fmla="*/ 114 w 196"/>
                    <a:gd name="T9" fmla="*/ 94 h 182"/>
                    <a:gd name="T10" fmla="*/ 116 w 196"/>
                    <a:gd name="T11" fmla="*/ 97 h 182"/>
                    <a:gd name="T12" fmla="*/ 144 w 196"/>
                    <a:gd name="T13" fmla="*/ 108 h 182"/>
                    <a:gd name="T14" fmla="*/ 148 w 196"/>
                    <a:gd name="T15" fmla="*/ 116 h 182"/>
                    <a:gd name="T16" fmla="*/ 148 w 196"/>
                    <a:gd name="T17" fmla="*/ 124 h 182"/>
                    <a:gd name="T18" fmla="*/ 63 w 196"/>
                    <a:gd name="T19" fmla="*/ 124 h 182"/>
                    <a:gd name="T20" fmla="*/ 63 w 196"/>
                    <a:gd name="T21" fmla="*/ 116 h 182"/>
                    <a:gd name="T22" fmla="*/ 68 w 196"/>
                    <a:gd name="T23" fmla="*/ 108 h 182"/>
                    <a:gd name="T24" fmla="*/ 95 w 196"/>
                    <a:gd name="T25" fmla="*/ 97 h 182"/>
                    <a:gd name="T26" fmla="*/ 97 w 196"/>
                    <a:gd name="T27" fmla="*/ 94 h 182"/>
                    <a:gd name="T28" fmla="*/ 106 w 196"/>
                    <a:gd name="T29" fmla="*/ 0 h 182"/>
                    <a:gd name="T30" fmla="*/ 17 w 196"/>
                    <a:gd name="T31" fmla="*/ 91 h 182"/>
                    <a:gd name="T32" fmla="*/ 17 w 196"/>
                    <a:gd name="T33" fmla="*/ 97 h 182"/>
                    <a:gd name="T34" fmla="*/ 0 w 196"/>
                    <a:gd name="T35" fmla="*/ 97 h 182"/>
                    <a:gd name="T36" fmla="*/ 30 w 196"/>
                    <a:gd name="T37" fmla="*/ 125 h 182"/>
                    <a:gd name="T38" fmla="*/ 59 w 196"/>
                    <a:gd name="T39" fmla="*/ 97 h 182"/>
                    <a:gd name="T40" fmla="*/ 42 w 196"/>
                    <a:gd name="T41" fmla="*/ 97 h 182"/>
                    <a:gd name="T42" fmla="*/ 42 w 196"/>
                    <a:gd name="T43" fmla="*/ 91 h 182"/>
                    <a:gd name="T44" fmla="*/ 106 w 196"/>
                    <a:gd name="T45" fmla="*/ 28 h 182"/>
                    <a:gd name="T46" fmla="*/ 171 w 196"/>
                    <a:gd name="T47" fmla="*/ 91 h 182"/>
                    <a:gd name="T48" fmla="*/ 106 w 196"/>
                    <a:gd name="T49" fmla="*/ 156 h 182"/>
                    <a:gd name="T50" fmla="*/ 53 w 196"/>
                    <a:gd name="T51" fmla="*/ 127 h 182"/>
                    <a:gd name="T52" fmla="*/ 32 w 196"/>
                    <a:gd name="T53" fmla="*/ 142 h 182"/>
                    <a:gd name="T54" fmla="*/ 106 w 196"/>
                    <a:gd name="T55" fmla="*/ 182 h 182"/>
                    <a:gd name="T56" fmla="*/ 196 w 196"/>
                    <a:gd name="T57" fmla="*/ 91 h 182"/>
                    <a:gd name="T58" fmla="*/ 106 w 196"/>
                    <a:gd name="T59"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 h="182">
                      <a:moveTo>
                        <a:pt x="97" y="94"/>
                      </a:moveTo>
                      <a:cubicBezTo>
                        <a:pt x="97" y="92"/>
                        <a:pt x="97" y="92"/>
                        <a:pt x="95" y="91"/>
                      </a:cubicBezTo>
                      <a:cubicBezTo>
                        <a:pt x="84" y="81"/>
                        <a:pt x="85" y="51"/>
                        <a:pt x="106" y="49"/>
                      </a:cubicBezTo>
                      <a:cubicBezTo>
                        <a:pt x="126" y="51"/>
                        <a:pt x="127" y="81"/>
                        <a:pt x="116" y="91"/>
                      </a:cubicBezTo>
                      <a:cubicBezTo>
                        <a:pt x="114" y="92"/>
                        <a:pt x="114" y="92"/>
                        <a:pt x="114" y="94"/>
                      </a:cubicBezTo>
                      <a:cubicBezTo>
                        <a:pt x="114" y="96"/>
                        <a:pt x="114" y="96"/>
                        <a:pt x="116" y="97"/>
                      </a:cubicBezTo>
                      <a:cubicBezTo>
                        <a:pt x="126" y="100"/>
                        <a:pt x="137" y="103"/>
                        <a:pt x="144" y="108"/>
                      </a:cubicBezTo>
                      <a:cubicBezTo>
                        <a:pt x="147" y="111"/>
                        <a:pt x="148" y="113"/>
                        <a:pt x="148" y="116"/>
                      </a:cubicBezTo>
                      <a:cubicBezTo>
                        <a:pt x="148" y="119"/>
                        <a:pt x="148" y="122"/>
                        <a:pt x="148" y="124"/>
                      </a:cubicBezTo>
                      <a:cubicBezTo>
                        <a:pt x="63" y="124"/>
                        <a:pt x="63" y="124"/>
                        <a:pt x="63" y="124"/>
                      </a:cubicBezTo>
                      <a:cubicBezTo>
                        <a:pt x="63" y="122"/>
                        <a:pt x="63" y="119"/>
                        <a:pt x="63" y="116"/>
                      </a:cubicBezTo>
                      <a:cubicBezTo>
                        <a:pt x="63" y="113"/>
                        <a:pt x="64" y="111"/>
                        <a:pt x="68" y="108"/>
                      </a:cubicBezTo>
                      <a:cubicBezTo>
                        <a:pt x="74" y="103"/>
                        <a:pt x="85" y="100"/>
                        <a:pt x="95" y="97"/>
                      </a:cubicBezTo>
                      <a:cubicBezTo>
                        <a:pt x="97" y="96"/>
                        <a:pt x="97" y="96"/>
                        <a:pt x="97" y="94"/>
                      </a:cubicBezTo>
                      <a:close/>
                      <a:moveTo>
                        <a:pt x="106" y="0"/>
                      </a:moveTo>
                      <a:cubicBezTo>
                        <a:pt x="57" y="0"/>
                        <a:pt x="17" y="40"/>
                        <a:pt x="17" y="91"/>
                      </a:cubicBezTo>
                      <a:cubicBezTo>
                        <a:pt x="17" y="93"/>
                        <a:pt x="17" y="95"/>
                        <a:pt x="17" y="97"/>
                      </a:cubicBezTo>
                      <a:cubicBezTo>
                        <a:pt x="0" y="97"/>
                        <a:pt x="0" y="97"/>
                        <a:pt x="0" y="97"/>
                      </a:cubicBezTo>
                      <a:cubicBezTo>
                        <a:pt x="30" y="125"/>
                        <a:pt x="30" y="125"/>
                        <a:pt x="30" y="125"/>
                      </a:cubicBezTo>
                      <a:cubicBezTo>
                        <a:pt x="59" y="97"/>
                        <a:pt x="59" y="97"/>
                        <a:pt x="59" y="97"/>
                      </a:cubicBezTo>
                      <a:cubicBezTo>
                        <a:pt x="42" y="97"/>
                        <a:pt x="42" y="97"/>
                        <a:pt x="42" y="97"/>
                      </a:cubicBezTo>
                      <a:cubicBezTo>
                        <a:pt x="42" y="95"/>
                        <a:pt x="42" y="93"/>
                        <a:pt x="42" y="91"/>
                      </a:cubicBezTo>
                      <a:cubicBezTo>
                        <a:pt x="42" y="55"/>
                        <a:pt x="72" y="28"/>
                        <a:pt x="106" y="28"/>
                      </a:cubicBezTo>
                      <a:cubicBezTo>
                        <a:pt x="141" y="28"/>
                        <a:pt x="171" y="55"/>
                        <a:pt x="171" y="91"/>
                      </a:cubicBezTo>
                      <a:cubicBezTo>
                        <a:pt x="171" y="127"/>
                        <a:pt x="141" y="156"/>
                        <a:pt x="106" y="156"/>
                      </a:cubicBezTo>
                      <a:cubicBezTo>
                        <a:pt x="84" y="156"/>
                        <a:pt x="65" y="144"/>
                        <a:pt x="53" y="127"/>
                      </a:cubicBezTo>
                      <a:cubicBezTo>
                        <a:pt x="53" y="127"/>
                        <a:pt x="53" y="127"/>
                        <a:pt x="32" y="142"/>
                      </a:cubicBezTo>
                      <a:cubicBezTo>
                        <a:pt x="49" y="165"/>
                        <a:pt x="76" y="182"/>
                        <a:pt x="106" y="182"/>
                      </a:cubicBezTo>
                      <a:cubicBezTo>
                        <a:pt x="156" y="182"/>
                        <a:pt x="196" y="142"/>
                        <a:pt x="196" y="91"/>
                      </a:cubicBezTo>
                      <a:cubicBezTo>
                        <a:pt x="196" y="40"/>
                        <a:pt x="156" y="0"/>
                        <a:pt x="106" y="0"/>
                      </a:cubicBezTo>
                      <a:close/>
                    </a:path>
                  </a:pathLst>
                </a:custGeom>
                <a:solidFill>
                  <a:schemeClr val="bg1"/>
                </a:solidFill>
                <a:ln>
                  <a:noFill/>
                </a:ln>
              </p:spPr>
              <p:txBody>
                <a:bodyPr vert="horz" wrap="square" lIns="89594" tIns="44796" rIns="89594" bIns="44796" numCol="1" anchor="t" anchorCtr="0" compatLnSpc="1">
                  <a:prstTxWarp prst="textNoShape">
                    <a:avLst/>
                  </a:prstTxWarp>
                </a:bodyPr>
                <a:lstStyle/>
                <a:p>
                  <a:pPr defTabSz="913975"/>
                  <a:endParaRPr lang="en-US" sz="1763" dirty="0">
                    <a:solidFill>
                      <a:srgbClr val="000000"/>
                    </a:solidFill>
                  </a:endParaRPr>
                </a:p>
              </p:txBody>
            </p:sp>
          </p:grpSp>
        </p:grpSp>
        <p:sp>
          <p:nvSpPr>
            <p:cNvPr id="43" name="Rectangle 42"/>
            <p:cNvSpPr/>
            <p:nvPr/>
          </p:nvSpPr>
          <p:spPr>
            <a:xfrm>
              <a:off x="494249" y="4273335"/>
              <a:ext cx="5193358" cy="830868"/>
            </a:xfrm>
            <a:prstGeom prst="rect">
              <a:avLst/>
            </a:prstGeom>
          </p:spPr>
          <p:txBody>
            <a:bodyPr wrap="square" lIns="0">
              <a:spAutoFit/>
            </a:bodyPr>
            <a:lstStyle/>
            <a:p>
              <a:pPr>
                <a:spcBef>
                  <a:spcPts val="1200"/>
                </a:spcBef>
              </a:pPr>
              <a:r>
                <a:rPr lang="en-US" sz="4799" spc="-100" dirty="0">
                  <a:solidFill>
                    <a:srgbClr val="FFFFFF"/>
                  </a:solidFill>
                  <a:latin typeface="Segoe UI Light"/>
                </a:rPr>
                <a:t>Productivity Cloud</a:t>
              </a:r>
              <a:endParaRPr lang="en-US" sz="1999" spc="-100" dirty="0">
                <a:solidFill>
                  <a:srgbClr val="FFFFFF"/>
                </a:solidFill>
                <a:latin typeface="Segoe UI Light"/>
              </a:endParaRPr>
            </a:p>
          </p:txBody>
        </p:sp>
      </p:grpSp>
    </p:spTree>
    <p:extLst>
      <p:ext uri="{BB962C8B-B14F-4D97-AF65-F5344CB8AC3E}">
        <p14:creationId xmlns:p14="http://schemas.microsoft.com/office/powerpoint/2010/main" val="317332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p:cNvSpPr txBox="1"/>
          <p:nvPr/>
        </p:nvSpPr>
        <p:spPr>
          <a:xfrm>
            <a:off x="3447665" y="5002322"/>
            <a:ext cx="0" cy="369178"/>
          </a:xfrm>
          <a:prstGeom prst="rect">
            <a:avLst/>
          </a:prstGeom>
          <a:noFill/>
        </p:spPr>
        <p:txBody>
          <a:bodyPr wrap="none" lIns="0" tIns="0" rIns="0" bIns="0" rtlCol="0">
            <a:spAutoFit/>
          </a:bodyPr>
          <a:lstStyle/>
          <a:p>
            <a:endParaRPr lang="en-US" sz="2399" spc="-70" dirty="0">
              <a:gradFill>
                <a:gsLst>
                  <a:gs pos="2917">
                    <a:srgbClr val="797A7D"/>
                  </a:gs>
                  <a:gs pos="95000">
                    <a:srgbClr val="797A7D"/>
                  </a:gs>
                </a:gsLst>
                <a:lin ang="5400000" scaled="0"/>
              </a:gradFill>
            </a:endParaRPr>
          </a:p>
        </p:txBody>
      </p:sp>
      <p:pic>
        <p:nvPicPr>
          <p:cNvPr id="46" name="Picture 4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91339" y="2386857"/>
            <a:ext cx="2736001" cy="2115235"/>
          </a:xfrm>
          <a:prstGeom prst="rect">
            <a:avLst/>
          </a:prstGeom>
        </p:spPr>
      </p:pic>
      <p:sp>
        <p:nvSpPr>
          <p:cNvPr id="47" name="Rectangle 46"/>
          <p:cNvSpPr/>
          <p:nvPr/>
        </p:nvSpPr>
        <p:spPr bwMode="auto">
          <a:xfrm>
            <a:off x="3291339" y="1215498"/>
            <a:ext cx="2736001" cy="1190031"/>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20" tIns="45681" rIns="45681" bIns="45681" numCol="1" spcCol="0" rtlCol="0" fromWordArt="0" anchor="ctr" anchorCtr="0" forceAA="0" compatLnSpc="1">
            <a:prstTxWarp prst="textNoShape">
              <a:avLst/>
            </a:prstTxWarp>
            <a:noAutofit/>
          </a:bodyPr>
          <a:lstStyle/>
          <a:p>
            <a:pPr defTabSz="913465">
              <a:lnSpc>
                <a:spcPct val="90000"/>
              </a:lnSpc>
              <a:spcBef>
                <a:spcPct val="0"/>
              </a:spcBef>
            </a:pPr>
            <a:r>
              <a:rPr lang="en-US" sz="2800" dirty="0">
                <a:ln w="3175">
                  <a:noFill/>
                </a:ln>
                <a:gradFill>
                  <a:gsLst>
                    <a:gs pos="43871">
                      <a:srgbClr val="FFFFFF"/>
                    </a:gs>
                    <a:gs pos="83000">
                      <a:srgbClr val="FFFFFF"/>
                    </a:gs>
                  </a:gsLst>
                  <a:lin ang="5400000" scaled="1"/>
                </a:gradFill>
                <a:latin typeface="Segoe UI Light"/>
                <a:cs typeface="Arial" charset="0"/>
              </a:rPr>
              <a:t>Enterprise</a:t>
            </a:r>
          </a:p>
          <a:p>
            <a:pPr defTabSz="913465">
              <a:lnSpc>
                <a:spcPct val="90000"/>
              </a:lnSpc>
              <a:spcBef>
                <a:spcPct val="0"/>
              </a:spcBef>
            </a:pPr>
            <a:r>
              <a:rPr lang="en-US" sz="2800" dirty="0">
                <a:ln w="3175">
                  <a:noFill/>
                </a:ln>
                <a:gradFill>
                  <a:gsLst>
                    <a:gs pos="43871">
                      <a:srgbClr val="FFFFFF"/>
                    </a:gs>
                    <a:gs pos="83000">
                      <a:srgbClr val="FFFFFF"/>
                    </a:gs>
                  </a:gsLst>
                  <a:lin ang="5400000" scaled="1"/>
                </a:gradFill>
                <a:latin typeface="Segoe UI Light"/>
                <a:cs typeface="Arial" charset="0"/>
              </a:rPr>
              <a:t>Social</a:t>
            </a:r>
          </a:p>
        </p:txBody>
      </p:sp>
      <p:sp>
        <p:nvSpPr>
          <p:cNvPr id="48" name="TextBox 47"/>
          <p:cNvSpPr txBox="1"/>
          <p:nvPr/>
        </p:nvSpPr>
        <p:spPr>
          <a:xfrm>
            <a:off x="3291339" y="4593515"/>
            <a:ext cx="2872946" cy="1556089"/>
          </a:xfrm>
          <a:prstGeom prst="rect">
            <a:avLst/>
          </a:prstGeom>
          <a:noFill/>
        </p:spPr>
        <p:txBody>
          <a:bodyPr wrap="none" lIns="183600" tIns="46800" rIns="183600" bIns="183600" rtlCol="0" anchor="b">
            <a:spAutoFit/>
          </a:bodyPr>
          <a:lstStyle/>
          <a:p>
            <a:pPr>
              <a:spcBef>
                <a:spcPts val="1200"/>
              </a:spcBef>
            </a:pPr>
            <a:r>
              <a:rPr lang="en-US" sz="1400" spc="-70" dirty="0">
                <a:solidFill>
                  <a:schemeClr val="tx1">
                    <a:lumMod val="75000"/>
                    <a:lumOff val="25000"/>
                  </a:schemeClr>
                </a:solidFill>
              </a:rPr>
              <a:t>Enterprise social</a:t>
            </a:r>
          </a:p>
          <a:p>
            <a:pPr>
              <a:spcBef>
                <a:spcPts val="1200"/>
              </a:spcBef>
            </a:pPr>
            <a:r>
              <a:rPr lang="en-US" sz="1400" spc="-70" dirty="0">
                <a:solidFill>
                  <a:schemeClr val="tx1">
                    <a:lumMod val="75000"/>
                    <a:lumOff val="25000"/>
                  </a:schemeClr>
                </a:solidFill>
              </a:rPr>
              <a:t>Cloud sharing</a:t>
            </a:r>
          </a:p>
          <a:p>
            <a:pPr>
              <a:spcBef>
                <a:spcPts val="1200"/>
              </a:spcBef>
            </a:pPr>
            <a:r>
              <a:rPr lang="en-US" sz="1400" spc="-70" dirty="0">
                <a:solidFill>
                  <a:schemeClr val="tx1">
                    <a:lumMod val="75000"/>
                    <a:lumOff val="25000"/>
                  </a:schemeClr>
                </a:solidFill>
              </a:rPr>
              <a:t>Real-time collaboration</a:t>
            </a:r>
          </a:p>
          <a:p>
            <a:pPr>
              <a:spcBef>
                <a:spcPts val="1200"/>
              </a:spcBef>
            </a:pPr>
            <a:r>
              <a:rPr lang="en-US" sz="1400" spc="-70" dirty="0">
                <a:solidFill>
                  <a:schemeClr val="tx1">
                    <a:lumMod val="75000"/>
                    <a:lumOff val="25000"/>
                  </a:schemeClr>
                </a:solidFill>
              </a:rPr>
              <a:t>Video, voice, and web conferencing</a:t>
            </a:r>
          </a:p>
        </p:txBody>
      </p:sp>
      <p:grpSp>
        <p:nvGrpSpPr>
          <p:cNvPr id="49" name="Group 48"/>
          <p:cNvGrpSpPr/>
          <p:nvPr/>
        </p:nvGrpSpPr>
        <p:grpSpPr>
          <a:xfrm>
            <a:off x="491161" y="1215496"/>
            <a:ext cx="2736001" cy="4934106"/>
            <a:chOff x="489573" y="1330955"/>
            <a:chExt cx="2736000" cy="4934106"/>
          </a:xfrm>
        </p:grpSpPr>
        <p:pic>
          <p:nvPicPr>
            <p:cNvPr id="50" name="Picture 4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9573" y="2502314"/>
              <a:ext cx="2736000" cy="2115236"/>
            </a:xfrm>
            <a:prstGeom prst="rect">
              <a:avLst/>
            </a:prstGeom>
          </p:spPr>
        </p:pic>
        <p:grpSp>
          <p:nvGrpSpPr>
            <p:cNvPr id="51" name="Group 50"/>
            <p:cNvGrpSpPr/>
            <p:nvPr/>
          </p:nvGrpSpPr>
          <p:grpSpPr>
            <a:xfrm>
              <a:off x="489573" y="1330955"/>
              <a:ext cx="2736000" cy="4934106"/>
              <a:chOff x="489573" y="1246872"/>
              <a:chExt cx="2736000" cy="4934106"/>
            </a:xfrm>
          </p:grpSpPr>
          <p:sp>
            <p:nvSpPr>
              <p:cNvPr id="52" name="Rectangle 51"/>
              <p:cNvSpPr/>
              <p:nvPr/>
            </p:nvSpPr>
            <p:spPr bwMode="auto">
              <a:xfrm>
                <a:off x="489573" y="1246872"/>
                <a:ext cx="2736000" cy="1204975"/>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20" tIns="45681" rIns="45681" bIns="45681" numCol="1" spcCol="0" rtlCol="0" fromWordArt="0" anchor="ctr" anchorCtr="0" forceAA="0" compatLnSpc="1">
                <a:prstTxWarp prst="textNoShape">
                  <a:avLst/>
                </a:prstTxWarp>
                <a:noAutofit/>
              </a:bodyPr>
              <a:lstStyle/>
              <a:p>
                <a:pPr defTabSz="913465">
                  <a:lnSpc>
                    <a:spcPct val="90000"/>
                  </a:lnSpc>
                  <a:spcBef>
                    <a:spcPct val="0"/>
                  </a:spcBef>
                </a:pPr>
                <a:r>
                  <a:rPr lang="en-US" sz="2800" dirty="0">
                    <a:ln w="3175">
                      <a:noFill/>
                    </a:ln>
                    <a:gradFill>
                      <a:gsLst>
                        <a:gs pos="43871">
                          <a:srgbClr val="FFFFFF"/>
                        </a:gs>
                        <a:gs pos="83000">
                          <a:srgbClr val="FFFFFF"/>
                        </a:gs>
                      </a:gsLst>
                      <a:lin ang="5400000" scaled="1"/>
                    </a:gradFill>
                    <a:latin typeface="Segoe UI Light"/>
                    <a:cs typeface="Arial" charset="0"/>
                  </a:rPr>
                  <a:t>Interactive</a:t>
                </a:r>
              </a:p>
              <a:p>
                <a:pPr defTabSz="913465">
                  <a:lnSpc>
                    <a:spcPct val="90000"/>
                  </a:lnSpc>
                  <a:spcBef>
                    <a:spcPct val="0"/>
                  </a:spcBef>
                </a:pPr>
                <a:r>
                  <a:rPr lang="en-US" sz="2800" dirty="0">
                    <a:ln w="3175">
                      <a:noFill/>
                    </a:ln>
                    <a:gradFill>
                      <a:gsLst>
                        <a:gs pos="43871">
                          <a:srgbClr val="FFFFFF"/>
                        </a:gs>
                        <a:gs pos="83000">
                          <a:srgbClr val="FFFFFF"/>
                        </a:gs>
                      </a:gsLst>
                      <a:lin ang="5400000" scaled="1"/>
                    </a:gradFill>
                    <a:latin typeface="Segoe UI Light"/>
                    <a:cs typeface="Arial" charset="0"/>
                  </a:rPr>
                  <a:t>Expression</a:t>
                </a:r>
              </a:p>
            </p:txBody>
          </p:sp>
          <p:sp>
            <p:nvSpPr>
              <p:cNvPr id="53" name="TextBox 52"/>
              <p:cNvSpPr txBox="1"/>
              <p:nvPr/>
            </p:nvSpPr>
            <p:spPr>
              <a:xfrm>
                <a:off x="489573" y="4624889"/>
                <a:ext cx="2736000" cy="1556089"/>
              </a:xfrm>
              <a:prstGeom prst="rect">
                <a:avLst/>
              </a:prstGeom>
              <a:noFill/>
            </p:spPr>
            <p:txBody>
              <a:bodyPr wrap="square" lIns="183600" tIns="46800" rIns="183600" bIns="183600" rtlCol="0" anchor="b">
                <a:spAutoFit/>
              </a:bodyPr>
              <a:lstStyle/>
              <a:p>
                <a:pPr>
                  <a:spcBef>
                    <a:spcPts val="1200"/>
                  </a:spcBef>
                </a:pPr>
                <a:r>
                  <a:rPr lang="en-US" sz="1400" spc="-70" dirty="0">
                    <a:solidFill>
                      <a:schemeClr val="tx1">
                        <a:lumMod val="75000"/>
                        <a:lumOff val="25000"/>
                      </a:schemeClr>
                    </a:solidFill>
                  </a:rPr>
                  <a:t>Office experiences on any device</a:t>
                </a:r>
              </a:p>
              <a:p>
                <a:pPr>
                  <a:spcBef>
                    <a:spcPts val="1200"/>
                  </a:spcBef>
                </a:pPr>
                <a:r>
                  <a:rPr lang="en-US" sz="1400" spc="-70" dirty="0">
                    <a:solidFill>
                      <a:schemeClr val="tx1">
                        <a:lumMod val="75000"/>
                        <a:lumOff val="25000"/>
                      </a:schemeClr>
                    </a:solidFill>
                  </a:rPr>
                  <a:t>Touch, ink, and voice</a:t>
                </a:r>
              </a:p>
              <a:p>
                <a:pPr>
                  <a:spcBef>
                    <a:spcPts val="1200"/>
                  </a:spcBef>
                </a:pPr>
                <a:r>
                  <a:rPr lang="en-US" sz="1400" spc="-70" dirty="0">
                    <a:solidFill>
                      <a:schemeClr val="tx1">
                        <a:lumMod val="75000"/>
                        <a:lumOff val="25000"/>
                      </a:schemeClr>
                    </a:solidFill>
                  </a:rPr>
                  <a:t>Live documents &amp; data</a:t>
                </a:r>
              </a:p>
              <a:p>
                <a:pPr>
                  <a:spcBef>
                    <a:spcPts val="1200"/>
                  </a:spcBef>
                </a:pPr>
                <a:r>
                  <a:rPr lang="en-US" sz="1400" spc="-70" dirty="0">
                    <a:solidFill>
                      <a:schemeClr val="tx1">
                        <a:lumMod val="75000"/>
                        <a:lumOff val="25000"/>
                      </a:schemeClr>
                    </a:solidFill>
                  </a:rPr>
                  <a:t>Multi-media &amp; HD presentations</a:t>
                </a:r>
              </a:p>
            </p:txBody>
          </p:sp>
        </p:grpSp>
      </p:grpSp>
      <p:grpSp>
        <p:nvGrpSpPr>
          <p:cNvPr id="54" name="Group 53"/>
          <p:cNvGrpSpPr/>
          <p:nvPr/>
        </p:nvGrpSpPr>
        <p:grpSpPr>
          <a:xfrm>
            <a:off x="8891696" y="1225253"/>
            <a:ext cx="2736001" cy="4924348"/>
            <a:chOff x="8890107" y="1340712"/>
            <a:chExt cx="2736001" cy="4924348"/>
          </a:xfrm>
        </p:grpSpPr>
        <p:pic>
          <p:nvPicPr>
            <p:cNvPr id="55" name="Picture 5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890108" y="2502314"/>
              <a:ext cx="2736000" cy="2115235"/>
            </a:xfrm>
            <a:prstGeom prst="rect">
              <a:avLst/>
            </a:prstGeom>
          </p:spPr>
        </p:pic>
        <p:grpSp>
          <p:nvGrpSpPr>
            <p:cNvPr id="56" name="Group 55"/>
            <p:cNvGrpSpPr/>
            <p:nvPr/>
          </p:nvGrpSpPr>
          <p:grpSpPr>
            <a:xfrm>
              <a:off x="8890107" y="1340712"/>
              <a:ext cx="2736000" cy="4924348"/>
              <a:chOff x="8890107" y="1256629"/>
              <a:chExt cx="2736000" cy="4924348"/>
            </a:xfrm>
          </p:grpSpPr>
          <p:sp>
            <p:nvSpPr>
              <p:cNvPr id="57" name="Rectangle 56"/>
              <p:cNvSpPr/>
              <p:nvPr/>
            </p:nvSpPr>
            <p:spPr bwMode="auto">
              <a:xfrm>
                <a:off x="8890107" y="1256629"/>
                <a:ext cx="2736000" cy="1165335"/>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20" tIns="45681" rIns="45681" bIns="45681" numCol="1" spcCol="0" rtlCol="0" fromWordArt="0" anchor="ctr" anchorCtr="0" forceAA="0" compatLnSpc="1">
                <a:prstTxWarp prst="textNoShape">
                  <a:avLst/>
                </a:prstTxWarp>
                <a:noAutofit/>
              </a:bodyPr>
              <a:lstStyle/>
              <a:p>
                <a:pPr defTabSz="913465">
                  <a:lnSpc>
                    <a:spcPct val="90000"/>
                  </a:lnSpc>
                  <a:spcBef>
                    <a:spcPct val="0"/>
                  </a:spcBef>
                </a:pPr>
                <a:r>
                  <a:rPr lang="en-US" sz="2800" dirty="0">
                    <a:ln w="3175">
                      <a:noFill/>
                    </a:ln>
                    <a:gradFill>
                      <a:gsLst>
                        <a:gs pos="43871">
                          <a:srgbClr val="FFFFFF"/>
                        </a:gs>
                        <a:gs pos="83000">
                          <a:srgbClr val="FFFFFF"/>
                        </a:gs>
                      </a:gsLst>
                      <a:lin ang="5400000" scaled="1"/>
                    </a:gradFill>
                    <a:latin typeface="Segoe UI Light"/>
                    <a:cs typeface="Arial" charset="0"/>
                  </a:rPr>
                  <a:t>Responsible Empowerment</a:t>
                </a:r>
              </a:p>
            </p:txBody>
          </p:sp>
          <p:sp>
            <p:nvSpPr>
              <p:cNvPr id="58" name="TextBox 57"/>
              <p:cNvSpPr txBox="1"/>
              <p:nvPr/>
            </p:nvSpPr>
            <p:spPr>
              <a:xfrm>
                <a:off x="8890107" y="4624888"/>
                <a:ext cx="2736000" cy="1556089"/>
              </a:xfrm>
              <a:prstGeom prst="rect">
                <a:avLst/>
              </a:prstGeom>
              <a:noFill/>
            </p:spPr>
            <p:txBody>
              <a:bodyPr wrap="square" lIns="183600" tIns="46800" rIns="183600" bIns="183600" rtlCol="0" anchor="b">
                <a:spAutoFit/>
              </a:bodyPr>
              <a:lstStyle/>
              <a:p>
                <a:pPr>
                  <a:spcBef>
                    <a:spcPts val="1200"/>
                  </a:spcBef>
                </a:pPr>
                <a:r>
                  <a:rPr lang="en-US" sz="1400" spc="-70" dirty="0">
                    <a:solidFill>
                      <a:schemeClr val="tx1">
                        <a:lumMod val="75000"/>
                        <a:lumOff val="25000"/>
                      </a:schemeClr>
                    </a:solidFill>
                  </a:rPr>
                  <a:t>Device &amp; Data Protection</a:t>
                </a:r>
              </a:p>
              <a:p>
                <a:pPr>
                  <a:spcBef>
                    <a:spcPts val="1200"/>
                  </a:spcBef>
                </a:pPr>
                <a:r>
                  <a:rPr lang="en-US" sz="1400" spc="-70" dirty="0">
                    <a:solidFill>
                      <a:schemeClr val="tx1">
                        <a:lumMod val="75000"/>
                        <a:lumOff val="25000"/>
                      </a:schemeClr>
                    </a:solidFill>
                  </a:rPr>
                  <a:t>DLP &amp; Rights Management</a:t>
                </a:r>
              </a:p>
              <a:p>
                <a:pPr>
                  <a:spcBef>
                    <a:spcPts val="1200"/>
                  </a:spcBef>
                </a:pPr>
                <a:r>
                  <a:rPr lang="en-US" sz="1400" spc="-70" dirty="0">
                    <a:solidFill>
                      <a:schemeClr val="tx1">
                        <a:lumMod val="75000"/>
                        <a:lumOff val="25000"/>
                      </a:schemeClr>
                    </a:solidFill>
                  </a:rPr>
                  <a:t>Policy &amp; compliance standards</a:t>
                </a:r>
              </a:p>
              <a:p>
                <a:pPr>
                  <a:spcBef>
                    <a:spcPts val="1200"/>
                  </a:spcBef>
                </a:pPr>
                <a:r>
                  <a:rPr lang="en-US" sz="1400" spc="-70" dirty="0">
                    <a:solidFill>
                      <a:schemeClr val="tx1">
                        <a:lumMod val="75000"/>
                        <a:lumOff val="25000"/>
                      </a:schemeClr>
                    </a:solidFill>
                  </a:rPr>
                  <a:t>eDiscovery</a:t>
                </a:r>
              </a:p>
            </p:txBody>
          </p:sp>
        </p:grpSp>
      </p:grpSp>
      <p:pic>
        <p:nvPicPr>
          <p:cNvPr id="59" name="Picture 5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91516" y="2386858"/>
            <a:ext cx="2736001" cy="2115235"/>
          </a:xfrm>
          <a:prstGeom prst="rect">
            <a:avLst/>
          </a:prstGeom>
        </p:spPr>
      </p:pic>
      <p:sp>
        <p:nvSpPr>
          <p:cNvPr id="60" name="Rectangle 59"/>
          <p:cNvSpPr/>
          <p:nvPr/>
        </p:nvSpPr>
        <p:spPr bwMode="auto">
          <a:xfrm>
            <a:off x="6091516" y="1215499"/>
            <a:ext cx="2736001" cy="1175089"/>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20" tIns="45681" rIns="45681" bIns="45681" numCol="1" spcCol="0" rtlCol="0" fromWordArt="0" anchor="ctr" anchorCtr="0" forceAA="0" compatLnSpc="1">
            <a:prstTxWarp prst="textNoShape">
              <a:avLst/>
            </a:prstTxWarp>
            <a:noAutofit/>
          </a:bodyPr>
          <a:lstStyle/>
          <a:p>
            <a:pPr defTabSz="913465">
              <a:lnSpc>
                <a:spcPct val="90000"/>
              </a:lnSpc>
              <a:spcBef>
                <a:spcPct val="0"/>
              </a:spcBef>
            </a:pPr>
            <a:r>
              <a:rPr lang="en-US" sz="2800" dirty="0">
                <a:ln w="3175">
                  <a:noFill/>
                </a:ln>
                <a:gradFill>
                  <a:gsLst>
                    <a:gs pos="43871">
                      <a:srgbClr val="FFFFFF"/>
                    </a:gs>
                    <a:gs pos="83000">
                      <a:srgbClr val="FFFFFF"/>
                    </a:gs>
                  </a:gsLst>
                  <a:lin ang="5400000" scaled="1"/>
                </a:gradFill>
                <a:latin typeface="Segoe UI Light"/>
                <a:cs typeface="Arial" charset="0"/>
              </a:rPr>
              <a:t>Personalized</a:t>
            </a:r>
          </a:p>
          <a:p>
            <a:pPr defTabSz="913465">
              <a:lnSpc>
                <a:spcPct val="90000"/>
              </a:lnSpc>
              <a:spcBef>
                <a:spcPct val="0"/>
              </a:spcBef>
            </a:pPr>
            <a:r>
              <a:rPr lang="en-US" sz="2800" dirty="0">
                <a:ln w="3175">
                  <a:noFill/>
                </a:ln>
                <a:gradFill>
                  <a:gsLst>
                    <a:gs pos="43871">
                      <a:srgbClr val="FFFFFF"/>
                    </a:gs>
                    <a:gs pos="83000">
                      <a:srgbClr val="FFFFFF"/>
                    </a:gs>
                  </a:gsLst>
                  <a:lin ang="5400000" scaled="1"/>
                </a:gradFill>
                <a:latin typeface="Segoe UI Light"/>
                <a:cs typeface="Arial" charset="0"/>
              </a:rPr>
              <a:t>Insight</a:t>
            </a:r>
          </a:p>
        </p:txBody>
      </p:sp>
      <p:sp>
        <p:nvSpPr>
          <p:cNvPr id="61" name="TextBox 60"/>
          <p:cNvSpPr txBox="1"/>
          <p:nvPr/>
        </p:nvSpPr>
        <p:spPr>
          <a:xfrm>
            <a:off x="6091516" y="4676099"/>
            <a:ext cx="2736001" cy="1473502"/>
          </a:xfrm>
          <a:prstGeom prst="rect">
            <a:avLst/>
          </a:prstGeom>
          <a:noFill/>
        </p:spPr>
        <p:txBody>
          <a:bodyPr wrap="square" lIns="183600" tIns="46800" rIns="183600" bIns="183600" rtlCol="0" anchor="b">
            <a:spAutoFit/>
          </a:bodyPr>
          <a:lstStyle/>
          <a:p>
            <a:pPr defTabSz="932890">
              <a:lnSpc>
                <a:spcPct val="90000"/>
              </a:lnSpc>
              <a:spcBef>
                <a:spcPts val="1200"/>
              </a:spcBef>
            </a:pPr>
            <a:r>
              <a:rPr lang="en-US" sz="1400" spc="-70" dirty="0">
                <a:solidFill>
                  <a:schemeClr val="tx1">
                    <a:lumMod val="75000"/>
                    <a:lumOff val="25000"/>
                  </a:schemeClr>
                </a:solidFill>
              </a:rPr>
              <a:t>Small &amp; Big Data access</a:t>
            </a:r>
          </a:p>
          <a:p>
            <a:pPr defTabSz="932890">
              <a:lnSpc>
                <a:spcPct val="90000"/>
              </a:lnSpc>
              <a:spcBef>
                <a:spcPts val="1200"/>
              </a:spcBef>
            </a:pPr>
            <a:r>
              <a:rPr lang="en-US" sz="1400" spc="-70" dirty="0">
                <a:solidFill>
                  <a:schemeClr val="tx1">
                    <a:lumMod val="75000"/>
                    <a:lumOff val="25000"/>
                  </a:schemeClr>
                </a:solidFill>
              </a:rPr>
              <a:t>Ad-hoc reporting and analysis</a:t>
            </a:r>
          </a:p>
          <a:p>
            <a:pPr defTabSz="932890">
              <a:lnSpc>
                <a:spcPct val="90000"/>
              </a:lnSpc>
              <a:spcBef>
                <a:spcPts val="1200"/>
              </a:spcBef>
            </a:pPr>
            <a:r>
              <a:rPr lang="en-US" sz="1400" spc="-70" dirty="0">
                <a:solidFill>
                  <a:schemeClr val="tx1">
                    <a:lumMod val="75000"/>
                    <a:lumOff val="25000"/>
                  </a:schemeClr>
                </a:solidFill>
              </a:rPr>
              <a:t>Natural language query</a:t>
            </a:r>
          </a:p>
          <a:p>
            <a:pPr defTabSz="932890">
              <a:lnSpc>
                <a:spcPct val="90000"/>
              </a:lnSpc>
              <a:spcBef>
                <a:spcPts val="1200"/>
              </a:spcBef>
            </a:pPr>
            <a:r>
              <a:rPr lang="en-US" sz="1400" spc="-70" dirty="0">
                <a:solidFill>
                  <a:schemeClr val="tx1">
                    <a:lumMod val="75000"/>
                    <a:lumOff val="25000"/>
                  </a:schemeClr>
                </a:solidFill>
              </a:rPr>
              <a:t>Visualization &amp; geo-mapping</a:t>
            </a:r>
            <a:endParaRPr lang="en-US" sz="1400" dirty="0">
              <a:solidFill>
                <a:srgbClr val="000C47"/>
              </a:solidFill>
            </a:endParaRPr>
          </a:p>
        </p:txBody>
      </p:sp>
      <p:sp>
        <p:nvSpPr>
          <p:cNvPr id="62" name="Title 5"/>
          <p:cNvSpPr txBox="1">
            <a:spLocks/>
          </p:cNvSpPr>
          <p:nvPr/>
        </p:nvSpPr>
        <p:spPr>
          <a:xfrm>
            <a:off x="230916" y="141105"/>
            <a:ext cx="12192000" cy="646042"/>
          </a:xfrm>
          <a:prstGeom prst="rect">
            <a:avLst/>
          </a:prstGeom>
        </p:spPr>
        <p:txBody>
          <a:bodyPr/>
          <a:lstStyle>
            <a:lvl1pPr marL="0" algn="l" defTabSz="1088105" rtl="0" eaLnBrk="1" latinLnBrk="0" hangingPunct="1">
              <a:lnSpc>
                <a:spcPct val="90000"/>
              </a:lnSpc>
              <a:spcBef>
                <a:spcPct val="0"/>
              </a:spcBef>
              <a:buNone/>
              <a:defRPr lang="en-US" sz="4000" kern="1200" spc="-58" baseline="0" dirty="0">
                <a:solidFill>
                  <a:schemeClr val="bg2"/>
                </a:solidFill>
                <a:latin typeface="Segoe UI Light" pitchFamily="34" charset="0"/>
                <a:ea typeface="Segoe UI" pitchFamily="34" charset="0"/>
                <a:cs typeface="Segoe UI" pitchFamily="34" charset="0"/>
              </a:defRPr>
            </a:lvl1pPr>
          </a:lstStyle>
          <a:p>
            <a:r>
              <a:rPr lang="en-US" dirty="0" smtClean="0"/>
              <a:t> Office vision: Do your best work</a:t>
            </a:r>
            <a:endParaRPr lang="en-US" dirty="0"/>
          </a:p>
        </p:txBody>
      </p:sp>
    </p:spTree>
    <p:extLst>
      <p:ext uri="{BB962C8B-B14F-4D97-AF65-F5344CB8AC3E}">
        <p14:creationId xmlns:p14="http://schemas.microsoft.com/office/powerpoint/2010/main" val="409227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r="2913"/>
          <a:stretch/>
        </p:blipFill>
        <p:spPr>
          <a:xfrm>
            <a:off x="0" y="-66502"/>
            <a:ext cx="12192000" cy="7049193"/>
          </a:xfrm>
          <a:prstGeom prst="rect">
            <a:avLst/>
          </a:prstGeom>
        </p:spPr>
      </p:pic>
      <p:sp>
        <p:nvSpPr>
          <p:cNvPr id="7" name="Rectangle 6"/>
          <p:cNvSpPr/>
          <p:nvPr/>
        </p:nvSpPr>
        <p:spPr>
          <a:xfrm>
            <a:off x="-1588" y="2712720"/>
            <a:ext cx="12192000" cy="103251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100" dirty="0" err="1" smtClean="0">
              <a:solidFill>
                <a:prstClr val="white"/>
              </a:solidFill>
            </a:endParaRPr>
          </a:p>
        </p:txBody>
      </p:sp>
      <p:sp>
        <p:nvSpPr>
          <p:cNvPr id="8" name="Title 6"/>
          <p:cNvSpPr txBox="1">
            <a:spLocks/>
          </p:cNvSpPr>
          <p:nvPr/>
        </p:nvSpPr>
        <p:spPr>
          <a:xfrm>
            <a:off x="-3176" y="2800350"/>
            <a:ext cx="12195176" cy="838200"/>
          </a:xfrm>
          <a:prstGeom prst="rect">
            <a:avLst/>
          </a:prstGeom>
          <a:noFill/>
        </p:spPr>
        <p:txBody>
          <a:bodyPr wrap="square" lIns="182880" tIns="182880" rIns="182880" bIns="182880" rtlCol="0" anchor="ctr" anchorCtr="0">
            <a:noAutofit/>
          </a:bodyPr>
          <a:lstStyle>
            <a:defPPr>
              <a:defRPr lang="en-US"/>
            </a:defPPr>
            <a:lvl1pPr>
              <a:defRPr sz="2400">
                <a:solidFill>
                  <a:schemeClr val="bg1"/>
                </a:solidFill>
                <a:latin typeface="Segoe UI Light" pitchFamily="34" charset="0"/>
                <a:cs typeface="Segoe U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r>
              <a:rPr lang="en-US" sz="4400" dirty="0">
                <a:solidFill>
                  <a:srgbClr val="505050"/>
                </a:solidFill>
              </a:rPr>
              <a:t>Windows devices in practice</a:t>
            </a:r>
          </a:p>
        </p:txBody>
      </p:sp>
      <p:sp>
        <p:nvSpPr>
          <p:cNvPr id="9" name="Rectangle 8"/>
          <p:cNvSpPr/>
          <p:nvPr/>
        </p:nvSpPr>
        <p:spPr>
          <a:xfrm rot="5400000">
            <a:off x="6050216" y="-2394967"/>
            <a:ext cx="91440" cy="12188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solidFill>
                <a:prstClr val="white"/>
              </a:solidFill>
            </a:endParaRPr>
          </a:p>
        </p:txBody>
      </p:sp>
    </p:spTree>
    <p:extLst>
      <p:ext uri="{BB962C8B-B14F-4D97-AF65-F5344CB8AC3E}">
        <p14:creationId xmlns:p14="http://schemas.microsoft.com/office/powerpoint/2010/main" val="1679256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90" dirty="0"/>
              <a:t>Customer Evidence: Windows </a:t>
            </a:r>
            <a:r>
              <a:rPr lang="en-US" spc="-90" dirty="0" smtClean="0"/>
              <a:t>devices </a:t>
            </a:r>
            <a:r>
              <a:rPr lang="en-US" spc="-90" dirty="0"/>
              <a:t>in financial </a:t>
            </a:r>
            <a:r>
              <a:rPr lang="en-US" spc="-90" dirty="0" smtClean="0"/>
              <a:t>services</a:t>
            </a:r>
            <a:endParaRPr lang="en-US" spc="-90" dirty="0"/>
          </a:p>
        </p:txBody>
      </p:sp>
      <p:grpSp>
        <p:nvGrpSpPr>
          <p:cNvPr id="10" name="Group 9"/>
          <p:cNvGrpSpPr/>
          <p:nvPr/>
        </p:nvGrpSpPr>
        <p:grpSpPr>
          <a:xfrm>
            <a:off x="252733" y="1532836"/>
            <a:ext cx="2806168" cy="3353957"/>
            <a:chOff x="11967" y="1582863"/>
            <a:chExt cx="2940389" cy="3514379"/>
          </a:xfrm>
        </p:grpSpPr>
        <p:sp>
          <p:nvSpPr>
            <p:cNvPr id="12" name="Rectangle 11"/>
            <p:cNvSpPr/>
            <p:nvPr/>
          </p:nvSpPr>
          <p:spPr>
            <a:xfrm>
              <a:off x="26725" y="2498426"/>
              <a:ext cx="2924680" cy="2598816"/>
            </a:xfrm>
            <a:prstGeom prst="rect">
              <a:avLst/>
            </a:prstGeom>
            <a:solidFill>
              <a:srgbClr val="D9D9D9">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13" name="Rectangle 12"/>
            <p:cNvSpPr/>
            <p:nvPr/>
          </p:nvSpPr>
          <p:spPr bwMode="auto">
            <a:xfrm>
              <a:off x="11967" y="1582863"/>
              <a:ext cx="2940389" cy="847343"/>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7" tIns="179237" rIns="45702" bIns="134427" numCol="1" spcCol="0" rtlCol="0" fromWordArt="0" anchor="t" anchorCtr="0" forceAA="0" compatLnSpc="1">
              <a:prstTxWarp prst="textNoShape">
                <a:avLst/>
              </a:prstTxWarp>
              <a:noAutofit/>
            </a:bodyPr>
            <a:lstStyle/>
            <a:p>
              <a:pPr algn="ctr" defTabSz="913656" fontAlgn="base">
                <a:spcBef>
                  <a:spcPct val="0"/>
                </a:spcBef>
                <a:spcAft>
                  <a:spcPct val="0"/>
                </a:spcAft>
              </a:pPr>
              <a:r>
                <a:rPr lang="en-US" sz="2400" spc="-30" dirty="0" smtClean="0">
                  <a:solidFill>
                    <a:schemeClr val="bg1"/>
                  </a:solidFill>
                  <a:latin typeface="Segoe UI Light" pitchFamily="34" charset="0"/>
                </a:rPr>
                <a:t>City National Bank</a:t>
              </a:r>
              <a:endParaRPr lang="en-US" sz="2400" spc="-30" dirty="0">
                <a:solidFill>
                  <a:schemeClr val="bg1"/>
                </a:solidFill>
                <a:latin typeface="Segoe UI Light" pitchFamily="34" charset="0"/>
              </a:endParaRPr>
            </a:p>
          </p:txBody>
        </p:sp>
      </p:grpSp>
      <p:grpSp>
        <p:nvGrpSpPr>
          <p:cNvPr id="9" name="Group 8"/>
          <p:cNvGrpSpPr/>
          <p:nvPr/>
        </p:nvGrpSpPr>
        <p:grpSpPr>
          <a:xfrm>
            <a:off x="3189348" y="1532836"/>
            <a:ext cx="2788919" cy="3323978"/>
            <a:chOff x="3922181" y="1598569"/>
            <a:chExt cx="2922316" cy="3482966"/>
          </a:xfrm>
        </p:grpSpPr>
        <p:sp>
          <p:nvSpPr>
            <p:cNvPr id="17" name="Rectangle 16"/>
            <p:cNvSpPr/>
            <p:nvPr/>
          </p:nvSpPr>
          <p:spPr>
            <a:xfrm>
              <a:off x="3922181" y="2514133"/>
              <a:ext cx="2922316" cy="2567402"/>
            </a:xfrm>
            <a:prstGeom prst="rect">
              <a:avLst/>
            </a:prstGeom>
            <a:solidFill>
              <a:srgbClr val="D9D9D9">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20" name="Rectangle 19"/>
            <p:cNvSpPr/>
            <p:nvPr/>
          </p:nvSpPr>
          <p:spPr bwMode="auto">
            <a:xfrm>
              <a:off x="3938840" y="1598569"/>
              <a:ext cx="2892891" cy="843160"/>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7" tIns="179237" rIns="45702" bIns="134427" numCol="1" spcCol="0" rtlCol="0" fromWordArt="0" anchor="t" anchorCtr="0" forceAA="0" compatLnSpc="1">
              <a:prstTxWarp prst="textNoShape">
                <a:avLst/>
              </a:prstTxWarp>
              <a:noAutofit/>
            </a:bodyPr>
            <a:lstStyle/>
            <a:p>
              <a:pPr algn="ctr" defTabSz="913656" fontAlgn="base">
                <a:spcBef>
                  <a:spcPct val="0"/>
                </a:spcBef>
                <a:spcAft>
                  <a:spcPct val="0"/>
                </a:spcAft>
              </a:pPr>
              <a:r>
                <a:rPr lang="en-US" sz="2400" spc="-30" dirty="0" smtClean="0">
                  <a:solidFill>
                    <a:schemeClr val="bg1"/>
                  </a:solidFill>
                  <a:latin typeface="Segoe UI Light" pitchFamily="34" charset="0"/>
                </a:rPr>
                <a:t>Westpac</a:t>
              </a:r>
              <a:endParaRPr lang="en-US" sz="2400" spc="-30" dirty="0">
                <a:solidFill>
                  <a:schemeClr val="bg1"/>
                </a:solidFill>
                <a:latin typeface="Segoe UI Light" pitchFamily="34" charset="0"/>
              </a:endParaRPr>
            </a:p>
          </p:txBody>
        </p:sp>
      </p:grpSp>
      <p:grpSp>
        <p:nvGrpSpPr>
          <p:cNvPr id="4" name="Group 3"/>
          <p:cNvGrpSpPr/>
          <p:nvPr/>
        </p:nvGrpSpPr>
        <p:grpSpPr>
          <a:xfrm>
            <a:off x="6082815" y="1517845"/>
            <a:ext cx="2821344" cy="3338968"/>
            <a:chOff x="6262268" y="1520033"/>
            <a:chExt cx="2956291" cy="3498673"/>
          </a:xfrm>
        </p:grpSpPr>
        <p:sp>
          <p:nvSpPr>
            <p:cNvPr id="21" name="Rectangle 20"/>
            <p:cNvSpPr/>
            <p:nvPr/>
          </p:nvSpPr>
          <p:spPr>
            <a:xfrm>
              <a:off x="6292732" y="2435598"/>
              <a:ext cx="2925827" cy="2583108"/>
            </a:xfrm>
            <a:prstGeom prst="rect">
              <a:avLst/>
            </a:prstGeom>
            <a:solidFill>
              <a:srgbClr val="D9D9D9">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22" name="Rectangle 21"/>
            <p:cNvSpPr/>
            <p:nvPr/>
          </p:nvSpPr>
          <p:spPr bwMode="auto">
            <a:xfrm>
              <a:off x="6262268" y="1520033"/>
              <a:ext cx="2940582" cy="843160"/>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7" tIns="179237" rIns="45702" bIns="134427" numCol="1" spcCol="0" rtlCol="0" fromWordArt="0" anchor="ctr" anchorCtr="0" forceAA="0" compatLnSpc="1">
              <a:prstTxWarp prst="textNoShape">
                <a:avLst/>
              </a:prstTxWarp>
              <a:noAutofit/>
            </a:bodyPr>
            <a:lstStyle/>
            <a:p>
              <a:pPr algn="ctr" defTabSz="913656" fontAlgn="base">
                <a:spcBef>
                  <a:spcPct val="0"/>
                </a:spcBef>
                <a:spcAft>
                  <a:spcPct val="0"/>
                </a:spcAft>
              </a:pPr>
              <a:r>
                <a:rPr lang="en-US" sz="2400" spc="-30" dirty="0" smtClean="0">
                  <a:solidFill>
                    <a:schemeClr val="bg1"/>
                  </a:solidFill>
                  <a:latin typeface="Segoe UI Light" pitchFamily="34" charset="0"/>
                </a:rPr>
                <a:t>Glarner Kantonalbank</a:t>
              </a:r>
              <a:endParaRPr lang="en-US" sz="2400" spc="-30" dirty="0">
                <a:solidFill>
                  <a:schemeClr val="bg1"/>
                </a:solidFill>
                <a:latin typeface="Segoe UI Light" pitchFamily="34" charset="0"/>
              </a:endParaRPr>
            </a:p>
          </p:txBody>
        </p:sp>
      </p:grpSp>
      <p:pic>
        <p:nvPicPr>
          <p:cNvPr id="6" name="Picture 5">
            <a:hlinkClick r:id="rId3"/>
          </p:cNvPr>
          <p:cNvPicPr>
            <a:picLocks noChangeAspect="1"/>
          </p:cNvPicPr>
          <p:nvPr/>
        </p:nvPicPr>
        <p:blipFill>
          <a:blip r:embed="rId4"/>
          <a:stretch>
            <a:fillRect/>
          </a:stretch>
        </p:blipFill>
        <p:spPr>
          <a:xfrm>
            <a:off x="672209" y="2826357"/>
            <a:ext cx="2136201" cy="1325918"/>
          </a:xfrm>
          <a:prstGeom prst="rect">
            <a:avLst/>
          </a:prstGeom>
        </p:spPr>
      </p:pic>
      <p:pic>
        <p:nvPicPr>
          <p:cNvPr id="7" name="Picture 6">
            <a:hlinkClick r:id="rId5"/>
          </p:cNvPr>
          <p:cNvPicPr>
            <a:picLocks noChangeAspect="1"/>
          </p:cNvPicPr>
          <p:nvPr/>
        </p:nvPicPr>
        <p:blipFill>
          <a:blip r:embed="rId6"/>
          <a:stretch>
            <a:fillRect/>
          </a:stretch>
        </p:blipFill>
        <p:spPr>
          <a:xfrm>
            <a:off x="3510288" y="2826357"/>
            <a:ext cx="2148840" cy="1326676"/>
          </a:xfrm>
          <a:prstGeom prst="rect">
            <a:avLst/>
          </a:prstGeom>
        </p:spPr>
      </p:pic>
      <p:pic>
        <p:nvPicPr>
          <p:cNvPr id="8" name="Picture 7">
            <a:hlinkClick r:id="rId7"/>
          </p:cNvPr>
          <p:cNvPicPr>
            <a:picLocks noChangeAspect="1"/>
          </p:cNvPicPr>
          <p:nvPr/>
        </p:nvPicPr>
        <p:blipFill rotWithShape="1">
          <a:blip r:embed="rId8"/>
          <a:srcRect r="5508"/>
          <a:stretch/>
        </p:blipFill>
        <p:spPr>
          <a:xfrm>
            <a:off x="6356993" y="2751408"/>
            <a:ext cx="2337303" cy="1404604"/>
          </a:xfrm>
          <a:prstGeom prst="rect">
            <a:avLst/>
          </a:prstGeom>
        </p:spPr>
      </p:pic>
      <p:sp>
        <p:nvSpPr>
          <p:cNvPr id="18" name="Rectangle 17"/>
          <p:cNvSpPr/>
          <p:nvPr/>
        </p:nvSpPr>
        <p:spPr bwMode="auto">
          <a:xfrm>
            <a:off x="9023385" y="1505354"/>
            <a:ext cx="2788920" cy="804672"/>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7" tIns="179237" rIns="45702" bIns="134427" numCol="1" spcCol="0" rtlCol="0" fromWordArt="0" anchor="ctr" anchorCtr="0" forceAA="0" compatLnSpc="1">
            <a:prstTxWarp prst="textNoShape">
              <a:avLst/>
            </a:prstTxWarp>
            <a:noAutofit/>
          </a:bodyPr>
          <a:lstStyle/>
          <a:p>
            <a:pPr algn="ctr" defTabSz="913656" fontAlgn="base">
              <a:spcBef>
                <a:spcPct val="0"/>
              </a:spcBef>
              <a:spcAft>
                <a:spcPct val="0"/>
              </a:spcAft>
            </a:pPr>
            <a:r>
              <a:rPr lang="en-US" sz="2400" spc="-30" dirty="0" err="1" smtClean="0">
                <a:solidFill>
                  <a:schemeClr val="bg1"/>
                </a:solidFill>
                <a:latin typeface="Segoe UI Light" pitchFamily="34" charset="0"/>
              </a:rPr>
              <a:t>Caixa</a:t>
            </a:r>
            <a:r>
              <a:rPr lang="en-US" sz="2400" spc="-30" dirty="0" smtClean="0">
                <a:solidFill>
                  <a:schemeClr val="bg1"/>
                </a:solidFill>
                <a:latin typeface="Segoe UI Light" pitchFamily="34" charset="0"/>
              </a:rPr>
              <a:t> Bank</a:t>
            </a:r>
            <a:endParaRPr lang="en-US" sz="2400" spc="-30" dirty="0">
              <a:solidFill>
                <a:schemeClr val="bg1"/>
              </a:solidFill>
              <a:latin typeface="Segoe UI Light" pitchFamily="34" charset="0"/>
            </a:endParaRPr>
          </a:p>
        </p:txBody>
      </p:sp>
      <p:sp>
        <p:nvSpPr>
          <p:cNvPr id="19" name="Rectangle 18"/>
          <p:cNvSpPr/>
          <p:nvPr/>
        </p:nvSpPr>
        <p:spPr>
          <a:xfrm>
            <a:off x="9052458" y="2409105"/>
            <a:ext cx="2792271" cy="2465196"/>
          </a:xfrm>
          <a:prstGeom prst="rect">
            <a:avLst/>
          </a:prstGeom>
          <a:solidFill>
            <a:srgbClr val="D9D9D9">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pic>
        <p:nvPicPr>
          <p:cNvPr id="14" name="Picture 13">
            <a:hlinkClick r:id="rId9"/>
          </p:cNvPr>
          <p:cNvPicPr>
            <a:picLocks noChangeAspect="1"/>
          </p:cNvPicPr>
          <p:nvPr/>
        </p:nvPicPr>
        <p:blipFill>
          <a:blip r:embed="rId10"/>
          <a:stretch>
            <a:fillRect/>
          </a:stretch>
        </p:blipFill>
        <p:spPr>
          <a:xfrm>
            <a:off x="9413587" y="2617969"/>
            <a:ext cx="1993927" cy="1712063"/>
          </a:xfrm>
          <a:prstGeom prst="rect">
            <a:avLst/>
          </a:prstGeom>
        </p:spPr>
      </p:pic>
    </p:spTree>
    <p:extLst>
      <p:ext uri="{BB962C8B-B14F-4D97-AF65-F5344CB8AC3E}">
        <p14:creationId xmlns:p14="http://schemas.microsoft.com/office/powerpoint/2010/main" val="212047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551629" y="2071071"/>
            <a:ext cx="3660664" cy="4291460"/>
          </a:xfrm>
          <a:prstGeom prst="rect">
            <a:avLst/>
          </a:prstGeom>
          <a:solidFill>
            <a:srgbClr val="D9D9D9">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29" name="Rectangle 28"/>
          <p:cNvSpPr/>
          <p:nvPr/>
        </p:nvSpPr>
        <p:spPr bwMode="auto">
          <a:xfrm>
            <a:off x="552537" y="1167320"/>
            <a:ext cx="3660664" cy="923143"/>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7" tIns="179237" rIns="45702" bIns="134427" numCol="1" spcCol="0" rtlCol="0" fromWordArt="0" anchor="t" anchorCtr="0" forceAA="0" compatLnSpc="1">
            <a:prstTxWarp prst="textNoShape">
              <a:avLst/>
            </a:prstTxWarp>
            <a:noAutofit/>
          </a:bodyPr>
          <a:lstStyle/>
          <a:p>
            <a:pPr algn="ctr" defTabSz="913656" fontAlgn="base">
              <a:spcBef>
                <a:spcPct val="0"/>
              </a:spcBef>
              <a:spcAft>
                <a:spcPct val="0"/>
              </a:spcAft>
            </a:pPr>
            <a:r>
              <a:rPr lang="en-US" sz="2400" spc="-30" dirty="0" smtClean="0">
                <a:solidFill>
                  <a:schemeClr val="bg1"/>
                </a:solidFill>
                <a:latin typeface="Segoe UI Light" pitchFamily="34" charset="0"/>
              </a:rPr>
              <a:t>Banural</a:t>
            </a:r>
            <a:endParaRPr lang="en-US" sz="2400" spc="-30" dirty="0">
              <a:solidFill>
                <a:schemeClr val="bg1"/>
              </a:solidFill>
              <a:latin typeface="Segoe UI Light" pitchFamily="34" charset="0"/>
            </a:endParaRPr>
          </a:p>
        </p:txBody>
      </p:sp>
      <p:sp>
        <p:nvSpPr>
          <p:cNvPr id="26" name="Rectangle 25"/>
          <p:cNvSpPr/>
          <p:nvPr/>
        </p:nvSpPr>
        <p:spPr>
          <a:xfrm>
            <a:off x="4328603" y="2071071"/>
            <a:ext cx="3660664" cy="4291460"/>
          </a:xfrm>
          <a:prstGeom prst="rect">
            <a:avLst/>
          </a:prstGeom>
          <a:solidFill>
            <a:srgbClr val="D9D9D9">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27" name="Rectangle 26"/>
          <p:cNvSpPr/>
          <p:nvPr/>
        </p:nvSpPr>
        <p:spPr bwMode="auto">
          <a:xfrm>
            <a:off x="4329512" y="1167320"/>
            <a:ext cx="3660663" cy="923143"/>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7" tIns="179237" rIns="45702" bIns="134427" numCol="1" spcCol="0" rtlCol="0" fromWordArt="0" anchor="t" anchorCtr="0" forceAA="0" compatLnSpc="1">
            <a:prstTxWarp prst="textNoShape">
              <a:avLst/>
            </a:prstTxWarp>
            <a:noAutofit/>
          </a:bodyPr>
          <a:lstStyle/>
          <a:p>
            <a:pPr algn="ctr" defTabSz="913656" fontAlgn="base">
              <a:spcBef>
                <a:spcPct val="0"/>
              </a:spcBef>
              <a:spcAft>
                <a:spcPct val="0"/>
              </a:spcAft>
            </a:pPr>
            <a:r>
              <a:rPr lang="en-US" sz="2400" spc="-30" dirty="0" smtClean="0">
                <a:solidFill>
                  <a:schemeClr val="bg1"/>
                </a:solidFill>
                <a:latin typeface="Segoe UI Light" pitchFamily="34" charset="0"/>
              </a:rPr>
              <a:t>Erste Bank</a:t>
            </a:r>
            <a:endParaRPr lang="en-US" sz="2400" spc="-30" dirty="0">
              <a:solidFill>
                <a:schemeClr val="bg1"/>
              </a:solidFill>
              <a:latin typeface="Segoe UI Light" pitchFamily="34" charset="0"/>
            </a:endParaRPr>
          </a:p>
        </p:txBody>
      </p:sp>
      <p:sp>
        <p:nvSpPr>
          <p:cNvPr id="24" name="Rectangle 23"/>
          <p:cNvSpPr/>
          <p:nvPr/>
        </p:nvSpPr>
        <p:spPr>
          <a:xfrm>
            <a:off x="8105578" y="2071071"/>
            <a:ext cx="3660664" cy="4291460"/>
          </a:xfrm>
          <a:prstGeom prst="rect">
            <a:avLst/>
          </a:prstGeom>
          <a:solidFill>
            <a:srgbClr val="D9D9D9">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25" name="Rectangle 24"/>
          <p:cNvSpPr/>
          <p:nvPr/>
        </p:nvSpPr>
        <p:spPr bwMode="auto">
          <a:xfrm>
            <a:off x="8106486" y="1167320"/>
            <a:ext cx="3660664" cy="923143"/>
          </a:xfrm>
          <a:prstGeom prst="rect">
            <a:avLst/>
          </a:prstGeom>
          <a:solidFill>
            <a:srgbClr val="283F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7" tIns="179237" rIns="45702" bIns="134427" numCol="1" spcCol="0" rtlCol="0" fromWordArt="0" anchor="t" anchorCtr="0" forceAA="0" compatLnSpc="1">
            <a:prstTxWarp prst="textNoShape">
              <a:avLst/>
            </a:prstTxWarp>
            <a:noAutofit/>
          </a:bodyPr>
          <a:lstStyle/>
          <a:p>
            <a:pPr algn="ctr" defTabSz="913656" fontAlgn="base">
              <a:spcBef>
                <a:spcPct val="0"/>
              </a:spcBef>
              <a:spcAft>
                <a:spcPct val="0"/>
              </a:spcAft>
            </a:pPr>
            <a:r>
              <a:rPr lang="en-US" sz="2400" spc="-30" dirty="0" smtClean="0">
                <a:solidFill>
                  <a:schemeClr val="bg1"/>
                </a:solidFill>
                <a:latin typeface="Segoe UI Light" pitchFamily="34" charset="0"/>
              </a:rPr>
              <a:t>Mirae Asset</a:t>
            </a:r>
            <a:endParaRPr lang="en-US" sz="2400" spc="-30" dirty="0">
              <a:solidFill>
                <a:schemeClr val="bg1"/>
              </a:solidFill>
              <a:latin typeface="Segoe UI Light" pitchFamily="34" charset="0"/>
            </a:endParaRPr>
          </a:p>
        </p:txBody>
      </p:sp>
      <p:pic>
        <p:nvPicPr>
          <p:cNvPr id="8" name="Picture 7">
            <a:hlinkClick r:id="rId3"/>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52264" y="2254535"/>
            <a:ext cx="1449634" cy="705787"/>
          </a:xfrm>
          <a:prstGeom prst="rect">
            <a:avLst/>
          </a:prstGeom>
        </p:spPr>
      </p:pic>
      <p:pic>
        <p:nvPicPr>
          <p:cNvPr id="13" name="Picture 12">
            <a:hlinkClick r:id="rId5"/>
          </p:cNvPr>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579449" y="2402320"/>
            <a:ext cx="1379220" cy="487680"/>
          </a:xfrm>
          <a:prstGeom prst="rect">
            <a:avLst/>
          </a:prstGeom>
        </p:spPr>
      </p:pic>
      <p:pic>
        <p:nvPicPr>
          <p:cNvPr id="17" name="Picture 16">
            <a:hlinkClick r:id="rId7"/>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049163" y="2209009"/>
            <a:ext cx="1937937" cy="741358"/>
          </a:xfrm>
          <a:prstGeom prst="rect">
            <a:avLst/>
          </a:prstGeom>
        </p:spPr>
      </p:pic>
      <p:sp>
        <p:nvSpPr>
          <p:cNvPr id="18" name="Title 1"/>
          <p:cNvSpPr txBox="1">
            <a:spLocks/>
          </p:cNvSpPr>
          <p:nvPr/>
        </p:nvSpPr>
        <p:spPr>
          <a:xfrm>
            <a:off x="230916" y="141105"/>
            <a:ext cx="12192000" cy="646042"/>
          </a:xfrm>
          <a:prstGeom prst="rect">
            <a:avLst/>
          </a:prstGeom>
        </p:spPr>
        <p:txBody>
          <a:bodyPr/>
          <a:lstStyle>
            <a:lvl1pPr marL="0" algn="l" defTabSz="1088105" rtl="0" eaLnBrk="1" latinLnBrk="0" hangingPunct="1">
              <a:lnSpc>
                <a:spcPct val="90000"/>
              </a:lnSpc>
              <a:spcBef>
                <a:spcPct val="0"/>
              </a:spcBef>
              <a:buNone/>
              <a:defRPr lang="en-US" sz="4000" kern="1200" spc="-58" baseline="0" dirty="0">
                <a:solidFill>
                  <a:schemeClr val="bg2"/>
                </a:solidFill>
                <a:latin typeface="Segoe UI Light" pitchFamily="34" charset="0"/>
                <a:ea typeface="Segoe UI" pitchFamily="34" charset="0"/>
                <a:cs typeface="Segoe UI" pitchFamily="34" charset="0"/>
              </a:defRPr>
            </a:lvl1pPr>
          </a:lstStyle>
          <a:p>
            <a:r>
              <a:rPr lang="en-US" spc="-90" dirty="0" smtClean="0"/>
              <a:t> Customer Evidence: Windows devices in financial services</a:t>
            </a:r>
            <a:endParaRPr lang="en-US" spc="-90" dirty="0"/>
          </a:p>
        </p:txBody>
      </p:sp>
      <p:sp>
        <p:nvSpPr>
          <p:cNvPr id="33" name="TextBox 32"/>
          <p:cNvSpPr txBox="1"/>
          <p:nvPr/>
        </p:nvSpPr>
        <p:spPr>
          <a:xfrm>
            <a:off x="667088" y="3001676"/>
            <a:ext cx="3515042" cy="2171642"/>
          </a:xfrm>
          <a:prstGeom prst="rect">
            <a:avLst/>
          </a:prstGeom>
          <a:noFill/>
        </p:spPr>
        <p:txBody>
          <a:bodyPr wrap="square" lIns="183600" tIns="46800" rIns="183600" bIns="183600" rtlCol="0" anchor="b">
            <a:spAutoFit/>
          </a:bodyPr>
          <a:lstStyle/>
          <a:p>
            <a:pPr defTabSz="913656" fontAlgn="base">
              <a:spcBef>
                <a:spcPct val="0"/>
              </a:spcBef>
              <a:spcAft>
                <a:spcPct val="0"/>
              </a:spcAft>
            </a:pPr>
            <a:r>
              <a:rPr lang="en-US" sz="1400" spc="-30" dirty="0">
                <a:solidFill>
                  <a:srgbClr val="595959"/>
                </a:solidFill>
                <a:latin typeface="Segoe UI Light" pitchFamily="34" charset="0"/>
              </a:rPr>
              <a:t>“We’ve streamlined IT processes by eliminating Blackberry Enterprise Server. And with Windows Phone, we now have more control over devices and better protection for our people and data.</a:t>
            </a:r>
            <a:r>
              <a:rPr lang="en-US" sz="1400" spc="-30" dirty="0" smtClean="0">
                <a:solidFill>
                  <a:srgbClr val="595959"/>
                </a:solidFill>
                <a:latin typeface="Segoe UI Light" pitchFamily="34" charset="0"/>
              </a:rPr>
              <a:t>”</a:t>
            </a:r>
          </a:p>
          <a:p>
            <a:pPr defTabSz="913656" fontAlgn="base">
              <a:spcBef>
                <a:spcPct val="0"/>
              </a:spcBef>
              <a:spcAft>
                <a:spcPct val="0"/>
              </a:spcAft>
            </a:pPr>
            <a:endParaRPr lang="en-US" sz="1400" spc="-30" dirty="0">
              <a:solidFill>
                <a:srgbClr val="595959"/>
              </a:solidFill>
              <a:latin typeface="Segoe UI Light" pitchFamily="34" charset="0"/>
            </a:endParaRPr>
          </a:p>
          <a:p>
            <a:pPr defTabSz="913656" fontAlgn="base">
              <a:spcBef>
                <a:spcPct val="0"/>
              </a:spcBef>
              <a:spcAft>
                <a:spcPct val="0"/>
              </a:spcAft>
            </a:pPr>
            <a:r>
              <a:rPr lang="en-US" sz="1400" spc="-30" dirty="0">
                <a:solidFill>
                  <a:srgbClr val="595959"/>
                </a:solidFill>
                <a:latin typeface="Segoe UI Light" pitchFamily="34" charset="0"/>
              </a:rPr>
              <a:t>Juancarlos Chacón Castro</a:t>
            </a:r>
          </a:p>
          <a:p>
            <a:pPr defTabSz="913656" fontAlgn="base">
              <a:spcBef>
                <a:spcPct val="0"/>
              </a:spcBef>
              <a:spcAft>
                <a:spcPct val="0"/>
              </a:spcAft>
            </a:pPr>
            <a:r>
              <a:rPr lang="en-US" sz="1400" spc="-30" dirty="0">
                <a:solidFill>
                  <a:srgbClr val="595959"/>
                </a:solidFill>
                <a:latin typeface="Segoe UI Light" pitchFamily="34" charset="0"/>
              </a:rPr>
              <a:t>IT Infrastructure Director</a:t>
            </a:r>
          </a:p>
          <a:p>
            <a:pPr defTabSz="913656" fontAlgn="base">
              <a:spcBef>
                <a:spcPct val="0"/>
              </a:spcBef>
              <a:spcAft>
                <a:spcPct val="0"/>
              </a:spcAft>
            </a:pPr>
            <a:r>
              <a:rPr lang="en-US" sz="1400" spc="-30" dirty="0">
                <a:solidFill>
                  <a:srgbClr val="595959"/>
                </a:solidFill>
                <a:latin typeface="Segoe UI Light" pitchFamily="34" charset="0"/>
              </a:rPr>
              <a:t>Banrural </a:t>
            </a:r>
          </a:p>
        </p:txBody>
      </p:sp>
      <p:sp>
        <p:nvSpPr>
          <p:cNvPr id="34" name="TextBox 33"/>
          <p:cNvSpPr txBox="1"/>
          <p:nvPr/>
        </p:nvSpPr>
        <p:spPr>
          <a:xfrm>
            <a:off x="4438703" y="3001676"/>
            <a:ext cx="3527870" cy="2171642"/>
          </a:xfrm>
          <a:prstGeom prst="rect">
            <a:avLst/>
          </a:prstGeom>
          <a:noFill/>
        </p:spPr>
        <p:txBody>
          <a:bodyPr wrap="square" lIns="183600" tIns="46800" rIns="183600" bIns="183600" rtlCol="0" anchor="b">
            <a:spAutoFit/>
          </a:bodyPr>
          <a:lstStyle/>
          <a:p>
            <a:pPr defTabSz="913656" fontAlgn="base">
              <a:spcBef>
                <a:spcPct val="0"/>
              </a:spcBef>
              <a:spcAft>
                <a:spcPct val="0"/>
              </a:spcAft>
            </a:pPr>
            <a:r>
              <a:rPr lang="en-US" sz="1400" spc="-30" dirty="0">
                <a:solidFill>
                  <a:srgbClr val="595959"/>
                </a:solidFill>
                <a:latin typeface="Segoe UI Light" pitchFamily="34" charset="0"/>
              </a:rPr>
              <a:t>“One of the wishes of our customers is to make banking transactions more comprehensible. The modern tablet and PC technology with Windows 8 offers us new ways to fulfill their expectations.”</a:t>
            </a:r>
          </a:p>
          <a:p>
            <a:pPr defTabSz="913656" fontAlgn="base">
              <a:spcBef>
                <a:spcPct val="0"/>
              </a:spcBef>
              <a:spcAft>
                <a:spcPct val="0"/>
              </a:spcAft>
            </a:pPr>
            <a:endParaRPr lang="en-US" sz="1400" spc="-30" dirty="0">
              <a:solidFill>
                <a:srgbClr val="595959"/>
              </a:solidFill>
              <a:latin typeface="Segoe UI Light" pitchFamily="34" charset="0"/>
            </a:endParaRPr>
          </a:p>
          <a:p>
            <a:pPr defTabSz="913656" fontAlgn="base">
              <a:spcBef>
                <a:spcPct val="0"/>
              </a:spcBef>
              <a:spcAft>
                <a:spcPct val="0"/>
              </a:spcAft>
            </a:pPr>
            <a:r>
              <a:rPr lang="en-US" sz="1400" spc="-30" dirty="0">
                <a:solidFill>
                  <a:srgbClr val="595959"/>
                </a:solidFill>
                <a:latin typeface="Segoe UI Light" pitchFamily="34" charset="0"/>
              </a:rPr>
              <a:t>Horst Weichselbaumer</a:t>
            </a:r>
          </a:p>
          <a:p>
            <a:pPr defTabSz="913656" fontAlgn="base">
              <a:spcBef>
                <a:spcPct val="0"/>
              </a:spcBef>
              <a:spcAft>
                <a:spcPct val="0"/>
              </a:spcAft>
            </a:pPr>
            <a:r>
              <a:rPr lang="en-US" sz="1400" spc="-30" dirty="0">
                <a:solidFill>
                  <a:srgbClr val="595959"/>
                </a:solidFill>
                <a:latin typeface="Segoe UI Light" pitchFamily="34" charset="0"/>
              </a:rPr>
              <a:t>Chief Information Officer, </a:t>
            </a:r>
          </a:p>
          <a:p>
            <a:pPr defTabSz="913656" fontAlgn="base">
              <a:spcBef>
                <a:spcPct val="0"/>
              </a:spcBef>
              <a:spcAft>
                <a:spcPct val="0"/>
              </a:spcAft>
            </a:pPr>
            <a:r>
              <a:rPr lang="en-US" sz="1400" spc="-30" dirty="0">
                <a:solidFill>
                  <a:srgbClr val="595959"/>
                </a:solidFill>
                <a:latin typeface="Segoe UI Light" pitchFamily="34" charset="0"/>
              </a:rPr>
              <a:t>Erste Bank AG </a:t>
            </a:r>
          </a:p>
        </p:txBody>
      </p:sp>
      <p:sp>
        <p:nvSpPr>
          <p:cNvPr id="35" name="TextBox 34"/>
          <p:cNvSpPr txBox="1"/>
          <p:nvPr/>
        </p:nvSpPr>
        <p:spPr>
          <a:xfrm>
            <a:off x="8149846" y="3001676"/>
            <a:ext cx="3665313" cy="3271059"/>
          </a:xfrm>
          <a:prstGeom prst="rect">
            <a:avLst/>
          </a:prstGeom>
          <a:noFill/>
        </p:spPr>
        <p:txBody>
          <a:bodyPr wrap="square" lIns="183600" tIns="46800" rIns="183600" bIns="183600" rtlCol="0" anchor="b">
            <a:spAutoFit/>
          </a:bodyPr>
          <a:lstStyle/>
          <a:p>
            <a:pPr defTabSz="913656" fontAlgn="base">
              <a:spcBef>
                <a:spcPct val="0"/>
              </a:spcBef>
              <a:spcAft>
                <a:spcPct val="0"/>
              </a:spcAft>
            </a:pPr>
            <a:r>
              <a:rPr lang="en-US" sz="1400" spc="-30" dirty="0">
                <a:solidFill>
                  <a:srgbClr val="595959"/>
                </a:solidFill>
                <a:latin typeface="Segoe UI Light" pitchFamily="34" charset="0"/>
              </a:rPr>
              <a:t>“We thought that it would be better in terms of work efficiency to provide the same user experience to our sales force in and outside the office, rather than have them experience different operating systems on different devices, like in having a desktop in the office and a tablet PC or smart phone outside. That really gave us the mandate we needed to move forward and adopt a Windows 8-based tablet PC.”</a:t>
            </a:r>
          </a:p>
          <a:p>
            <a:pPr defTabSz="913656" fontAlgn="base">
              <a:spcBef>
                <a:spcPct val="0"/>
              </a:spcBef>
              <a:spcAft>
                <a:spcPct val="0"/>
              </a:spcAft>
            </a:pPr>
            <a:endParaRPr lang="en-US" sz="1400" spc="-30" dirty="0">
              <a:solidFill>
                <a:srgbClr val="595959"/>
              </a:solidFill>
              <a:latin typeface="Segoe UI Light" pitchFamily="34" charset="0"/>
            </a:endParaRPr>
          </a:p>
          <a:p>
            <a:pPr defTabSz="913656" fontAlgn="base">
              <a:spcBef>
                <a:spcPct val="0"/>
              </a:spcBef>
              <a:spcAft>
                <a:spcPct val="0"/>
              </a:spcAft>
            </a:pPr>
            <a:r>
              <a:rPr lang="en-US" sz="1400" spc="-30" dirty="0" smtClean="0">
                <a:solidFill>
                  <a:srgbClr val="595959"/>
                </a:solidFill>
                <a:latin typeface="Segoe UI Light" pitchFamily="34" charset="0"/>
              </a:rPr>
              <a:t> Park </a:t>
            </a:r>
            <a:r>
              <a:rPr lang="en-US" sz="1400" spc="-30" dirty="0">
                <a:solidFill>
                  <a:srgbClr val="595959"/>
                </a:solidFill>
                <a:latin typeface="Segoe UI Light" pitchFamily="34" charset="0"/>
              </a:rPr>
              <a:t>Myeonggu</a:t>
            </a:r>
          </a:p>
          <a:p>
            <a:pPr defTabSz="913656" fontAlgn="base">
              <a:spcBef>
                <a:spcPct val="0"/>
              </a:spcBef>
              <a:spcAft>
                <a:spcPct val="0"/>
              </a:spcAft>
            </a:pPr>
            <a:r>
              <a:rPr lang="en-US" sz="1400" spc="-30" dirty="0">
                <a:solidFill>
                  <a:srgbClr val="595959"/>
                </a:solidFill>
                <a:latin typeface="Segoe UI Light" pitchFamily="34" charset="0"/>
              </a:rPr>
              <a:t> Work Innovation Team Manager </a:t>
            </a:r>
          </a:p>
          <a:p>
            <a:pPr defTabSz="913656" fontAlgn="base">
              <a:spcBef>
                <a:spcPct val="0"/>
              </a:spcBef>
              <a:spcAft>
                <a:spcPct val="0"/>
              </a:spcAft>
            </a:pPr>
            <a:r>
              <a:rPr lang="en-US" sz="1400" spc="-30" dirty="0">
                <a:solidFill>
                  <a:srgbClr val="595959"/>
                </a:solidFill>
                <a:latin typeface="Segoe UI Light" pitchFamily="34" charset="0"/>
              </a:rPr>
              <a:t> Mirae Asset </a:t>
            </a:r>
          </a:p>
        </p:txBody>
      </p:sp>
    </p:spTree>
    <p:extLst>
      <p:ext uri="{BB962C8B-B14F-4D97-AF65-F5344CB8AC3E}">
        <p14:creationId xmlns:p14="http://schemas.microsoft.com/office/powerpoint/2010/main" val="3595826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
            <a:ext cx="12192000" cy="6858000"/>
          </a:xfrm>
          <a:prstGeom prst="rect">
            <a:avLst/>
          </a:prstGeom>
        </p:spPr>
      </p:pic>
      <p:sp>
        <p:nvSpPr>
          <p:cNvPr id="5" name="Rectangle 4"/>
          <p:cNvSpPr/>
          <p:nvPr/>
        </p:nvSpPr>
        <p:spPr>
          <a:xfrm>
            <a:off x="-1588" y="2712720"/>
            <a:ext cx="12192000" cy="103251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100" dirty="0" err="1" smtClean="0">
              <a:solidFill>
                <a:prstClr val="white"/>
              </a:solidFill>
            </a:endParaRPr>
          </a:p>
        </p:txBody>
      </p:sp>
      <p:sp>
        <p:nvSpPr>
          <p:cNvPr id="7" name="Title 6"/>
          <p:cNvSpPr txBox="1">
            <a:spLocks/>
          </p:cNvSpPr>
          <p:nvPr/>
        </p:nvSpPr>
        <p:spPr>
          <a:xfrm>
            <a:off x="-3176" y="2800350"/>
            <a:ext cx="12195176" cy="838200"/>
          </a:xfrm>
          <a:prstGeom prst="rect">
            <a:avLst/>
          </a:prstGeom>
          <a:noFill/>
        </p:spPr>
        <p:txBody>
          <a:bodyPr wrap="square" lIns="182880" tIns="182880" rIns="182880" bIns="182880" rtlCol="0" anchor="ctr" anchorCtr="0">
            <a:noAutofit/>
          </a:bodyPr>
          <a:lstStyle>
            <a:defPPr>
              <a:defRPr lang="en-US"/>
            </a:defPPr>
            <a:lvl1pPr>
              <a:defRPr sz="2400">
                <a:solidFill>
                  <a:schemeClr val="bg1"/>
                </a:solidFill>
                <a:latin typeface="Segoe UI Light" pitchFamily="34" charset="0"/>
                <a:cs typeface="Segoe U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r>
              <a:rPr lang="en-US" sz="4400" dirty="0" smtClean="0">
                <a:solidFill>
                  <a:srgbClr val="505050"/>
                </a:solidFill>
              </a:rPr>
              <a:t>Summary</a:t>
            </a:r>
            <a:endParaRPr lang="en-US" sz="4400" dirty="0">
              <a:solidFill>
                <a:srgbClr val="505050"/>
              </a:solidFill>
            </a:endParaRPr>
          </a:p>
        </p:txBody>
      </p:sp>
      <p:sp>
        <p:nvSpPr>
          <p:cNvPr id="9" name="Rectangle 8"/>
          <p:cNvSpPr/>
          <p:nvPr/>
        </p:nvSpPr>
        <p:spPr>
          <a:xfrm rot="5400000">
            <a:off x="6050216" y="-2394967"/>
            <a:ext cx="91440" cy="12188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solidFill>
                <a:prstClr val="white"/>
              </a:solidFill>
            </a:endParaRPr>
          </a:p>
        </p:txBody>
      </p:sp>
    </p:spTree>
    <p:extLst>
      <p:ext uri="{BB962C8B-B14F-4D97-AF65-F5344CB8AC3E}">
        <p14:creationId xmlns:p14="http://schemas.microsoft.com/office/powerpoint/2010/main" val="388386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76" y="1634795"/>
            <a:ext cx="5607543" cy="52176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57"/>
            <a:endParaRPr lang="en-US" sz="2353" dirty="0">
              <a:solidFill>
                <a:srgbClr val="FF0000"/>
              </a:solidFill>
            </a:endParaRPr>
          </a:p>
          <a:p>
            <a:pPr algn="ctr" defTabSz="1218657"/>
            <a:endParaRPr lang="en-US" sz="2353" dirty="0">
              <a:solidFill>
                <a:srgbClr val="FF0000"/>
              </a:solidFill>
            </a:endParaRPr>
          </a:p>
          <a:p>
            <a:pPr algn="ctr" defTabSz="1218657"/>
            <a:endParaRPr lang="en-US" sz="2353" dirty="0">
              <a:solidFill>
                <a:srgbClr val="FF0000"/>
              </a:solidFill>
            </a:endParaRPr>
          </a:p>
          <a:p>
            <a:pPr algn="ctr" defTabSz="1218657"/>
            <a:endParaRPr lang="en-US" sz="2353" dirty="0">
              <a:solidFill>
                <a:srgbClr val="FF0000"/>
              </a:solidFill>
            </a:endParaRPr>
          </a:p>
        </p:txBody>
      </p:sp>
      <p:sp>
        <p:nvSpPr>
          <p:cNvPr id="36" name="Rectangle 35"/>
          <p:cNvSpPr/>
          <p:nvPr/>
        </p:nvSpPr>
        <p:spPr>
          <a:xfrm>
            <a:off x="1" y="-5462"/>
            <a:ext cx="5608411" cy="2050324"/>
          </a:xfrm>
          <a:prstGeom prst="rect">
            <a:avLst/>
          </a:pr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57"/>
            <a:endParaRPr lang="en-US" sz="1961" dirty="0">
              <a:solidFill>
                <a:srgbClr val="FFFFFF"/>
              </a:solidFill>
            </a:endParaRPr>
          </a:p>
        </p:txBody>
      </p:sp>
      <p:sp>
        <p:nvSpPr>
          <p:cNvPr id="6" name="Text Placeholder 5"/>
          <p:cNvSpPr>
            <a:spLocks noGrp="1"/>
          </p:cNvSpPr>
          <p:nvPr>
            <p:ph type="body" sz="quarter" idx="15"/>
          </p:nvPr>
        </p:nvSpPr>
        <p:spPr>
          <a:xfrm>
            <a:off x="115458" y="374256"/>
            <a:ext cx="5492862" cy="1296349"/>
          </a:xfrm>
        </p:spPr>
        <p:txBody>
          <a:bodyPr anchor="ctr"/>
          <a:lstStyle/>
          <a:p>
            <a:pPr marL="0" indent="0">
              <a:lnSpc>
                <a:spcPct val="90000"/>
              </a:lnSpc>
              <a:buNone/>
            </a:pPr>
            <a:r>
              <a:rPr lang="en-US" sz="4000" dirty="0" smtClean="0">
                <a:solidFill>
                  <a:schemeClr val="bg1"/>
                </a:solidFill>
              </a:rPr>
              <a:t>Windows mobile devices</a:t>
            </a:r>
            <a:br>
              <a:rPr lang="en-US" sz="4000" dirty="0" smtClean="0">
                <a:solidFill>
                  <a:schemeClr val="bg1"/>
                </a:solidFill>
              </a:rPr>
            </a:br>
            <a:r>
              <a:rPr lang="en-US" sz="4000" dirty="0" smtClean="0">
                <a:solidFill>
                  <a:schemeClr val="bg1"/>
                </a:solidFill>
              </a:rPr>
              <a:t>for financial services</a:t>
            </a:r>
            <a:endParaRPr lang="en-US" sz="4000" dirty="0">
              <a:solidFill>
                <a:schemeClr val="bg1"/>
              </a:solidFill>
            </a:endParaRPr>
          </a:p>
        </p:txBody>
      </p:sp>
      <p:pic>
        <p:nvPicPr>
          <p:cNvPr id="53" name="Picture 5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4558" y="2976575"/>
            <a:ext cx="3539296" cy="2534052"/>
          </a:xfrm>
          <a:prstGeom prst="roundRect">
            <a:avLst>
              <a:gd name="adj" fmla="val 7896"/>
            </a:avLst>
          </a:prstGeom>
        </p:spPr>
      </p:pic>
      <p:sp>
        <p:nvSpPr>
          <p:cNvPr id="9" name="Rectangle 8"/>
          <p:cNvSpPr/>
          <p:nvPr/>
        </p:nvSpPr>
        <p:spPr>
          <a:xfrm>
            <a:off x="6001072" y="1473501"/>
            <a:ext cx="5589523" cy="5005089"/>
          </a:xfrm>
          <a:prstGeom prst="rect">
            <a:avLst/>
          </a:prstGeom>
        </p:spPr>
        <p:txBody>
          <a:bodyPr wrap="square">
            <a:spAutoFit/>
          </a:bodyPr>
          <a:lstStyle/>
          <a:p>
            <a:pPr defTabSz="1218657">
              <a:lnSpc>
                <a:spcPct val="95000"/>
              </a:lnSpc>
              <a:spcAft>
                <a:spcPts val="2353"/>
              </a:spcAft>
            </a:pPr>
            <a:r>
              <a:rPr lang="en-US" sz="2800" dirty="0" smtClean="0">
                <a:solidFill>
                  <a:srgbClr val="00B0F0"/>
                </a:solidFill>
                <a:latin typeface="Segoe UI Light" panose="020B0502040204020203" pitchFamily="34" charset="0"/>
                <a:cs typeface="Segoe UI Light" panose="020B0502040204020203" pitchFamily="34" charset="0"/>
              </a:rPr>
              <a:t>The power of the Microsoft suite…</a:t>
            </a:r>
            <a:br>
              <a:rPr lang="en-US" sz="2800" dirty="0" smtClean="0">
                <a:solidFill>
                  <a:srgbClr val="00B0F0"/>
                </a:solidFill>
                <a:latin typeface="Segoe UI Light" panose="020B0502040204020203" pitchFamily="34" charset="0"/>
                <a:cs typeface="Segoe UI Light" panose="020B0502040204020203" pitchFamily="34" charset="0"/>
              </a:rPr>
            </a:br>
            <a:r>
              <a:rPr lang="en-US" sz="2800" dirty="0" smtClean="0">
                <a:solidFill>
                  <a:srgbClr val="00B0F0"/>
                </a:solidFill>
                <a:latin typeface="Segoe UI Light" panose="020B0502040204020203" pitchFamily="34" charset="0"/>
                <a:cs typeface="Segoe UI Light" panose="020B0502040204020203" pitchFamily="34" charset="0"/>
              </a:rPr>
              <a:t>in the palm of your hand</a:t>
            </a:r>
            <a:endParaRPr lang="en-US" sz="2800" dirty="0">
              <a:solidFill>
                <a:srgbClr val="00B0F0"/>
              </a:solidFill>
              <a:latin typeface="Segoe UI Light" panose="020B0502040204020203" pitchFamily="34" charset="0"/>
              <a:cs typeface="Segoe UI Light" panose="020B0502040204020203" pitchFamily="34" charset="0"/>
            </a:endParaRPr>
          </a:p>
          <a:p>
            <a:pPr defTabSz="904146">
              <a:spcBef>
                <a:spcPts val="600"/>
              </a:spcBef>
            </a:pPr>
            <a:r>
              <a:rPr lang="en-US" sz="2800" dirty="0" smtClean="0">
                <a:solidFill>
                  <a:srgbClr val="000000">
                    <a:lumMod val="65000"/>
                    <a:lumOff val="35000"/>
                  </a:srgbClr>
                </a:solidFill>
                <a:latin typeface="Segoe UI Light" panose="020B0502040204020203" pitchFamily="34" charset="0"/>
                <a:cs typeface="Segoe UI Light" panose="020B0502040204020203" pitchFamily="34" charset="0"/>
              </a:rPr>
              <a:t>Engaging customers</a:t>
            </a:r>
          </a:p>
          <a:p>
            <a:pPr defTabSz="904146">
              <a:spcBef>
                <a:spcPts val="600"/>
              </a:spcBef>
            </a:pPr>
            <a:endParaRPr lang="en-US" sz="2800" dirty="0">
              <a:solidFill>
                <a:srgbClr val="000000">
                  <a:lumMod val="65000"/>
                  <a:lumOff val="35000"/>
                </a:srgbClr>
              </a:solidFill>
              <a:latin typeface="Segoe UI Light" panose="020B0502040204020203" pitchFamily="34" charset="0"/>
              <a:cs typeface="Segoe UI Light" panose="020B0502040204020203" pitchFamily="34" charset="0"/>
            </a:endParaRPr>
          </a:p>
          <a:p>
            <a:pPr defTabSz="904146">
              <a:spcBef>
                <a:spcPts val="600"/>
              </a:spcBef>
            </a:pPr>
            <a:r>
              <a:rPr lang="en-US" sz="2800" dirty="0">
                <a:solidFill>
                  <a:srgbClr val="000000">
                    <a:lumMod val="65000"/>
                    <a:lumOff val="35000"/>
                  </a:srgbClr>
                </a:solidFill>
                <a:latin typeface="Segoe UI Light" panose="020B0502040204020203" pitchFamily="34" charset="0"/>
                <a:cs typeface="Segoe UI Light" panose="020B0502040204020203" pitchFamily="34" charset="0"/>
              </a:rPr>
              <a:t>Informing smart decisions</a:t>
            </a:r>
          </a:p>
          <a:p>
            <a:pPr defTabSz="904146">
              <a:spcBef>
                <a:spcPts val="600"/>
              </a:spcBef>
            </a:pPr>
            <a:endParaRPr lang="en-US" sz="2800" dirty="0">
              <a:solidFill>
                <a:srgbClr val="000000">
                  <a:lumMod val="65000"/>
                  <a:lumOff val="35000"/>
                </a:srgbClr>
              </a:solidFill>
              <a:latin typeface="Segoe UI Light" panose="020B0502040204020203" pitchFamily="34" charset="0"/>
              <a:cs typeface="Segoe UI Light" panose="020B0502040204020203" pitchFamily="34" charset="0"/>
            </a:endParaRPr>
          </a:p>
          <a:p>
            <a:pPr defTabSz="904146">
              <a:spcBef>
                <a:spcPts val="600"/>
              </a:spcBef>
            </a:pPr>
            <a:r>
              <a:rPr lang="en-US" sz="2800" dirty="0">
                <a:solidFill>
                  <a:srgbClr val="000000">
                    <a:lumMod val="65000"/>
                    <a:lumOff val="35000"/>
                  </a:srgbClr>
                </a:solidFill>
                <a:latin typeface="Segoe UI Light" panose="020B0502040204020203" pitchFamily="34" charset="0"/>
                <a:cs typeface="Segoe UI Light" panose="020B0502040204020203" pitchFamily="34" charset="0"/>
              </a:rPr>
              <a:t>Increasing efficiencies</a:t>
            </a:r>
          </a:p>
          <a:p>
            <a:pPr defTabSz="904146"/>
            <a:endParaRPr lang="en-US" sz="2800" dirty="0">
              <a:gradFill>
                <a:gsLst>
                  <a:gs pos="0">
                    <a:prstClr val="black"/>
                  </a:gs>
                  <a:gs pos="86000">
                    <a:prstClr val="black"/>
                  </a:gs>
                </a:gsLst>
                <a:lin ang="5400000" scaled="0"/>
              </a:gradFill>
              <a:latin typeface="Segoe UI Light" panose="020B0502040204020203" pitchFamily="34" charset="0"/>
            </a:endParaRPr>
          </a:p>
          <a:p>
            <a:pPr defTabSz="1218657">
              <a:lnSpc>
                <a:spcPct val="95000"/>
              </a:lnSpc>
              <a:spcAft>
                <a:spcPts val="2353"/>
              </a:spcAft>
            </a:pPr>
            <a:endParaRPr lang="en-US" sz="2800" dirty="0">
              <a:solidFill>
                <a:srgbClr val="000000">
                  <a:lumMod val="65000"/>
                  <a:lumOff val="35000"/>
                </a:srgbClr>
              </a:solidFill>
              <a:latin typeface="Segoe UI Light" panose="020B0502040204020203" pitchFamily="34" charset="0"/>
              <a:cs typeface="Segoe UI Light" panose="020B0502040204020203" pitchFamily="34" charset="0"/>
            </a:endParaRPr>
          </a:p>
        </p:txBody>
      </p:sp>
      <p:sp>
        <p:nvSpPr>
          <p:cNvPr id="90" name="Title 4"/>
          <p:cNvSpPr txBox="1">
            <a:spLocks/>
          </p:cNvSpPr>
          <p:nvPr/>
        </p:nvSpPr>
        <p:spPr>
          <a:xfrm>
            <a:off x="525136" y="542007"/>
            <a:ext cx="11150494" cy="553849"/>
          </a:xfrm>
          <a:prstGeom prst="rect">
            <a:avLst/>
          </a:prstGeom>
        </p:spPr>
        <p:txBody>
          <a:bodyPr lIns="91407" tIns="45706" rIns="91407" bIns="45706"/>
          <a:lstStyle>
            <a:lvl1pPr algn="l" defTabSz="913242" rtl="0" eaLnBrk="1" latinLnBrk="0" hangingPunct="1">
              <a:lnSpc>
                <a:spcPct val="90000"/>
              </a:lnSpc>
              <a:spcBef>
                <a:spcPct val="0"/>
              </a:spcBef>
              <a:buNone/>
              <a:defRPr lang="en-US" sz="6000" b="0" kern="1200" cap="none" spc="-301" baseline="0" dirty="0">
                <a:ln w="3175">
                  <a:noFill/>
                </a:ln>
                <a:gradFill flip="none" rotWithShape="1">
                  <a:gsLst>
                    <a:gs pos="69167">
                      <a:schemeClr val="tx2"/>
                    </a:gs>
                    <a:gs pos="49000">
                      <a:schemeClr val="tx2"/>
                    </a:gs>
                  </a:gsLst>
                  <a:lin ang="5400000" scaled="0"/>
                  <a:tileRect/>
                </a:gradFill>
                <a:effectLst/>
                <a:latin typeface="+mj-lt"/>
                <a:ea typeface="+mn-ea"/>
                <a:cs typeface="Arial" charset="0"/>
              </a:defRPr>
            </a:lvl1pPr>
          </a:lstStyle>
          <a:p>
            <a:pPr defTabSz="914031">
              <a:defRPr/>
            </a:pPr>
            <a:endParaRPr sz="4411" b="1" spc="-100" dirty="0">
              <a:gradFill flip="none" rotWithShape="1">
                <a:gsLst>
                  <a:gs pos="0">
                    <a:srgbClr val="000000">
                      <a:lumMod val="65000"/>
                      <a:lumOff val="35000"/>
                    </a:srgbClr>
                  </a:gs>
                  <a:gs pos="86000">
                    <a:srgbClr val="000000">
                      <a:lumMod val="65000"/>
                      <a:lumOff val="35000"/>
                    </a:srgbClr>
                  </a:gs>
                </a:gsLst>
                <a:lin ang="5400000" scaled="0"/>
                <a:tileRect/>
              </a:gradFill>
              <a:latin typeface="Segoe UI Light" pitchFamily="34" charset="0"/>
            </a:endParaRPr>
          </a:p>
        </p:txBody>
      </p:sp>
    </p:spTree>
    <p:extLst>
      <p:ext uri="{BB962C8B-B14F-4D97-AF65-F5344CB8AC3E}">
        <p14:creationId xmlns:p14="http://schemas.microsoft.com/office/powerpoint/2010/main" val="3548159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358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 name="Rectangle 78"/>
          <p:cNvSpPr/>
          <p:nvPr/>
        </p:nvSpPr>
        <p:spPr>
          <a:xfrm>
            <a:off x="484984" y="1135018"/>
            <a:ext cx="1987871" cy="13623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45720" rIns="91440" bIns="45720" rtlCol="0" anchor="ctr"/>
          <a:lstStyle/>
          <a:p>
            <a:pPr defTabSz="609459">
              <a:spcAft>
                <a:spcPts val="800"/>
              </a:spcAft>
            </a:pPr>
            <a:r>
              <a:rPr lang="en-US" sz="1333" dirty="0">
                <a:solidFill>
                  <a:schemeClr val="tx2"/>
                </a:solidFill>
                <a:cs typeface="Segoe UI"/>
              </a:rPr>
              <a:t>Phones</a:t>
            </a:r>
          </a:p>
        </p:txBody>
      </p:sp>
      <p:sp>
        <p:nvSpPr>
          <p:cNvPr id="100" name="Rectangle 99"/>
          <p:cNvSpPr/>
          <p:nvPr/>
        </p:nvSpPr>
        <p:spPr>
          <a:xfrm>
            <a:off x="486763" y="2879711"/>
            <a:ext cx="1383313" cy="21716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45720" rIns="91440" bIns="45720" rtlCol="0" anchor="ctr"/>
          <a:lstStyle/>
          <a:p>
            <a:pPr defTabSz="609459">
              <a:spcAft>
                <a:spcPts val="800"/>
              </a:spcAft>
            </a:pPr>
            <a:r>
              <a:rPr lang="en-US" sz="1333" dirty="0">
                <a:solidFill>
                  <a:schemeClr val="tx2"/>
                </a:solidFill>
                <a:cs typeface="Segoe UI"/>
              </a:rPr>
              <a:t>Small Tablets</a:t>
            </a:r>
          </a:p>
        </p:txBody>
      </p:sp>
      <p:sp>
        <p:nvSpPr>
          <p:cNvPr id="103" name="Rectangle 102"/>
          <p:cNvSpPr/>
          <p:nvPr/>
        </p:nvSpPr>
        <p:spPr>
          <a:xfrm>
            <a:off x="4045697" y="1118027"/>
            <a:ext cx="768867" cy="17021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45720" rIns="91440" bIns="45720" rtlCol="0" anchor="ctr"/>
          <a:lstStyle/>
          <a:p>
            <a:pPr defTabSz="609459">
              <a:spcAft>
                <a:spcPts val="800"/>
              </a:spcAft>
            </a:pPr>
            <a:r>
              <a:rPr lang="en-US" sz="1333" dirty="0">
                <a:solidFill>
                  <a:schemeClr val="tx2"/>
                </a:solidFill>
                <a:cs typeface="Segoe UI"/>
              </a:rPr>
              <a:t>2 in 1’s</a:t>
            </a:r>
          </a:p>
        </p:txBody>
      </p:sp>
      <p:cxnSp>
        <p:nvCxnSpPr>
          <p:cNvPr id="104" name="Straight Connector 103"/>
          <p:cNvCxnSpPr/>
          <p:nvPr/>
        </p:nvCxnSpPr>
        <p:spPr>
          <a:xfrm flipV="1">
            <a:off x="484984" y="3137258"/>
            <a:ext cx="3013164" cy="21203"/>
          </a:xfrm>
          <a:prstGeom prst="line">
            <a:avLst/>
          </a:prstGeom>
          <a:ln w="63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1240958" y="1183674"/>
            <a:ext cx="2241411" cy="0"/>
          </a:xfrm>
          <a:prstGeom prst="line">
            <a:avLst/>
          </a:prstGeom>
          <a:ln w="63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4655468" y="1183674"/>
            <a:ext cx="7141633" cy="0"/>
          </a:xfrm>
          <a:prstGeom prst="line">
            <a:avLst/>
          </a:prstGeom>
          <a:ln w="63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07" name="TextBox 106"/>
          <p:cNvSpPr txBox="1"/>
          <p:nvPr/>
        </p:nvSpPr>
        <p:spPr>
          <a:xfrm>
            <a:off x="9967435" y="6682074"/>
            <a:ext cx="2354024" cy="215444"/>
          </a:xfrm>
          <a:prstGeom prst="rect">
            <a:avLst/>
          </a:prstGeom>
          <a:noFill/>
        </p:spPr>
        <p:txBody>
          <a:bodyPr wrap="square" lIns="91440" tIns="45720" rIns="91440" bIns="45720" rtlCol="0">
            <a:spAutoFit/>
          </a:bodyPr>
          <a:lstStyle/>
          <a:p>
            <a:pPr defTabSz="609459"/>
            <a:r>
              <a:rPr lang="en-US" sz="800" dirty="0">
                <a:solidFill>
                  <a:prstClr val="black">
                    <a:lumMod val="50000"/>
                    <a:lumOff val="50000"/>
                  </a:prstClr>
                </a:solidFill>
                <a:cs typeface="Segoe UI"/>
              </a:rPr>
              <a:t>Availability and prices may vary by geography</a:t>
            </a:r>
          </a:p>
        </p:txBody>
      </p:sp>
      <p:sp>
        <p:nvSpPr>
          <p:cNvPr id="116" name="Rectangle 115"/>
          <p:cNvSpPr/>
          <p:nvPr/>
        </p:nvSpPr>
        <p:spPr>
          <a:xfrm>
            <a:off x="3924971" y="2879711"/>
            <a:ext cx="3476637" cy="17859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45720" rIns="0" bIns="45720" rtlCol="0" anchor="ctr"/>
          <a:lstStyle/>
          <a:p>
            <a:pPr defTabSz="609459">
              <a:spcAft>
                <a:spcPts val="800"/>
              </a:spcAft>
            </a:pPr>
            <a:r>
              <a:rPr lang="en-US" sz="1333" dirty="0">
                <a:solidFill>
                  <a:schemeClr val="tx2"/>
                </a:solidFill>
                <a:cs typeface="Segoe UI"/>
              </a:rPr>
              <a:t>Notebooks and All in Ones </a:t>
            </a:r>
          </a:p>
        </p:txBody>
      </p:sp>
      <p:cxnSp>
        <p:nvCxnSpPr>
          <p:cNvPr id="117" name="Straight Connector 116"/>
          <p:cNvCxnSpPr/>
          <p:nvPr/>
        </p:nvCxnSpPr>
        <p:spPr>
          <a:xfrm flipV="1">
            <a:off x="3865778" y="3126762"/>
            <a:ext cx="5965988" cy="15340"/>
          </a:xfrm>
          <a:prstGeom prst="line">
            <a:avLst/>
          </a:prstGeom>
          <a:ln w="63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18" name="TextBox 117"/>
          <p:cNvSpPr txBox="1"/>
          <p:nvPr/>
        </p:nvSpPr>
        <p:spPr>
          <a:xfrm>
            <a:off x="5646820" y="4512179"/>
            <a:ext cx="777975" cy="215444"/>
          </a:xfrm>
          <a:prstGeom prst="rect">
            <a:avLst/>
          </a:prstGeom>
          <a:noFill/>
        </p:spPr>
        <p:txBody>
          <a:bodyPr wrap="square" lIns="91440" tIns="45720" rIns="91440" bIns="45720" rtlCol="0">
            <a:spAutoFit/>
          </a:bodyPr>
          <a:lstStyle/>
          <a:p>
            <a:pPr defTabSz="609459"/>
            <a:r>
              <a:rPr lang="en-US" sz="800" dirty="0">
                <a:solidFill>
                  <a:prstClr val="black">
                    <a:lumMod val="50000"/>
                    <a:lumOff val="50000"/>
                  </a:prstClr>
                </a:solidFill>
                <a:cs typeface="Segoe UI"/>
              </a:rPr>
              <a:t>Dell XPS 18</a:t>
            </a:r>
          </a:p>
        </p:txBody>
      </p:sp>
      <p:sp>
        <p:nvSpPr>
          <p:cNvPr id="123" name="TextBox 122"/>
          <p:cNvSpPr txBox="1"/>
          <p:nvPr/>
        </p:nvSpPr>
        <p:spPr>
          <a:xfrm>
            <a:off x="6911171" y="4481480"/>
            <a:ext cx="1318430" cy="215444"/>
          </a:xfrm>
          <a:prstGeom prst="rect">
            <a:avLst/>
          </a:prstGeom>
          <a:noFill/>
        </p:spPr>
        <p:txBody>
          <a:bodyPr wrap="square" lIns="91440" tIns="45720" rIns="91440" bIns="45720" rtlCol="0">
            <a:spAutoFit/>
          </a:bodyPr>
          <a:lstStyle/>
          <a:p>
            <a:pPr defTabSz="609459"/>
            <a:r>
              <a:rPr lang="en-US" sz="800" dirty="0">
                <a:solidFill>
                  <a:prstClr val="black">
                    <a:lumMod val="50000"/>
                    <a:lumOff val="50000"/>
                  </a:prstClr>
                </a:solidFill>
                <a:cs typeface="Segoe UI"/>
              </a:rPr>
              <a:t>Panasonic ToughPad 4K</a:t>
            </a:r>
          </a:p>
        </p:txBody>
      </p:sp>
      <p:sp>
        <p:nvSpPr>
          <p:cNvPr id="125" name="Rectangle 124"/>
          <p:cNvSpPr/>
          <p:nvPr/>
        </p:nvSpPr>
        <p:spPr>
          <a:xfrm>
            <a:off x="5940576" y="4894026"/>
            <a:ext cx="1356720" cy="22142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45720" rIns="0" bIns="45720" rtlCol="0" anchor="ctr"/>
          <a:lstStyle/>
          <a:p>
            <a:pPr defTabSz="609459">
              <a:spcAft>
                <a:spcPts val="800"/>
              </a:spcAft>
            </a:pPr>
            <a:r>
              <a:rPr lang="en-US" sz="1333" dirty="0">
                <a:solidFill>
                  <a:schemeClr val="tx2"/>
                </a:solidFill>
                <a:cs typeface="Segoe UI"/>
              </a:rPr>
              <a:t>Embedded</a:t>
            </a:r>
          </a:p>
        </p:txBody>
      </p:sp>
      <p:cxnSp>
        <p:nvCxnSpPr>
          <p:cNvPr id="141" name="Straight Connector 140"/>
          <p:cNvCxnSpPr/>
          <p:nvPr/>
        </p:nvCxnSpPr>
        <p:spPr>
          <a:xfrm>
            <a:off x="6860184" y="5005055"/>
            <a:ext cx="4999891" cy="43651"/>
          </a:xfrm>
          <a:prstGeom prst="line">
            <a:avLst/>
          </a:prstGeom>
          <a:ln w="63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49" name="TextBox 148"/>
          <p:cNvSpPr txBox="1"/>
          <p:nvPr/>
        </p:nvSpPr>
        <p:spPr>
          <a:xfrm>
            <a:off x="8542542" y="4504003"/>
            <a:ext cx="857632" cy="215444"/>
          </a:xfrm>
          <a:prstGeom prst="rect">
            <a:avLst/>
          </a:prstGeom>
          <a:noFill/>
        </p:spPr>
        <p:txBody>
          <a:bodyPr wrap="square" lIns="91440" tIns="45720" rIns="91440" bIns="45720" rtlCol="0">
            <a:spAutoFit/>
          </a:bodyPr>
          <a:lstStyle/>
          <a:p>
            <a:pPr defTabSz="609459"/>
            <a:r>
              <a:rPr lang="en-US" sz="800" dirty="0">
                <a:solidFill>
                  <a:prstClr val="black">
                    <a:lumMod val="50000"/>
                    <a:lumOff val="50000"/>
                  </a:prstClr>
                </a:solidFill>
                <a:cs typeface="Segoe UI"/>
              </a:rPr>
              <a:t>Dell XPS 27</a:t>
            </a:r>
          </a:p>
        </p:txBody>
      </p:sp>
      <p:pic>
        <p:nvPicPr>
          <p:cNvPr id="150" name="Picture 149" descr="Dell XPS 27.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73274" y="3447562"/>
            <a:ext cx="1658492" cy="933701"/>
          </a:xfrm>
          <a:prstGeom prst="rect">
            <a:avLst/>
          </a:prstGeom>
        </p:spPr>
      </p:pic>
      <p:pic>
        <p:nvPicPr>
          <p:cNvPr id="151" name="Picture 4101"/>
          <p:cNvPicPr>
            <a:picLocks noChangeAspect="1"/>
          </p:cNvPicPr>
          <p:nvPr/>
        </p:nvPicPr>
        <p:blipFill>
          <a:blip r:embed="rId4" cstate="screen">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a:off x="4078460" y="3457753"/>
            <a:ext cx="1154112" cy="993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2" name="Shape 76"/>
          <p:cNvSpPr txBox="1">
            <a:spLocks noChangeArrowheads="1"/>
          </p:cNvSpPr>
          <p:nvPr/>
        </p:nvSpPr>
        <p:spPr bwMode="auto">
          <a:xfrm>
            <a:off x="4032281" y="4506238"/>
            <a:ext cx="922339"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defTabSz="914377" eaLnBrk="1" hangingPunct="1">
              <a:buSzPct val="25000"/>
            </a:pPr>
            <a:r>
              <a:rPr lang="en-US" sz="800" dirty="0">
                <a:solidFill>
                  <a:prstClr val="black">
                    <a:lumMod val="50000"/>
                    <a:lumOff val="50000"/>
                  </a:prstClr>
                </a:solidFill>
                <a:latin typeface="Segoe UI"/>
                <a:ea typeface="+mn-ea"/>
                <a:cs typeface="Segoe UI"/>
                <a:sym typeface="Calibri" pitchFamily="34" charset="0"/>
              </a:rPr>
              <a:t>Toshiba Wave</a:t>
            </a:r>
          </a:p>
        </p:txBody>
      </p:sp>
      <p:pic>
        <p:nvPicPr>
          <p:cNvPr id="153" name="Picture 152"/>
          <p:cNvPicPr>
            <a:picLocks noChangeAspect="1"/>
          </p:cNvPicPr>
          <p:nvPr/>
        </p:nvPicPr>
        <p:blipFill>
          <a:blip r:embed="rId5">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10013759" y="3169752"/>
            <a:ext cx="1552575" cy="1733551"/>
          </a:xfrm>
          <a:prstGeom prst="rect">
            <a:avLst/>
          </a:prstGeom>
        </p:spPr>
      </p:pic>
      <p:sp>
        <p:nvSpPr>
          <p:cNvPr id="154" name="Rectangle 153"/>
          <p:cNvSpPr/>
          <p:nvPr/>
        </p:nvSpPr>
        <p:spPr>
          <a:xfrm>
            <a:off x="10039489" y="2879711"/>
            <a:ext cx="1818888" cy="18816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45720" rIns="0" bIns="45720" rtlCol="0" anchor="ctr"/>
          <a:lstStyle/>
          <a:p>
            <a:pPr defTabSz="609459">
              <a:spcAft>
                <a:spcPts val="800"/>
              </a:spcAft>
            </a:pPr>
            <a:r>
              <a:rPr lang="en-US" sz="1333" dirty="0">
                <a:solidFill>
                  <a:schemeClr val="tx2"/>
                </a:solidFill>
                <a:cs typeface="Segoe UI"/>
              </a:rPr>
              <a:t>Perceptive Pixel (PPI)</a:t>
            </a:r>
          </a:p>
        </p:txBody>
      </p:sp>
      <p:cxnSp>
        <p:nvCxnSpPr>
          <p:cNvPr id="155" name="Straight Connector 154"/>
          <p:cNvCxnSpPr/>
          <p:nvPr/>
        </p:nvCxnSpPr>
        <p:spPr>
          <a:xfrm flipV="1">
            <a:off x="10031289" y="3126762"/>
            <a:ext cx="1840763" cy="1995"/>
          </a:xfrm>
          <a:prstGeom prst="line">
            <a:avLst/>
          </a:prstGeom>
          <a:ln w="63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57" name="Rectangle 156"/>
          <p:cNvSpPr/>
          <p:nvPr/>
        </p:nvSpPr>
        <p:spPr>
          <a:xfrm>
            <a:off x="611108" y="4958863"/>
            <a:ext cx="1987871" cy="13623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45720" rIns="91440" bIns="45720" rtlCol="0" anchor="ctr"/>
          <a:lstStyle/>
          <a:p>
            <a:pPr defTabSz="609459">
              <a:spcAft>
                <a:spcPts val="800"/>
              </a:spcAft>
            </a:pPr>
            <a:r>
              <a:rPr lang="en-US" sz="1333" dirty="0">
                <a:solidFill>
                  <a:schemeClr val="tx2"/>
                </a:solidFill>
                <a:cs typeface="Segoe UI"/>
              </a:rPr>
              <a:t>Large Tablets</a:t>
            </a:r>
          </a:p>
        </p:txBody>
      </p:sp>
      <p:cxnSp>
        <p:nvCxnSpPr>
          <p:cNvPr id="158" name="Straight Connector 157"/>
          <p:cNvCxnSpPr/>
          <p:nvPr/>
        </p:nvCxnSpPr>
        <p:spPr>
          <a:xfrm>
            <a:off x="1733395" y="5027090"/>
            <a:ext cx="3933231" cy="1717"/>
          </a:xfrm>
          <a:prstGeom prst="line">
            <a:avLst/>
          </a:prstGeom>
          <a:ln w="63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ltLang="ja-JP" dirty="0">
                <a:solidFill>
                  <a:srgbClr val="002050"/>
                </a:solidFill>
                <a:latin typeface="Segoe UI Light"/>
                <a:cs typeface="Segoe UI Light"/>
              </a:rPr>
              <a:t>Range of Windows </a:t>
            </a:r>
            <a:r>
              <a:rPr lang="en-US" altLang="ja-JP" dirty="0" smtClean="0">
                <a:solidFill>
                  <a:srgbClr val="002050"/>
                </a:solidFill>
                <a:latin typeface="Segoe UI Light"/>
                <a:cs typeface="Segoe UI Light"/>
              </a:rPr>
              <a:t>devices</a:t>
            </a:r>
            <a:endParaRPr lang="en-US" dirty="0">
              <a:solidFill>
                <a:srgbClr val="002050"/>
              </a:solidFill>
            </a:endParaRPr>
          </a:p>
        </p:txBody>
      </p:sp>
      <p:sp>
        <p:nvSpPr>
          <p:cNvPr id="64" name="TextBox 63"/>
          <p:cNvSpPr txBox="1"/>
          <p:nvPr/>
        </p:nvSpPr>
        <p:spPr>
          <a:xfrm>
            <a:off x="731627" y="4407278"/>
            <a:ext cx="962099" cy="338554"/>
          </a:xfrm>
          <a:prstGeom prst="rect">
            <a:avLst/>
          </a:prstGeom>
          <a:noFill/>
        </p:spPr>
        <p:txBody>
          <a:bodyPr wrap="square" lIns="91440" tIns="45720" rIns="91440" bIns="45720" rtlCol="0">
            <a:spAutoFit/>
          </a:bodyPr>
          <a:lstStyle/>
          <a:p>
            <a:pPr defTabSz="609459"/>
            <a:r>
              <a:rPr lang="en-US" sz="800" dirty="0">
                <a:solidFill>
                  <a:prstClr val="black">
                    <a:lumMod val="50000"/>
                    <a:lumOff val="50000"/>
                  </a:prstClr>
                </a:solidFill>
                <a:cs typeface="Segoe UI"/>
              </a:rPr>
              <a:t>Dell Venue 8 </a:t>
            </a:r>
            <a:r>
              <a:rPr lang="en-US" sz="800" dirty="0" smtClean="0">
                <a:solidFill>
                  <a:prstClr val="black">
                    <a:lumMod val="50000"/>
                    <a:lumOff val="50000"/>
                  </a:prstClr>
                </a:solidFill>
                <a:cs typeface="Segoe UI"/>
              </a:rPr>
              <a:t>Pro (LTE Option)</a:t>
            </a:r>
            <a:endParaRPr lang="en-US" sz="800" dirty="0">
              <a:solidFill>
                <a:prstClr val="black">
                  <a:lumMod val="50000"/>
                  <a:lumOff val="50000"/>
                </a:prstClr>
              </a:solidFill>
              <a:cs typeface="Segoe UI"/>
            </a:endParaRPr>
          </a:p>
        </p:txBody>
      </p:sp>
      <p:sp>
        <p:nvSpPr>
          <p:cNvPr id="87" name="TextBox 86"/>
          <p:cNvSpPr txBox="1"/>
          <p:nvPr/>
        </p:nvSpPr>
        <p:spPr>
          <a:xfrm>
            <a:off x="7429908" y="6432424"/>
            <a:ext cx="1273696" cy="215444"/>
          </a:xfrm>
          <a:prstGeom prst="rect">
            <a:avLst/>
          </a:prstGeom>
          <a:noFill/>
        </p:spPr>
        <p:txBody>
          <a:bodyPr wrap="square" lIns="91440" tIns="45720" rIns="91440" bIns="45720" rtlCol="0">
            <a:spAutoFit/>
          </a:bodyPr>
          <a:lstStyle/>
          <a:p>
            <a:pPr defTabSz="609459"/>
            <a:r>
              <a:rPr lang="en-US" sz="800" dirty="0" smtClean="0">
                <a:solidFill>
                  <a:prstClr val="black">
                    <a:lumMod val="50000"/>
                    <a:lumOff val="50000"/>
                  </a:prstClr>
                </a:solidFill>
                <a:cs typeface="Segoe UI"/>
              </a:rPr>
              <a:t>Partech Tablet 8</a:t>
            </a:r>
            <a:endParaRPr lang="en-US" sz="800" dirty="0">
              <a:solidFill>
                <a:prstClr val="black">
                  <a:lumMod val="50000"/>
                  <a:lumOff val="50000"/>
                </a:prstClr>
              </a:solidFill>
              <a:cs typeface="Segoe UI"/>
            </a:endParaRPr>
          </a:p>
        </p:txBody>
      </p:sp>
      <p:sp>
        <p:nvSpPr>
          <p:cNvPr id="89" name="TextBox 88"/>
          <p:cNvSpPr txBox="1"/>
          <p:nvPr/>
        </p:nvSpPr>
        <p:spPr>
          <a:xfrm>
            <a:off x="6076707" y="6438529"/>
            <a:ext cx="1266895" cy="338554"/>
          </a:xfrm>
          <a:prstGeom prst="rect">
            <a:avLst/>
          </a:prstGeom>
          <a:noFill/>
        </p:spPr>
        <p:txBody>
          <a:bodyPr wrap="square" lIns="91440" tIns="45720" rIns="91440" bIns="45720" rtlCol="0">
            <a:spAutoFit/>
          </a:bodyPr>
          <a:lstStyle/>
          <a:p>
            <a:pPr defTabSz="609459"/>
            <a:r>
              <a:rPr lang="en-US" sz="800" dirty="0">
                <a:solidFill>
                  <a:prstClr val="black">
                    <a:lumMod val="50000"/>
                    <a:lumOff val="50000"/>
                  </a:prstClr>
                </a:solidFill>
                <a:cs typeface="Segoe UI"/>
              </a:rPr>
              <a:t>Winmate Durable </a:t>
            </a:r>
          </a:p>
          <a:p>
            <a:pPr defTabSz="609459"/>
            <a:r>
              <a:rPr lang="en-US" sz="800" dirty="0">
                <a:solidFill>
                  <a:prstClr val="black">
                    <a:lumMod val="50000"/>
                    <a:lumOff val="50000"/>
                  </a:prstClr>
                </a:solidFill>
                <a:cs typeface="Segoe UI"/>
              </a:rPr>
              <a:t>M101B</a:t>
            </a:r>
          </a:p>
        </p:txBody>
      </p:sp>
      <p:sp>
        <p:nvSpPr>
          <p:cNvPr id="92" name="TextBox 91"/>
          <p:cNvSpPr txBox="1"/>
          <p:nvPr/>
        </p:nvSpPr>
        <p:spPr>
          <a:xfrm>
            <a:off x="8847917" y="6410545"/>
            <a:ext cx="1436304" cy="215444"/>
          </a:xfrm>
          <a:prstGeom prst="rect">
            <a:avLst/>
          </a:prstGeom>
          <a:noFill/>
        </p:spPr>
        <p:txBody>
          <a:bodyPr wrap="square" lIns="91440" tIns="45720" rIns="91440" bIns="45720" rtlCol="0">
            <a:spAutoFit/>
          </a:bodyPr>
          <a:lstStyle/>
          <a:p>
            <a:pPr defTabSz="609459"/>
            <a:r>
              <a:rPr lang="en-US" sz="800" dirty="0">
                <a:solidFill>
                  <a:prstClr val="black">
                    <a:lumMod val="50000"/>
                    <a:lumOff val="50000"/>
                  </a:prstClr>
                </a:solidFill>
                <a:cs typeface="Segoe UI"/>
              </a:rPr>
              <a:t>Bluebird PB30 &amp; BM180</a:t>
            </a:r>
          </a:p>
        </p:txBody>
      </p:sp>
      <p:sp>
        <p:nvSpPr>
          <p:cNvPr id="93" name="TextBox 92"/>
          <p:cNvSpPr txBox="1"/>
          <p:nvPr/>
        </p:nvSpPr>
        <p:spPr>
          <a:xfrm>
            <a:off x="10480348" y="6401065"/>
            <a:ext cx="1256949" cy="215444"/>
          </a:xfrm>
          <a:prstGeom prst="rect">
            <a:avLst/>
          </a:prstGeom>
          <a:noFill/>
        </p:spPr>
        <p:txBody>
          <a:bodyPr wrap="square" lIns="91440" tIns="45720" rIns="91440" bIns="45720" rtlCol="0">
            <a:spAutoFit/>
          </a:bodyPr>
          <a:lstStyle/>
          <a:p>
            <a:pPr defTabSz="609459"/>
            <a:r>
              <a:rPr lang="en-US" sz="800" dirty="0">
                <a:solidFill>
                  <a:prstClr val="black">
                    <a:lumMod val="50000"/>
                    <a:lumOff val="50000"/>
                  </a:prstClr>
                </a:solidFill>
                <a:cs typeface="Segoe UI"/>
              </a:rPr>
              <a:t>PolyTouch 22000</a:t>
            </a:r>
          </a:p>
        </p:txBody>
      </p:sp>
      <p:pic>
        <p:nvPicPr>
          <p:cNvPr id="94" name="Picture 93"/>
          <p:cNvPicPr>
            <a:picLocks noChangeAspect="1"/>
          </p:cNvPicPr>
          <p:nvPr/>
        </p:nvPicPr>
        <p:blipFill>
          <a:blip r:embed="rId6">
            <a:clrChange>
              <a:clrFrom>
                <a:srgbClr val="FFFFFF"/>
              </a:clrFrom>
              <a:clrTo>
                <a:srgbClr val="FFFFFF">
                  <a:alpha val="0"/>
                </a:srgbClr>
              </a:clrTo>
            </a:clrChange>
          </a:blip>
          <a:stretch>
            <a:fillRect/>
          </a:stretch>
        </p:blipFill>
        <p:spPr>
          <a:xfrm>
            <a:off x="6020418" y="5522646"/>
            <a:ext cx="936373" cy="838833"/>
          </a:xfrm>
          <a:prstGeom prst="rect">
            <a:avLst/>
          </a:prstGeom>
        </p:spPr>
      </p:pic>
      <p:pic>
        <p:nvPicPr>
          <p:cNvPr id="95" name="Picture 94"/>
          <p:cNvPicPr>
            <a:picLocks noChangeAspect="1"/>
          </p:cNvPicPr>
          <p:nvPr/>
        </p:nvPicPr>
        <p:blipFill>
          <a:blip r:embed="rId7">
            <a:clrChange>
              <a:clrFrom>
                <a:srgbClr val="FFFFFF"/>
              </a:clrFrom>
              <a:clrTo>
                <a:srgbClr val="FFFFFF">
                  <a:alpha val="0"/>
                </a:srgbClr>
              </a:clrTo>
            </a:clrChange>
          </a:blip>
          <a:stretch>
            <a:fillRect/>
          </a:stretch>
        </p:blipFill>
        <p:spPr>
          <a:xfrm>
            <a:off x="10535443" y="5384627"/>
            <a:ext cx="894307" cy="1008960"/>
          </a:xfrm>
          <a:prstGeom prst="rect">
            <a:avLst/>
          </a:prstGeom>
        </p:spPr>
      </p:pic>
      <p:pic>
        <p:nvPicPr>
          <p:cNvPr id="96" name="Picture 95"/>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8901405" y="5489682"/>
            <a:ext cx="505255" cy="882884"/>
          </a:xfrm>
          <a:prstGeom prst="rect">
            <a:avLst/>
          </a:prstGeom>
        </p:spPr>
      </p:pic>
      <p:pic>
        <p:nvPicPr>
          <p:cNvPr id="97" name="Picture 96"/>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9602625" y="5488995"/>
            <a:ext cx="394844" cy="886667"/>
          </a:xfrm>
          <a:prstGeom prst="rect">
            <a:avLst/>
          </a:prstGeom>
        </p:spPr>
      </p:pic>
      <p:sp>
        <p:nvSpPr>
          <p:cNvPr id="110" name="TextBox 109"/>
          <p:cNvSpPr txBox="1"/>
          <p:nvPr/>
        </p:nvSpPr>
        <p:spPr>
          <a:xfrm>
            <a:off x="755178" y="6474925"/>
            <a:ext cx="859927" cy="215444"/>
          </a:xfrm>
          <a:prstGeom prst="rect">
            <a:avLst/>
          </a:prstGeom>
          <a:noFill/>
        </p:spPr>
        <p:txBody>
          <a:bodyPr wrap="square" lIns="91440" tIns="45720" rIns="91440" bIns="45720" rtlCol="0">
            <a:spAutoFit/>
          </a:bodyPr>
          <a:lstStyle/>
          <a:p>
            <a:pPr defTabSz="609459"/>
            <a:r>
              <a:rPr lang="en-US" sz="800" dirty="0">
                <a:solidFill>
                  <a:prstClr val="black">
                    <a:lumMod val="50000"/>
                    <a:lumOff val="50000"/>
                  </a:prstClr>
                </a:solidFill>
                <a:cs typeface="Segoe UI"/>
              </a:rPr>
              <a:t>Surface </a:t>
            </a:r>
            <a:r>
              <a:rPr lang="en-US" sz="800" dirty="0" smtClean="0">
                <a:solidFill>
                  <a:prstClr val="black">
                    <a:lumMod val="50000"/>
                    <a:lumOff val="50000"/>
                  </a:prstClr>
                </a:solidFill>
                <a:cs typeface="Segoe UI"/>
              </a:rPr>
              <a:t> Pro 3</a:t>
            </a:r>
            <a:endParaRPr lang="en-US" sz="800" dirty="0">
              <a:solidFill>
                <a:prstClr val="black">
                  <a:lumMod val="50000"/>
                  <a:lumOff val="50000"/>
                </a:prstClr>
              </a:solidFill>
              <a:cs typeface="Segoe UI"/>
            </a:endParaRPr>
          </a:p>
        </p:txBody>
      </p:sp>
      <p:sp>
        <p:nvSpPr>
          <p:cNvPr id="113" name="TextBox 112"/>
          <p:cNvSpPr txBox="1"/>
          <p:nvPr/>
        </p:nvSpPr>
        <p:spPr>
          <a:xfrm>
            <a:off x="4668562" y="6474925"/>
            <a:ext cx="1014460" cy="338554"/>
          </a:xfrm>
          <a:prstGeom prst="rect">
            <a:avLst/>
          </a:prstGeom>
          <a:noFill/>
        </p:spPr>
        <p:txBody>
          <a:bodyPr wrap="square" lIns="91440" tIns="45720" rIns="91440" bIns="45720" rtlCol="0">
            <a:spAutoFit/>
          </a:bodyPr>
          <a:lstStyle/>
          <a:p>
            <a:pPr defTabSz="609459"/>
            <a:r>
              <a:rPr lang="en-US" sz="800" dirty="0">
                <a:solidFill>
                  <a:prstClr val="black">
                    <a:lumMod val="50000"/>
                    <a:lumOff val="50000"/>
                  </a:prstClr>
                </a:solidFill>
                <a:cs typeface="Segoe UI"/>
              </a:rPr>
              <a:t>Panasonic ToughPad FZ-G1</a:t>
            </a:r>
          </a:p>
        </p:txBody>
      </p:sp>
      <p:pic>
        <p:nvPicPr>
          <p:cNvPr id="121" name="Picture 120" descr="TOUGHPAD+FZ-G1 (1).png"/>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487415" y="5519300"/>
            <a:ext cx="1174763" cy="851061"/>
          </a:xfrm>
          <a:prstGeom prst="rect">
            <a:avLst/>
          </a:prstGeom>
        </p:spPr>
      </p:pic>
      <p:sp>
        <p:nvSpPr>
          <p:cNvPr id="122" name="TextBox 121"/>
          <p:cNvSpPr txBox="1"/>
          <p:nvPr/>
        </p:nvSpPr>
        <p:spPr>
          <a:xfrm>
            <a:off x="3118620" y="6433723"/>
            <a:ext cx="1104096" cy="338552"/>
          </a:xfrm>
          <a:prstGeom prst="rect">
            <a:avLst/>
          </a:prstGeom>
          <a:noFill/>
        </p:spPr>
        <p:txBody>
          <a:bodyPr wrap="square" lIns="91439" tIns="45719" rIns="91439" bIns="45719" rtlCol="0">
            <a:spAutoFit/>
          </a:bodyPr>
          <a:lstStyle/>
          <a:p>
            <a:pPr defTabSz="609459"/>
            <a:r>
              <a:rPr lang="en-US" sz="800" dirty="0">
                <a:solidFill>
                  <a:prstClr val="black">
                    <a:lumMod val="50000"/>
                    <a:lumOff val="50000"/>
                  </a:prstClr>
                </a:solidFill>
                <a:latin typeface="Segoe UI"/>
                <a:cs typeface="Segoe UI"/>
              </a:rPr>
              <a:t>HP ElitePad 1000 </a:t>
            </a:r>
            <a:r>
              <a:rPr lang="en-US" sz="800" dirty="0" smtClean="0">
                <a:solidFill>
                  <a:prstClr val="black">
                    <a:lumMod val="50000"/>
                    <a:lumOff val="50000"/>
                  </a:prstClr>
                </a:solidFill>
                <a:latin typeface="Segoe UI"/>
                <a:cs typeface="Segoe UI"/>
              </a:rPr>
              <a:t/>
            </a:r>
            <a:br>
              <a:rPr lang="en-US" sz="800" dirty="0" smtClean="0">
                <a:solidFill>
                  <a:prstClr val="black">
                    <a:lumMod val="50000"/>
                    <a:lumOff val="50000"/>
                  </a:prstClr>
                </a:solidFill>
                <a:latin typeface="Segoe UI"/>
                <a:cs typeface="Segoe UI"/>
              </a:rPr>
            </a:br>
            <a:r>
              <a:rPr lang="en-US" sz="800" dirty="0" smtClean="0">
                <a:solidFill>
                  <a:prstClr val="black">
                    <a:lumMod val="50000"/>
                    <a:lumOff val="50000"/>
                  </a:prstClr>
                </a:solidFill>
                <a:latin typeface="Segoe UI"/>
                <a:cs typeface="Segoe UI"/>
              </a:rPr>
              <a:t>(LTE Option)</a:t>
            </a:r>
            <a:endParaRPr lang="en-US" sz="800" dirty="0">
              <a:solidFill>
                <a:prstClr val="black">
                  <a:lumMod val="50000"/>
                  <a:lumOff val="50000"/>
                </a:prstClr>
              </a:solidFill>
              <a:latin typeface="Segoe UI"/>
              <a:cs typeface="Segoe UI"/>
            </a:endParaRPr>
          </a:p>
        </p:txBody>
      </p:sp>
      <p:sp>
        <p:nvSpPr>
          <p:cNvPr id="127" name="TextBox 126"/>
          <p:cNvSpPr txBox="1"/>
          <p:nvPr/>
        </p:nvSpPr>
        <p:spPr>
          <a:xfrm>
            <a:off x="1837814" y="6474927"/>
            <a:ext cx="1021505" cy="338552"/>
          </a:xfrm>
          <a:prstGeom prst="rect">
            <a:avLst/>
          </a:prstGeom>
          <a:noFill/>
        </p:spPr>
        <p:txBody>
          <a:bodyPr wrap="square" lIns="91439" tIns="45719" rIns="91439" bIns="45719" rtlCol="0">
            <a:spAutoFit/>
          </a:bodyPr>
          <a:lstStyle/>
          <a:p>
            <a:pPr defTabSz="609459"/>
            <a:r>
              <a:rPr lang="en-US" sz="800" dirty="0">
                <a:solidFill>
                  <a:prstClr val="black">
                    <a:lumMod val="50000"/>
                    <a:lumOff val="50000"/>
                  </a:prstClr>
                </a:solidFill>
                <a:latin typeface="Segoe UI"/>
                <a:cs typeface="Segoe UI"/>
              </a:rPr>
              <a:t>Dell Venue 11 </a:t>
            </a:r>
            <a:r>
              <a:rPr lang="en-US" sz="800" dirty="0" smtClean="0">
                <a:solidFill>
                  <a:prstClr val="black">
                    <a:lumMod val="50000"/>
                    <a:lumOff val="50000"/>
                  </a:prstClr>
                </a:solidFill>
                <a:latin typeface="Segoe UI"/>
                <a:cs typeface="Segoe UI"/>
              </a:rPr>
              <a:t>Pro (LTE Option)</a:t>
            </a:r>
            <a:endParaRPr lang="en-US" sz="800" dirty="0">
              <a:solidFill>
                <a:prstClr val="black">
                  <a:lumMod val="50000"/>
                  <a:lumOff val="50000"/>
                </a:prstClr>
              </a:solidFill>
              <a:latin typeface="Segoe UI"/>
              <a:cs typeface="Segoe UI"/>
            </a:endParaRPr>
          </a:p>
        </p:txBody>
      </p:sp>
      <p:pic>
        <p:nvPicPr>
          <p:cNvPr id="129" name="Picture 128"/>
          <p:cNvPicPr>
            <a:picLocks noChangeAspect="1"/>
          </p:cNvPicPr>
          <p:nvPr/>
        </p:nvPicPr>
        <p:blipFill rotWithShape="1">
          <a:blip r:embed="rId11" cstate="screen">
            <a:extLst>
              <a:ext uri="{28A0092B-C50C-407E-A947-70E740481C1C}">
                <a14:useLocalDpi xmlns:a14="http://schemas.microsoft.com/office/drawing/2010/main" val="0"/>
              </a:ext>
            </a:extLst>
          </a:blip>
          <a:stretch/>
        </p:blipFill>
        <p:spPr bwMode="auto">
          <a:xfrm>
            <a:off x="611107" y="5687666"/>
            <a:ext cx="1229695" cy="729709"/>
          </a:xfrm>
          <a:prstGeom prst="rect">
            <a:avLst/>
          </a:prstGeom>
          <a:noFill/>
          <a:ln>
            <a:noFill/>
          </a:ln>
          <a:extLst>
            <a:ext uri="{53640926-AAD7-44d8-BBD7-CCE9431645EC}">
              <a14:shadowObscured xmlns="" xmlns:a14="http://schemas.microsoft.com/office/drawing/2010/main"/>
            </a:ext>
          </a:extLst>
        </p:spPr>
      </p:pic>
      <p:pic>
        <p:nvPicPr>
          <p:cNvPr id="130" name="圖片 1"/>
          <p:cNvPicPr>
            <a:picLocks noChangeAspect="1"/>
          </p:cNvPicPr>
          <p:nvPr/>
        </p:nvPicPr>
        <p:blipFill>
          <a:blip r:embed="rId12"/>
          <a:stretch>
            <a:fillRect/>
          </a:stretch>
        </p:blipFill>
        <p:spPr>
          <a:xfrm>
            <a:off x="7440260" y="5595932"/>
            <a:ext cx="1316565" cy="855433"/>
          </a:xfrm>
          <a:prstGeom prst="rect">
            <a:avLst/>
          </a:prstGeom>
        </p:spPr>
      </p:pic>
      <p:sp>
        <p:nvSpPr>
          <p:cNvPr id="133" name="TextBox 132"/>
          <p:cNvSpPr txBox="1"/>
          <p:nvPr/>
        </p:nvSpPr>
        <p:spPr>
          <a:xfrm>
            <a:off x="4200526" y="2436228"/>
            <a:ext cx="1188164" cy="215444"/>
          </a:xfrm>
          <a:prstGeom prst="rect">
            <a:avLst/>
          </a:prstGeom>
          <a:noFill/>
        </p:spPr>
        <p:txBody>
          <a:bodyPr wrap="square" lIns="91440" tIns="45720" rIns="91440" bIns="45720" rtlCol="0">
            <a:spAutoFit/>
          </a:bodyPr>
          <a:lstStyle/>
          <a:p>
            <a:pPr defTabSz="609459"/>
            <a:r>
              <a:rPr lang="en-US" sz="800" dirty="0">
                <a:solidFill>
                  <a:prstClr val="black">
                    <a:lumMod val="50000"/>
                    <a:lumOff val="50000"/>
                  </a:prstClr>
                </a:solidFill>
                <a:cs typeface="Segoe UI"/>
              </a:rPr>
              <a:t>ASUS </a:t>
            </a:r>
            <a:r>
              <a:rPr lang="en-US" sz="800" dirty="0" smtClean="0">
                <a:solidFill>
                  <a:prstClr val="black">
                    <a:lumMod val="50000"/>
                    <a:lumOff val="50000"/>
                  </a:prstClr>
                </a:solidFill>
                <a:cs typeface="Segoe UI"/>
              </a:rPr>
              <a:t>Transformer</a:t>
            </a:r>
            <a:endParaRPr lang="en-US" sz="800" dirty="0">
              <a:solidFill>
                <a:prstClr val="black">
                  <a:lumMod val="50000"/>
                  <a:lumOff val="50000"/>
                </a:prstClr>
              </a:solidFill>
              <a:cs typeface="Segoe UI"/>
            </a:endParaRPr>
          </a:p>
        </p:txBody>
      </p:sp>
      <p:sp>
        <p:nvSpPr>
          <p:cNvPr id="134" name="TextBox 133"/>
          <p:cNvSpPr txBox="1"/>
          <p:nvPr/>
        </p:nvSpPr>
        <p:spPr>
          <a:xfrm>
            <a:off x="5954152" y="2456903"/>
            <a:ext cx="1020152" cy="338554"/>
          </a:xfrm>
          <a:prstGeom prst="rect">
            <a:avLst/>
          </a:prstGeom>
          <a:noFill/>
        </p:spPr>
        <p:txBody>
          <a:bodyPr wrap="square" lIns="91440" tIns="45720" rIns="91440" bIns="45720" rtlCol="0">
            <a:spAutoFit/>
          </a:bodyPr>
          <a:lstStyle/>
          <a:p>
            <a:pPr defTabSz="609459"/>
            <a:r>
              <a:rPr lang="en-US" sz="800" dirty="0">
                <a:solidFill>
                  <a:prstClr val="black">
                    <a:lumMod val="50000"/>
                    <a:lumOff val="50000"/>
                  </a:prstClr>
                </a:solidFill>
                <a:cs typeface="Segoe UI"/>
              </a:rPr>
              <a:t>Dell Venue 11 </a:t>
            </a:r>
            <a:r>
              <a:rPr lang="en-US" sz="800" dirty="0" smtClean="0">
                <a:solidFill>
                  <a:prstClr val="black">
                    <a:lumMod val="50000"/>
                    <a:lumOff val="50000"/>
                  </a:prstClr>
                </a:solidFill>
                <a:cs typeface="Segoe UI"/>
              </a:rPr>
              <a:t>Pro</a:t>
            </a:r>
          </a:p>
          <a:p>
            <a:pPr defTabSz="609459"/>
            <a:r>
              <a:rPr lang="en-US" sz="800" dirty="0" smtClean="0">
                <a:solidFill>
                  <a:prstClr val="black">
                    <a:lumMod val="50000"/>
                    <a:lumOff val="50000"/>
                  </a:prstClr>
                </a:solidFill>
                <a:cs typeface="Segoe UI"/>
              </a:rPr>
              <a:t>(LTE Option)</a:t>
            </a:r>
            <a:endParaRPr lang="en-US" sz="800" dirty="0">
              <a:solidFill>
                <a:prstClr val="black">
                  <a:lumMod val="50000"/>
                  <a:lumOff val="50000"/>
                </a:prstClr>
              </a:solidFill>
              <a:cs typeface="Segoe UI"/>
            </a:endParaRPr>
          </a:p>
        </p:txBody>
      </p:sp>
      <p:sp>
        <p:nvSpPr>
          <p:cNvPr id="135" name="TextBox 134"/>
          <p:cNvSpPr txBox="1"/>
          <p:nvPr/>
        </p:nvSpPr>
        <p:spPr>
          <a:xfrm>
            <a:off x="8947316" y="2499065"/>
            <a:ext cx="906997" cy="215444"/>
          </a:xfrm>
          <a:prstGeom prst="rect">
            <a:avLst/>
          </a:prstGeom>
          <a:noFill/>
        </p:spPr>
        <p:txBody>
          <a:bodyPr wrap="square" lIns="91440" tIns="45720" rIns="91440" bIns="45720" rtlCol="0">
            <a:spAutoFit/>
          </a:bodyPr>
          <a:lstStyle/>
          <a:p>
            <a:pPr defTabSz="609459"/>
            <a:r>
              <a:rPr lang="en-US" sz="800" dirty="0">
                <a:solidFill>
                  <a:prstClr val="black">
                    <a:lumMod val="50000"/>
                    <a:lumOff val="50000"/>
                  </a:prstClr>
                </a:solidFill>
                <a:cs typeface="Segoe UI"/>
              </a:rPr>
              <a:t>Surface Pro </a:t>
            </a:r>
            <a:r>
              <a:rPr lang="en-US" sz="800" dirty="0" smtClean="0">
                <a:solidFill>
                  <a:prstClr val="black">
                    <a:lumMod val="50000"/>
                    <a:lumOff val="50000"/>
                  </a:prstClr>
                </a:solidFill>
                <a:cs typeface="Segoe UI"/>
              </a:rPr>
              <a:t>3</a:t>
            </a:r>
            <a:endParaRPr lang="en-US" sz="800" dirty="0">
              <a:solidFill>
                <a:prstClr val="black">
                  <a:lumMod val="50000"/>
                  <a:lumOff val="50000"/>
                </a:prstClr>
              </a:solidFill>
              <a:cs typeface="Segoe UI"/>
            </a:endParaRPr>
          </a:p>
        </p:txBody>
      </p:sp>
      <p:pic>
        <p:nvPicPr>
          <p:cNvPr id="137" name="Picture 136" descr="Fujitsu Lifebook v2.jpg"/>
          <p:cNvPicPr>
            <a:picLocks noChangeAspect="1"/>
          </p:cNvPicPr>
          <p:nvPr/>
        </p:nvPicPr>
        <p:blipFill rotWithShape="1">
          <a:blip r:embed="rId13" cstate="email">
            <a:clrChange>
              <a:clrFrom>
                <a:srgbClr val="FFFFFF"/>
              </a:clrFrom>
              <a:clrTo>
                <a:srgbClr val="FFFFFF">
                  <a:alpha val="0"/>
                </a:srgbClr>
              </a:clrTo>
            </a:clrChange>
            <a:extLst>
              <a:ext uri="{28A0092B-C50C-407E-A947-70E740481C1C}">
                <a14:useLocalDpi xmlns:a14="http://schemas.microsoft.com/office/drawing/2010/main"/>
              </a:ext>
            </a:extLst>
          </a:blip>
          <a:srcRect r="-28088"/>
          <a:stretch/>
        </p:blipFill>
        <p:spPr>
          <a:xfrm>
            <a:off x="10282894" y="1612785"/>
            <a:ext cx="1200727" cy="654200"/>
          </a:xfrm>
          <a:prstGeom prst="rect">
            <a:avLst/>
          </a:prstGeom>
        </p:spPr>
      </p:pic>
      <p:sp>
        <p:nvSpPr>
          <p:cNvPr id="138" name="TextBox 137"/>
          <p:cNvSpPr txBox="1"/>
          <p:nvPr/>
        </p:nvSpPr>
        <p:spPr>
          <a:xfrm>
            <a:off x="10237463" y="2477577"/>
            <a:ext cx="1281248" cy="215444"/>
          </a:xfrm>
          <a:prstGeom prst="rect">
            <a:avLst/>
          </a:prstGeom>
          <a:noFill/>
        </p:spPr>
        <p:txBody>
          <a:bodyPr wrap="square" lIns="91440" tIns="45720" rIns="91440" bIns="45720" rtlCol="0">
            <a:spAutoFit/>
          </a:bodyPr>
          <a:lstStyle/>
          <a:p>
            <a:pPr defTabSz="609459"/>
            <a:r>
              <a:rPr lang="en-US" sz="800" dirty="0">
                <a:solidFill>
                  <a:prstClr val="black">
                    <a:lumMod val="50000"/>
                    <a:lumOff val="50000"/>
                  </a:prstClr>
                </a:solidFill>
                <a:cs typeface="Segoe UI"/>
              </a:rPr>
              <a:t>Fujitsu LIFEBOOK T904</a:t>
            </a:r>
          </a:p>
        </p:txBody>
      </p:sp>
      <p:sp>
        <p:nvSpPr>
          <p:cNvPr id="162" name="TextBox 161"/>
          <p:cNvSpPr txBox="1"/>
          <p:nvPr/>
        </p:nvSpPr>
        <p:spPr>
          <a:xfrm>
            <a:off x="7288041" y="2526361"/>
            <a:ext cx="1196692" cy="215444"/>
          </a:xfrm>
          <a:prstGeom prst="rect">
            <a:avLst/>
          </a:prstGeom>
          <a:noFill/>
        </p:spPr>
        <p:txBody>
          <a:bodyPr wrap="square" lIns="91440" tIns="45720" rIns="91440" bIns="45720" rtlCol="0">
            <a:spAutoFit/>
          </a:bodyPr>
          <a:lstStyle/>
          <a:p>
            <a:pPr defTabSz="609459"/>
            <a:r>
              <a:rPr lang="en-US" sz="800" dirty="0">
                <a:solidFill>
                  <a:prstClr val="black">
                    <a:lumMod val="50000"/>
                    <a:lumOff val="50000"/>
                  </a:prstClr>
                </a:solidFill>
                <a:cs typeface="Segoe UI"/>
              </a:rPr>
              <a:t>Lenovo ThinkPad Yoga</a:t>
            </a:r>
          </a:p>
        </p:txBody>
      </p:sp>
      <p:sp>
        <p:nvSpPr>
          <p:cNvPr id="172" name="TextBox 171"/>
          <p:cNvSpPr txBox="1"/>
          <p:nvPr/>
        </p:nvSpPr>
        <p:spPr>
          <a:xfrm>
            <a:off x="661571" y="2417177"/>
            <a:ext cx="910711" cy="215444"/>
          </a:xfrm>
          <a:prstGeom prst="rect">
            <a:avLst/>
          </a:prstGeom>
          <a:noFill/>
        </p:spPr>
        <p:txBody>
          <a:bodyPr wrap="square" lIns="91440" tIns="45720" rIns="91440" bIns="45720" rtlCol="0">
            <a:spAutoFit/>
          </a:bodyPr>
          <a:lstStyle/>
          <a:p>
            <a:pPr defTabSz="609459"/>
            <a:r>
              <a:rPr lang="en-US" sz="800" dirty="0" smtClean="0">
                <a:solidFill>
                  <a:prstClr val="black">
                    <a:lumMod val="50000"/>
                    <a:lumOff val="50000"/>
                  </a:prstClr>
                </a:solidFill>
                <a:cs typeface="Segoe UI"/>
              </a:rPr>
              <a:t>Lumia </a:t>
            </a:r>
            <a:r>
              <a:rPr lang="en-US" sz="800" dirty="0">
                <a:solidFill>
                  <a:prstClr val="black">
                    <a:lumMod val="50000"/>
                    <a:lumOff val="50000"/>
                  </a:prstClr>
                </a:solidFill>
                <a:cs typeface="Segoe UI"/>
              </a:rPr>
              <a:t>1020</a:t>
            </a:r>
          </a:p>
        </p:txBody>
      </p:sp>
      <p:sp>
        <p:nvSpPr>
          <p:cNvPr id="173" name="TextBox 172"/>
          <p:cNvSpPr txBox="1"/>
          <p:nvPr/>
        </p:nvSpPr>
        <p:spPr>
          <a:xfrm>
            <a:off x="2254604" y="2417177"/>
            <a:ext cx="879187" cy="215444"/>
          </a:xfrm>
          <a:prstGeom prst="rect">
            <a:avLst/>
          </a:prstGeom>
          <a:noFill/>
        </p:spPr>
        <p:txBody>
          <a:bodyPr wrap="square" lIns="91440" tIns="45720" rIns="91440" bIns="45720" rtlCol="0">
            <a:spAutoFit/>
          </a:bodyPr>
          <a:lstStyle/>
          <a:p>
            <a:pPr defTabSz="609459"/>
            <a:r>
              <a:rPr lang="en-US" sz="800" dirty="0" smtClean="0">
                <a:solidFill>
                  <a:prstClr val="black">
                    <a:lumMod val="50000"/>
                    <a:lumOff val="50000"/>
                  </a:prstClr>
                </a:solidFill>
                <a:cs typeface="Segoe UI"/>
              </a:rPr>
              <a:t>Lumia </a:t>
            </a:r>
            <a:r>
              <a:rPr lang="en-US" sz="800" dirty="0">
                <a:solidFill>
                  <a:prstClr val="black">
                    <a:lumMod val="50000"/>
                    <a:lumOff val="50000"/>
                  </a:prstClr>
                </a:solidFill>
                <a:cs typeface="Segoe UI"/>
              </a:rPr>
              <a:t>520</a:t>
            </a:r>
          </a:p>
        </p:txBody>
      </p:sp>
      <p:pic>
        <p:nvPicPr>
          <p:cNvPr id="174" name="Picture 2" descr="http://press.nokia.com/wp-content/uploads/mediaplugin/photo/reso/1200-nokia-lumia-520-yellow-front.jpg"/>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a:off x="2337429" y="1472704"/>
            <a:ext cx="495536" cy="904636"/>
          </a:xfrm>
          <a:prstGeom prst="rect">
            <a:avLst/>
          </a:prstGeom>
          <a:noFill/>
          <a:extLst>
            <a:ext uri="{909E8E84-426E-40dd-AFC4-6F175D3DCCD1}">
              <a14:hiddenFill xmlns="" xmlns:a14="http://schemas.microsoft.com/office/drawing/2010/main">
                <a:solidFill>
                  <a:srgbClr val="FFFFFF"/>
                </a:solidFill>
              </a14:hiddenFill>
            </a:ext>
          </a:extLst>
        </p:spPr>
      </p:pic>
      <p:pic>
        <p:nvPicPr>
          <p:cNvPr id="175" name="Picture 2" descr="P:\Nokia Academy\(Eos)\Global\Program Communication\Training Execution Guidance\Working files\Images\Slide_3.png"/>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a:stretch/>
        </p:blipFill>
        <p:spPr bwMode="auto">
          <a:xfrm>
            <a:off x="800458" y="1479009"/>
            <a:ext cx="548137" cy="938168"/>
          </a:xfrm>
          <a:prstGeom prst="rect">
            <a:avLst/>
          </a:prstGeom>
          <a:noFill/>
          <a:extLst>
            <a:ext uri="{909E8E84-426E-40dd-AFC4-6F175D3DCCD1}">
              <a14:hiddenFill xmlns="" xmlns:a14="http://schemas.microsoft.com/office/drawing/2010/main">
                <a:solidFill>
                  <a:srgbClr val="FFFFFF"/>
                </a:solidFill>
              </a14:hiddenFill>
            </a:ext>
          </a:extLst>
        </p:spPr>
      </p:pic>
      <p:pic>
        <p:nvPicPr>
          <p:cNvPr id="176" name="Picture 175"/>
          <p:cNvPicPr>
            <a:picLocks noChangeAspect="1"/>
          </p:cNvPicPr>
          <p:nvPr/>
        </p:nvPicPr>
        <p:blipFill rotWithShape="1">
          <a:blip r:embed="rId11" cstate="screen">
            <a:extLst>
              <a:ext uri="{28A0092B-C50C-407E-A947-70E740481C1C}">
                <a14:useLocalDpi xmlns:a14="http://schemas.microsoft.com/office/drawing/2010/main" val="0"/>
              </a:ext>
            </a:extLst>
          </a:blip>
          <a:stretch/>
        </p:blipFill>
        <p:spPr bwMode="auto">
          <a:xfrm>
            <a:off x="8760308" y="1623185"/>
            <a:ext cx="1229695" cy="729709"/>
          </a:xfrm>
          <a:prstGeom prst="rect">
            <a:avLst/>
          </a:prstGeom>
          <a:noFill/>
          <a:ln>
            <a:noFill/>
          </a:ln>
          <a:extLst>
            <a:ext uri="{53640926-AAD7-44d8-BBD7-CCE9431645EC}">
              <a14:shadowObscured xmlns="" xmlns:a14="http://schemas.microsoft.com/office/drawing/2010/main"/>
            </a:ext>
          </a:extLst>
        </p:spPr>
      </p:pic>
      <p:pic>
        <p:nvPicPr>
          <p:cNvPr id="3" name="Picture 2" descr="ASUS T100TA Wht Angle1.p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928068" y="1337845"/>
            <a:ext cx="1721617" cy="1147745"/>
          </a:xfrm>
          <a:prstGeom prst="rect">
            <a:avLst/>
          </a:prstGeom>
        </p:spPr>
      </p:pic>
      <p:pic>
        <p:nvPicPr>
          <p:cNvPr id="4" name="Picture 3" descr="Dell_XPS_18_Corse_Angle1.pn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589388" y="3551927"/>
            <a:ext cx="846640" cy="836058"/>
          </a:xfrm>
          <a:prstGeom prst="rect">
            <a:avLst/>
          </a:prstGeom>
        </p:spPr>
      </p:pic>
      <p:pic>
        <p:nvPicPr>
          <p:cNvPr id="5" name="Picture 4" descr="Dell Venue11 Pro Blk Angle1d-2.pn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625099" y="1309272"/>
            <a:ext cx="1636541" cy="1091028"/>
          </a:xfrm>
          <a:prstGeom prst="rect">
            <a:avLst/>
          </a:prstGeom>
        </p:spPr>
      </p:pic>
      <p:pic>
        <p:nvPicPr>
          <p:cNvPr id="67" name="Picture 66" descr="Dell Venue11 Pro Blk Angle1d-2.png"/>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554333" y="5382678"/>
            <a:ext cx="1641482" cy="1094322"/>
          </a:xfrm>
          <a:prstGeom prst="rect">
            <a:avLst/>
          </a:prstGeom>
        </p:spPr>
      </p:pic>
      <p:pic>
        <p:nvPicPr>
          <p:cNvPr id="7" name="Picture 6" descr="HP_ElitePad_1000_GS_Slv_Angle7-2 JB.png"/>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293155" y="5589887"/>
            <a:ext cx="548101" cy="807515"/>
          </a:xfrm>
          <a:prstGeom prst="rect">
            <a:avLst/>
          </a:prstGeom>
        </p:spPr>
      </p:pic>
      <p:pic>
        <p:nvPicPr>
          <p:cNvPr id="8" name="Picture 7" descr="Lenovo_ThinkPadYoga.png"/>
          <p:cNvPicPr>
            <a:picLocks noChangeAspect="1"/>
          </p:cNvPicPr>
          <p:nvPr/>
        </p:nvPicPr>
        <p:blipFill>
          <a:blip r:embed="rId21" cstate="screen">
            <a:extLst>
              <a:ext uri="{28A0092B-C50C-407E-A947-70E740481C1C}">
                <a14:useLocalDpi xmlns:a14="http://schemas.microsoft.com/office/drawing/2010/main" val="0"/>
              </a:ext>
            </a:extLst>
          </a:blip>
          <a:stretch>
            <a:fillRect/>
          </a:stretch>
        </p:blipFill>
        <p:spPr>
          <a:xfrm>
            <a:off x="7337542" y="1555029"/>
            <a:ext cx="1034782" cy="770912"/>
          </a:xfrm>
          <a:prstGeom prst="rect">
            <a:avLst/>
          </a:prstGeom>
        </p:spPr>
      </p:pic>
      <p:pic>
        <p:nvPicPr>
          <p:cNvPr id="9" name="Picture 8" descr="reduced-size-Panasonic-ToughpadFZM1_2DB46C25.jpg"/>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876280" y="3494660"/>
            <a:ext cx="1204738" cy="903554"/>
          </a:xfrm>
          <a:prstGeom prst="rect">
            <a:avLst/>
          </a:prstGeom>
        </p:spPr>
      </p:pic>
      <p:pic>
        <p:nvPicPr>
          <p:cNvPr id="84" name="Picture 4" descr="Dell Venue 8 Pro"/>
          <p:cNvPicPr>
            <a:picLocks noChangeAspect="1" noChangeArrowheads="1"/>
          </p:cNvPicPr>
          <p:nvPr/>
        </p:nvPicPr>
        <p:blipFill>
          <a:blip r:embed="rId23" cstate="screen">
            <a:extLst>
              <a:ext uri="{28A0092B-C50C-407E-A947-70E740481C1C}">
                <a14:useLocalDpi xmlns:a14="http://schemas.microsoft.com/office/drawing/2010/main" val="0"/>
              </a:ext>
            </a:extLst>
          </a:blip>
          <a:srcRect/>
          <a:stretch>
            <a:fillRect/>
          </a:stretch>
        </p:blipFill>
        <p:spPr bwMode="auto">
          <a:xfrm>
            <a:off x="654681" y="3506704"/>
            <a:ext cx="1078714" cy="735487"/>
          </a:xfrm>
          <a:prstGeom prst="rect">
            <a:avLst/>
          </a:prstGeom>
          <a:noFill/>
          <a:extLst>
            <a:ext uri="{909E8E84-426E-40dd-AFC4-6F175D3DCCD1}">
              <a14:hiddenFill xmlns="" xmlns:a14="http://schemas.microsoft.com/office/drawing/2010/main">
                <a:solidFill>
                  <a:srgbClr val="FFFFFF"/>
                </a:solidFill>
              </a14:hiddenFill>
            </a:ext>
          </a:extLst>
        </p:spPr>
      </p:pic>
      <p:grpSp>
        <p:nvGrpSpPr>
          <p:cNvPr id="63" name="Group 62"/>
          <p:cNvGrpSpPr/>
          <p:nvPr/>
        </p:nvGrpSpPr>
        <p:grpSpPr>
          <a:xfrm>
            <a:off x="2329450" y="3376753"/>
            <a:ext cx="1059739" cy="1332906"/>
            <a:chOff x="2329450" y="3376753"/>
            <a:chExt cx="1059739" cy="1332906"/>
          </a:xfrm>
        </p:grpSpPr>
        <p:sp>
          <p:nvSpPr>
            <p:cNvPr id="65" name="TextBox 64"/>
            <p:cNvSpPr txBox="1"/>
            <p:nvPr/>
          </p:nvSpPr>
          <p:spPr>
            <a:xfrm>
              <a:off x="2329450" y="4494218"/>
              <a:ext cx="1059739" cy="215441"/>
            </a:xfrm>
            <a:prstGeom prst="rect">
              <a:avLst/>
            </a:prstGeom>
            <a:noFill/>
          </p:spPr>
          <p:txBody>
            <a:bodyPr wrap="square" lIns="91439" tIns="45719" rIns="91439" bIns="45719" rtlCol="0">
              <a:spAutoFit/>
            </a:bodyPr>
            <a:lstStyle/>
            <a:p>
              <a:pPr defTabSz="609459"/>
              <a:r>
                <a:rPr lang="en-US" sz="800" dirty="0">
                  <a:solidFill>
                    <a:prstClr val="black">
                      <a:lumMod val="50000"/>
                      <a:lumOff val="50000"/>
                    </a:prstClr>
                  </a:solidFill>
                  <a:latin typeface="Segoe UI"/>
                  <a:cs typeface="Segoe UI"/>
                </a:rPr>
                <a:t>Lenovo ThinkPad 8</a:t>
              </a:r>
            </a:p>
          </p:txBody>
        </p:sp>
        <p:pic>
          <p:nvPicPr>
            <p:cNvPr id="66" name="Picture 2" descr="Lenovo ThinkPad 8"/>
            <p:cNvPicPr>
              <a:picLocks noChangeAspect="1" noChangeArrowheads="1"/>
            </p:cNvPicPr>
            <p:nvPr/>
          </p:nvPicPr>
          <p:blipFill rotWithShape="1">
            <a:blip r:embed="rId2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2590639" y="3376753"/>
              <a:ext cx="537360" cy="1046386"/>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val="31124057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Windows: The right choice for financial services </a:t>
            </a:r>
          </a:p>
        </p:txBody>
      </p:sp>
      <p:pic>
        <p:nvPicPr>
          <p:cNvPr id="113" name="Picture 112"/>
          <p:cNvPicPr>
            <a:picLocks noChangeAspect="1"/>
          </p:cNvPicPr>
          <p:nvPr/>
        </p:nvPicPr>
        <p:blipFill rotWithShape="1">
          <a:blip r:embed="rId3" cstate="email">
            <a:extLst>
              <a:ext uri="{28A0092B-C50C-407E-A947-70E740481C1C}">
                <a14:useLocalDpi xmlns:a14="http://schemas.microsoft.com/office/drawing/2010/main"/>
              </a:ext>
            </a:extLst>
          </a:blip>
          <a:srcRect l="1447" t="10390" r="1068" b="-12226"/>
          <a:stretch/>
        </p:blipFill>
        <p:spPr>
          <a:xfrm>
            <a:off x="0" y="1064157"/>
            <a:ext cx="4025568" cy="4077751"/>
          </a:xfrm>
          <a:prstGeom prst="rect">
            <a:avLst/>
          </a:prstGeom>
        </p:spPr>
      </p:pic>
      <p:pic>
        <p:nvPicPr>
          <p:cNvPr id="117" name="Picture 116"/>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flipH="1">
            <a:off x="8171344" y="1057718"/>
            <a:ext cx="4015893" cy="3221100"/>
          </a:xfrm>
          <a:prstGeom prst="rect">
            <a:avLst/>
          </a:prstGeom>
          <a:noFill/>
          <a:ln>
            <a:noFill/>
          </a:ln>
        </p:spPr>
      </p:pic>
      <p:sp>
        <p:nvSpPr>
          <p:cNvPr id="120" name="Rectangle 119"/>
          <p:cNvSpPr/>
          <p:nvPr/>
        </p:nvSpPr>
        <p:spPr bwMode="auto">
          <a:xfrm>
            <a:off x="8171347" y="4233996"/>
            <a:ext cx="4015895" cy="2226332"/>
          </a:xfrm>
          <a:prstGeom prst="rect">
            <a:avLst/>
          </a:prstGeom>
          <a:solidFill>
            <a:srgbClr val="283F6B"/>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37142" tIns="46618" rIns="93236" bIns="137160" numCol="1" rtlCol="0" anchor="ctr" anchorCtr="0" compatLnSpc="1">
            <a:prstTxWarp prst="textNoShape">
              <a:avLst/>
            </a:prstTxWarp>
          </a:bodyPr>
          <a:lstStyle>
            <a:defPPr>
              <a:defRPr lang="en-US"/>
            </a:defPPr>
            <a:lvl1pPr marL="0" algn="l" defTabSz="910619" rtl="0" eaLnBrk="1" latinLnBrk="0" hangingPunct="1">
              <a:defRPr sz="1800" kern="1200">
                <a:solidFill>
                  <a:schemeClr val="lt1"/>
                </a:solidFill>
                <a:latin typeface="+mn-lt"/>
                <a:ea typeface="+mn-ea"/>
                <a:cs typeface="+mn-cs"/>
              </a:defRPr>
            </a:lvl1pPr>
            <a:lvl2pPr marL="455310" algn="l" defTabSz="910619" rtl="0" eaLnBrk="1" latinLnBrk="0" hangingPunct="1">
              <a:defRPr sz="1800" kern="1200">
                <a:solidFill>
                  <a:schemeClr val="lt1"/>
                </a:solidFill>
                <a:latin typeface="+mn-lt"/>
                <a:ea typeface="+mn-ea"/>
                <a:cs typeface="+mn-cs"/>
              </a:defRPr>
            </a:lvl2pPr>
            <a:lvl3pPr marL="910619" algn="l" defTabSz="910619" rtl="0" eaLnBrk="1" latinLnBrk="0" hangingPunct="1">
              <a:defRPr sz="1800" kern="1200">
                <a:solidFill>
                  <a:schemeClr val="lt1"/>
                </a:solidFill>
                <a:latin typeface="+mn-lt"/>
                <a:ea typeface="+mn-ea"/>
                <a:cs typeface="+mn-cs"/>
              </a:defRPr>
            </a:lvl3pPr>
            <a:lvl4pPr marL="1365931" algn="l" defTabSz="910619" rtl="0" eaLnBrk="1" latinLnBrk="0" hangingPunct="1">
              <a:defRPr sz="1800" kern="1200">
                <a:solidFill>
                  <a:schemeClr val="lt1"/>
                </a:solidFill>
                <a:latin typeface="+mn-lt"/>
                <a:ea typeface="+mn-ea"/>
                <a:cs typeface="+mn-cs"/>
              </a:defRPr>
            </a:lvl4pPr>
            <a:lvl5pPr marL="1821243" algn="l" defTabSz="910619" rtl="0" eaLnBrk="1" latinLnBrk="0" hangingPunct="1">
              <a:defRPr sz="1800" kern="1200">
                <a:solidFill>
                  <a:schemeClr val="lt1"/>
                </a:solidFill>
                <a:latin typeface="+mn-lt"/>
                <a:ea typeface="+mn-ea"/>
                <a:cs typeface="+mn-cs"/>
              </a:defRPr>
            </a:lvl5pPr>
            <a:lvl6pPr marL="2276551" algn="l" defTabSz="910619" rtl="0" eaLnBrk="1" latinLnBrk="0" hangingPunct="1">
              <a:defRPr sz="1800" kern="1200">
                <a:solidFill>
                  <a:schemeClr val="lt1"/>
                </a:solidFill>
                <a:latin typeface="+mn-lt"/>
                <a:ea typeface="+mn-ea"/>
                <a:cs typeface="+mn-cs"/>
              </a:defRPr>
            </a:lvl6pPr>
            <a:lvl7pPr marL="2731859" algn="l" defTabSz="910619" rtl="0" eaLnBrk="1" latinLnBrk="0" hangingPunct="1">
              <a:defRPr sz="1800" kern="1200">
                <a:solidFill>
                  <a:schemeClr val="lt1"/>
                </a:solidFill>
                <a:latin typeface="+mn-lt"/>
                <a:ea typeface="+mn-ea"/>
                <a:cs typeface="+mn-cs"/>
              </a:defRPr>
            </a:lvl7pPr>
            <a:lvl8pPr marL="3187170" algn="l" defTabSz="910619" rtl="0" eaLnBrk="1" latinLnBrk="0" hangingPunct="1">
              <a:defRPr sz="1800" kern="1200">
                <a:solidFill>
                  <a:schemeClr val="lt1"/>
                </a:solidFill>
                <a:latin typeface="+mn-lt"/>
                <a:ea typeface="+mn-ea"/>
                <a:cs typeface="+mn-cs"/>
              </a:defRPr>
            </a:lvl8pPr>
            <a:lvl9pPr marL="3642483" algn="l" defTabSz="910619" rtl="0" eaLnBrk="1" latinLnBrk="0" hangingPunct="1">
              <a:defRPr sz="1800" kern="1200">
                <a:solidFill>
                  <a:schemeClr val="lt1"/>
                </a:solidFill>
                <a:latin typeface="+mn-lt"/>
                <a:ea typeface="+mn-ea"/>
                <a:cs typeface="+mn-cs"/>
              </a:defRPr>
            </a:lvl9pPr>
          </a:lstStyle>
          <a:p>
            <a:pPr defTabSz="932119">
              <a:lnSpc>
                <a:spcPct val="90000"/>
              </a:lnSpc>
            </a:pPr>
            <a:endParaRPr lang="en-US" sz="2800" dirty="0">
              <a:solidFill>
                <a:srgbClr val="FFFFFF"/>
              </a:solidFill>
              <a:latin typeface="Segoe UI Light" panose="020B0502040204020203" pitchFamily="34" charset="0"/>
              <a:cs typeface="Segoe UI Light" panose="020B0502040204020203" pitchFamily="34" charset="0"/>
            </a:endParaRPr>
          </a:p>
        </p:txBody>
      </p:sp>
      <p:sp>
        <p:nvSpPr>
          <p:cNvPr id="121" name="Rectangle 120"/>
          <p:cNvSpPr/>
          <p:nvPr/>
        </p:nvSpPr>
        <p:spPr bwMode="auto">
          <a:xfrm>
            <a:off x="-4758" y="4233995"/>
            <a:ext cx="4028186" cy="2226333"/>
          </a:xfrm>
          <a:prstGeom prst="rect">
            <a:avLst/>
          </a:prstGeom>
          <a:solidFill>
            <a:srgbClr val="283F6B"/>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37142" tIns="46618" rIns="93236" bIns="137160" numCol="1" rtlCol="0" anchor="ctr" anchorCtr="0" compatLnSpc="1">
            <a:prstTxWarp prst="textNoShape">
              <a:avLst/>
            </a:prstTxWarp>
          </a:bodyPr>
          <a:lstStyle>
            <a:defPPr>
              <a:defRPr lang="en-US"/>
            </a:defPPr>
            <a:lvl1pPr marL="0" algn="l" defTabSz="910619" rtl="0" eaLnBrk="1" latinLnBrk="0" hangingPunct="1">
              <a:defRPr sz="1800" kern="1200">
                <a:solidFill>
                  <a:schemeClr val="lt1"/>
                </a:solidFill>
                <a:latin typeface="+mn-lt"/>
                <a:ea typeface="+mn-ea"/>
                <a:cs typeface="+mn-cs"/>
              </a:defRPr>
            </a:lvl1pPr>
            <a:lvl2pPr marL="455310" algn="l" defTabSz="910619" rtl="0" eaLnBrk="1" latinLnBrk="0" hangingPunct="1">
              <a:defRPr sz="1800" kern="1200">
                <a:solidFill>
                  <a:schemeClr val="lt1"/>
                </a:solidFill>
                <a:latin typeface="+mn-lt"/>
                <a:ea typeface="+mn-ea"/>
                <a:cs typeface="+mn-cs"/>
              </a:defRPr>
            </a:lvl2pPr>
            <a:lvl3pPr marL="910619" algn="l" defTabSz="910619" rtl="0" eaLnBrk="1" latinLnBrk="0" hangingPunct="1">
              <a:defRPr sz="1800" kern="1200">
                <a:solidFill>
                  <a:schemeClr val="lt1"/>
                </a:solidFill>
                <a:latin typeface="+mn-lt"/>
                <a:ea typeface="+mn-ea"/>
                <a:cs typeface="+mn-cs"/>
              </a:defRPr>
            </a:lvl3pPr>
            <a:lvl4pPr marL="1365931" algn="l" defTabSz="910619" rtl="0" eaLnBrk="1" latinLnBrk="0" hangingPunct="1">
              <a:defRPr sz="1800" kern="1200">
                <a:solidFill>
                  <a:schemeClr val="lt1"/>
                </a:solidFill>
                <a:latin typeface="+mn-lt"/>
                <a:ea typeface="+mn-ea"/>
                <a:cs typeface="+mn-cs"/>
              </a:defRPr>
            </a:lvl4pPr>
            <a:lvl5pPr marL="1821243" algn="l" defTabSz="910619" rtl="0" eaLnBrk="1" latinLnBrk="0" hangingPunct="1">
              <a:defRPr sz="1800" kern="1200">
                <a:solidFill>
                  <a:schemeClr val="lt1"/>
                </a:solidFill>
                <a:latin typeface="+mn-lt"/>
                <a:ea typeface="+mn-ea"/>
                <a:cs typeface="+mn-cs"/>
              </a:defRPr>
            </a:lvl5pPr>
            <a:lvl6pPr marL="2276551" algn="l" defTabSz="910619" rtl="0" eaLnBrk="1" latinLnBrk="0" hangingPunct="1">
              <a:defRPr sz="1800" kern="1200">
                <a:solidFill>
                  <a:schemeClr val="lt1"/>
                </a:solidFill>
                <a:latin typeface="+mn-lt"/>
                <a:ea typeface="+mn-ea"/>
                <a:cs typeface="+mn-cs"/>
              </a:defRPr>
            </a:lvl6pPr>
            <a:lvl7pPr marL="2731859" algn="l" defTabSz="910619" rtl="0" eaLnBrk="1" latinLnBrk="0" hangingPunct="1">
              <a:defRPr sz="1800" kern="1200">
                <a:solidFill>
                  <a:schemeClr val="lt1"/>
                </a:solidFill>
                <a:latin typeface="+mn-lt"/>
                <a:ea typeface="+mn-ea"/>
                <a:cs typeface="+mn-cs"/>
              </a:defRPr>
            </a:lvl7pPr>
            <a:lvl8pPr marL="3187170" algn="l" defTabSz="910619" rtl="0" eaLnBrk="1" latinLnBrk="0" hangingPunct="1">
              <a:defRPr sz="1800" kern="1200">
                <a:solidFill>
                  <a:schemeClr val="lt1"/>
                </a:solidFill>
                <a:latin typeface="+mn-lt"/>
                <a:ea typeface="+mn-ea"/>
                <a:cs typeface="+mn-cs"/>
              </a:defRPr>
            </a:lvl8pPr>
            <a:lvl9pPr marL="3642483" algn="l" defTabSz="910619" rtl="0" eaLnBrk="1" latinLnBrk="0" hangingPunct="1">
              <a:defRPr sz="1800" kern="1200">
                <a:solidFill>
                  <a:schemeClr val="lt1"/>
                </a:solidFill>
                <a:latin typeface="+mn-lt"/>
                <a:ea typeface="+mn-ea"/>
                <a:cs typeface="+mn-cs"/>
              </a:defRPr>
            </a:lvl9pPr>
          </a:lstStyle>
          <a:p>
            <a:pPr defTabSz="932119">
              <a:lnSpc>
                <a:spcPct val="90000"/>
              </a:lnSpc>
            </a:pPr>
            <a:endParaRPr lang="en-US" sz="2800" dirty="0">
              <a:solidFill>
                <a:srgbClr val="FFFFFF"/>
              </a:solidFill>
              <a:latin typeface="Segoe UI Light" panose="020B0502040204020203" pitchFamily="34" charset="0"/>
              <a:cs typeface="Segoe UI Light" panose="020B0502040204020203" pitchFamily="34" charset="0"/>
            </a:endParaRPr>
          </a:p>
        </p:txBody>
      </p:sp>
      <p:pic>
        <p:nvPicPr>
          <p:cNvPr id="124" name="Picture 123"/>
          <p:cNvPicPr>
            <a:picLocks noChangeAspect="1"/>
          </p:cNvPicPr>
          <p:nvPr/>
        </p:nvPicPr>
        <p:blipFill rotWithShape="1">
          <a:blip r:embed="rId5">
            <a:extLst>
              <a:ext uri="{28A0092B-C50C-407E-A947-70E740481C1C}">
                <a14:useLocalDpi xmlns:a14="http://schemas.microsoft.com/office/drawing/2010/main"/>
              </a:ext>
            </a:extLst>
          </a:blip>
          <a:srcRect t="10805" r="1338" b="17547"/>
          <a:stretch/>
        </p:blipFill>
        <p:spPr>
          <a:xfrm>
            <a:off x="4120029" y="1064159"/>
            <a:ext cx="3977848" cy="4241865"/>
          </a:xfrm>
          <a:prstGeom prst="rect">
            <a:avLst/>
          </a:prstGeom>
        </p:spPr>
      </p:pic>
      <p:sp>
        <p:nvSpPr>
          <p:cNvPr id="125" name="Rectangle 124"/>
          <p:cNvSpPr/>
          <p:nvPr/>
        </p:nvSpPr>
        <p:spPr bwMode="auto">
          <a:xfrm>
            <a:off x="4126058" y="4233995"/>
            <a:ext cx="3982315" cy="2226333"/>
          </a:xfrm>
          <a:prstGeom prst="rect">
            <a:avLst/>
          </a:prstGeom>
          <a:solidFill>
            <a:srgbClr val="283F6B"/>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37142" tIns="46618" rIns="93236" bIns="137160" numCol="1" rtlCol="0" anchor="ctr" anchorCtr="0" compatLnSpc="1">
            <a:prstTxWarp prst="textNoShape">
              <a:avLst/>
            </a:prstTxWarp>
          </a:bodyPr>
          <a:lstStyle>
            <a:defPPr>
              <a:defRPr lang="en-US"/>
            </a:defPPr>
            <a:lvl1pPr marL="0" algn="l" defTabSz="910619" rtl="0" eaLnBrk="1" latinLnBrk="0" hangingPunct="1">
              <a:defRPr sz="1800" kern="1200">
                <a:solidFill>
                  <a:schemeClr val="lt1"/>
                </a:solidFill>
                <a:latin typeface="+mn-lt"/>
                <a:ea typeface="+mn-ea"/>
                <a:cs typeface="+mn-cs"/>
              </a:defRPr>
            </a:lvl1pPr>
            <a:lvl2pPr marL="455310" algn="l" defTabSz="910619" rtl="0" eaLnBrk="1" latinLnBrk="0" hangingPunct="1">
              <a:defRPr sz="1800" kern="1200">
                <a:solidFill>
                  <a:schemeClr val="lt1"/>
                </a:solidFill>
                <a:latin typeface="+mn-lt"/>
                <a:ea typeface="+mn-ea"/>
                <a:cs typeface="+mn-cs"/>
              </a:defRPr>
            </a:lvl2pPr>
            <a:lvl3pPr marL="910619" algn="l" defTabSz="910619" rtl="0" eaLnBrk="1" latinLnBrk="0" hangingPunct="1">
              <a:defRPr sz="1800" kern="1200">
                <a:solidFill>
                  <a:schemeClr val="lt1"/>
                </a:solidFill>
                <a:latin typeface="+mn-lt"/>
                <a:ea typeface="+mn-ea"/>
                <a:cs typeface="+mn-cs"/>
              </a:defRPr>
            </a:lvl3pPr>
            <a:lvl4pPr marL="1365931" algn="l" defTabSz="910619" rtl="0" eaLnBrk="1" latinLnBrk="0" hangingPunct="1">
              <a:defRPr sz="1800" kern="1200">
                <a:solidFill>
                  <a:schemeClr val="lt1"/>
                </a:solidFill>
                <a:latin typeface="+mn-lt"/>
                <a:ea typeface="+mn-ea"/>
                <a:cs typeface="+mn-cs"/>
              </a:defRPr>
            </a:lvl4pPr>
            <a:lvl5pPr marL="1821243" algn="l" defTabSz="910619" rtl="0" eaLnBrk="1" latinLnBrk="0" hangingPunct="1">
              <a:defRPr sz="1800" kern="1200">
                <a:solidFill>
                  <a:schemeClr val="lt1"/>
                </a:solidFill>
                <a:latin typeface="+mn-lt"/>
                <a:ea typeface="+mn-ea"/>
                <a:cs typeface="+mn-cs"/>
              </a:defRPr>
            </a:lvl5pPr>
            <a:lvl6pPr marL="2276551" algn="l" defTabSz="910619" rtl="0" eaLnBrk="1" latinLnBrk="0" hangingPunct="1">
              <a:defRPr sz="1800" kern="1200">
                <a:solidFill>
                  <a:schemeClr val="lt1"/>
                </a:solidFill>
                <a:latin typeface="+mn-lt"/>
                <a:ea typeface="+mn-ea"/>
                <a:cs typeface="+mn-cs"/>
              </a:defRPr>
            </a:lvl6pPr>
            <a:lvl7pPr marL="2731859" algn="l" defTabSz="910619" rtl="0" eaLnBrk="1" latinLnBrk="0" hangingPunct="1">
              <a:defRPr sz="1800" kern="1200">
                <a:solidFill>
                  <a:schemeClr val="lt1"/>
                </a:solidFill>
                <a:latin typeface="+mn-lt"/>
                <a:ea typeface="+mn-ea"/>
                <a:cs typeface="+mn-cs"/>
              </a:defRPr>
            </a:lvl7pPr>
            <a:lvl8pPr marL="3187170" algn="l" defTabSz="910619" rtl="0" eaLnBrk="1" latinLnBrk="0" hangingPunct="1">
              <a:defRPr sz="1800" kern="1200">
                <a:solidFill>
                  <a:schemeClr val="lt1"/>
                </a:solidFill>
                <a:latin typeface="+mn-lt"/>
                <a:ea typeface="+mn-ea"/>
                <a:cs typeface="+mn-cs"/>
              </a:defRPr>
            </a:lvl8pPr>
            <a:lvl9pPr marL="3642483" algn="l" defTabSz="910619" rtl="0" eaLnBrk="1" latinLnBrk="0" hangingPunct="1">
              <a:defRPr sz="1800" kern="1200">
                <a:solidFill>
                  <a:schemeClr val="lt1"/>
                </a:solidFill>
                <a:latin typeface="+mn-lt"/>
                <a:ea typeface="+mn-ea"/>
                <a:cs typeface="+mn-cs"/>
              </a:defRPr>
            </a:lvl9pPr>
          </a:lstStyle>
          <a:p>
            <a:pPr defTabSz="932119">
              <a:lnSpc>
                <a:spcPct val="90000"/>
              </a:lnSpc>
            </a:pPr>
            <a:endParaRPr lang="en-US" sz="2800" dirty="0">
              <a:solidFill>
                <a:srgbClr val="FFFFFF"/>
              </a:solidFill>
              <a:latin typeface="Segoe UI Light" panose="020B0502040204020203" pitchFamily="34" charset="0"/>
              <a:cs typeface="Segoe UI Light" panose="020B0502040204020203" pitchFamily="34" charset="0"/>
            </a:endParaRPr>
          </a:p>
        </p:txBody>
      </p:sp>
      <p:sp>
        <p:nvSpPr>
          <p:cNvPr id="127" name="TextBox 2"/>
          <p:cNvSpPr txBox="1"/>
          <p:nvPr/>
        </p:nvSpPr>
        <p:spPr>
          <a:xfrm>
            <a:off x="234299" y="4487992"/>
            <a:ext cx="3346823" cy="914400"/>
          </a:xfrm>
          <a:prstGeom prst="rect">
            <a:avLst/>
          </a:prstGeom>
        </p:spPr>
        <p:txBody>
          <a:bodyPr vert="horz" wrap="none" lIns="91440" tIns="91440" rIns="91440" bIns="91440" rtlCol="0" anchor="t">
            <a:noAutofit/>
          </a:bodyPr>
          <a:lstStyle>
            <a:defPPr>
              <a:defRPr lang="en-US"/>
            </a:defPPr>
            <a:lvl1pPr marL="0" algn="l" defTabSz="910619" rtl="0" eaLnBrk="1" latinLnBrk="0" hangingPunct="1">
              <a:defRPr sz="1800" kern="1200">
                <a:solidFill>
                  <a:schemeClr val="tx1"/>
                </a:solidFill>
                <a:latin typeface="+mn-lt"/>
                <a:ea typeface="+mn-ea"/>
                <a:cs typeface="+mn-cs"/>
              </a:defRPr>
            </a:lvl1pPr>
            <a:lvl2pPr marL="455310" algn="l" defTabSz="910619" rtl="0" eaLnBrk="1" latinLnBrk="0" hangingPunct="1">
              <a:defRPr sz="1800" kern="1200">
                <a:solidFill>
                  <a:schemeClr val="tx1"/>
                </a:solidFill>
                <a:latin typeface="+mn-lt"/>
                <a:ea typeface="+mn-ea"/>
                <a:cs typeface="+mn-cs"/>
              </a:defRPr>
            </a:lvl2pPr>
            <a:lvl3pPr marL="910619" algn="l" defTabSz="910619" rtl="0" eaLnBrk="1" latinLnBrk="0" hangingPunct="1">
              <a:defRPr sz="1800" kern="1200">
                <a:solidFill>
                  <a:schemeClr val="tx1"/>
                </a:solidFill>
                <a:latin typeface="+mn-lt"/>
                <a:ea typeface="+mn-ea"/>
                <a:cs typeface="+mn-cs"/>
              </a:defRPr>
            </a:lvl3pPr>
            <a:lvl4pPr marL="1365931" algn="l" defTabSz="910619" rtl="0" eaLnBrk="1" latinLnBrk="0" hangingPunct="1">
              <a:defRPr sz="1800" kern="1200">
                <a:solidFill>
                  <a:schemeClr val="tx1"/>
                </a:solidFill>
                <a:latin typeface="+mn-lt"/>
                <a:ea typeface="+mn-ea"/>
                <a:cs typeface="+mn-cs"/>
              </a:defRPr>
            </a:lvl4pPr>
            <a:lvl5pPr marL="1821243" algn="l" defTabSz="910619" rtl="0" eaLnBrk="1" latinLnBrk="0" hangingPunct="1">
              <a:defRPr sz="1800" kern="1200">
                <a:solidFill>
                  <a:schemeClr val="tx1"/>
                </a:solidFill>
                <a:latin typeface="+mn-lt"/>
                <a:ea typeface="+mn-ea"/>
                <a:cs typeface="+mn-cs"/>
              </a:defRPr>
            </a:lvl5pPr>
            <a:lvl6pPr marL="2276551" algn="l" defTabSz="910619" rtl="0" eaLnBrk="1" latinLnBrk="0" hangingPunct="1">
              <a:defRPr sz="1800" kern="1200">
                <a:solidFill>
                  <a:schemeClr val="tx1"/>
                </a:solidFill>
                <a:latin typeface="+mn-lt"/>
                <a:ea typeface="+mn-ea"/>
                <a:cs typeface="+mn-cs"/>
              </a:defRPr>
            </a:lvl6pPr>
            <a:lvl7pPr marL="2731859" algn="l" defTabSz="910619" rtl="0" eaLnBrk="1" latinLnBrk="0" hangingPunct="1">
              <a:defRPr sz="1800" kern="1200">
                <a:solidFill>
                  <a:schemeClr val="tx1"/>
                </a:solidFill>
                <a:latin typeface="+mn-lt"/>
                <a:ea typeface="+mn-ea"/>
                <a:cs typeface="+mn-cs"/>
              </a:defRPr>
            </a:lvl7pPr>
            <a:lvl8pPr marL="3187170" algn="l" defTabSz="910619" rtl="0" eaLnBrk="1" latinLnBrk="0" hangingPunct="1">
              <a:defRPr sz="1800" kern="1200">
                <a:solidFill>
                  <a:schemeClr val="tx1"/>
                </a:solidFill>
                <a:latin typeface="+mn-lt"/>
                <a:ea typeface="+mn-ea"/>
                <a:cs typeface="+mn-cs"/>
              </a:defRPr>
            </a:lvl8pPr>
            <a:lvl9pPr marL="3642483" algn="l" defTabSz="910619" rtl="0" eaLnBrk="1" latinLnBrk="0" hangingPunct="1">
              <a:defRPr sz="1800" kern="1200">
                <a:solidFill>
                  <a:schemeClr val="tx1"/>
                </a:solidFill>
                <a:latin typeface="+mn-lt"/>
                <a:ea typeface="+mn-ea"/>
                <a:cs typeface="+mn-cs"/>
              </a:defRPr>
            </a:lvl9pPr>
          </a:lstStyle>
          <a:p>
            <a:r>
              <a:rPr lang="en-US" sz="2800" dirty="0">
                <a:solidFill>
                  <a:srgbClr val="FFFFFF"/>
                </a:solidFill>
                <a:latin typeface="Segoe UI Light" panose="020B0502040204020203" pitchFamily="34" charset="0"/>
                <a:cs typeface="Segoe UI Light" panose="020B0502040204020203" pitchFamily="34" charset="0"/>
              </a:rPr>
              <a:t>Best business </a:t>
            </a:r>
            <a:br>
              <a:rPr lang="en-US" sz="2800" dirty="0">
                <a:solidFill>
                  <a:srgbClr val="FFFFFF"/>
                </a:solidFill>
                <a:latin typeface="Segoe UI Light" panose="020B0502040204020203" pitchFamily="34" charset="0"/>
                <a:cs typeface="Segoe UI Light" panose="020B0502040204020203" pitchFamily="34" charset="0"/>
              </a:rPr>
            </a:br>
            <a:r>
              <a:rPr lang="en-US" sz="2800" dirty="0">
                <a:solidFill>
                  <a:srgbClr val="FFFFFF"/>
                </a:solidFill>
                <a:latin typeface="Segoe UI Light" panose="020B0502040204020203" pitchFamily="34" charset="0"/>
                <a:cs typeface="Segoe UI Light" panose="020B0502040204020203" pitchFamily="34" charset="0"/>
              </a:rPr>
              <a:t>tablets and phones</a:t>
            </a:r>
          </a:p>
          <a:p>
            <a:endParaRPr lang="en-US" sz="2800" dirty="0" err="1" smtClean="0">
              <a:latin typeface="Segoe UI" pitchFamily="34" charset="0"/>
              <a:ea typeface="Segoe UI" pitchFamily="34" charset="0"/>
              <a:cs typeface="Segoe UI" pitchFamily="34" charset="0"/>
            </a:endParaRPr>
          </a:p>
        </p:txBody>
      </p:sp>
      <p:sp>
        <p:nvSpPr>
          <p:cNvPr id="128" name="TextBox 4"/>
          <p:cNvSpPr txBox="1"/>
          <p:nvPr/>
        </p:nvSpPr>
        <p:spPr>
          <a:xfrm>
            <a:off x="4358064" y="4487992"/>
            <a:ext cx="2883647" cy="914400"/>
          </a:xfrm>
          <a:prstGeom prst="rect">
            <a:avLst/>
          </a:prstGeom>
        </p:spPr>
        <p:txBody>
          <a:bodyPr vert="horz" wrap="none" lIns="91440" tIns="91440" rIns="91440" bIns="91440" rtlCol="0" anchor="t">
            <a:noAutofit/>
          </a:bodyPr>
          <a:lstStyle>
            <a:defPPr>
              <a:defRPr lang="en-US"/>
            </a:defPPr>
            <a:lvl1pPr marL="0" algn="l" defTabSz="910619" rtl="0" eaLnBrk="1" latinLnBrk="0" hangingPunct="1">
              <a:defRPr sz="1800" kern="1200">
                <a:solidFill>
                  <a:schemeClr val="tx1"/>
                </a:solidFill>
                <a:latin typeface="+mn-lt"/>
                <a:ea typeface="+mn-ea"/>
                <a:cs typeface="+mn-cs"/>
              </a:defRPr>
            </a:lvl1pPr>
            <a:lvl2pPr marL="455310" algn="l" defTabSz="910619" rtl="0" eaLnBrk="1" latinLnBrk="0" hangingPunct="1">
              <a:defRPr sz="1800" kern="1200">
                <a:solidFill>
                  <a:schemeClr val="tx1"/>
                </a:solidFill>
                <a:latin typeface="+mn-lt"/>
                <a:ea typeface="+mn-ea"/>
                <a:cs typeface="+mn-cs"/>
              </a:defRPr>
            </a:lvl2pPr>
            <a:lvl3pPr marL="910619" algn="l" defTabSz="910619" rtl="0" eaLnBrk="1" latinLnBrk="0" hangingPunct="1">
              <a:defRPr sz="1800" kern="1200">
                <a:solidFill>
                  <a:schemeClr val="tx1"/>
                </a:solidFill>
                <a:latin typeface="+mn-lt"/>
                <a:ea typeface="+mn-ea"/>
                <a:cs typeface="+mn-cs"/>
              </a:defRPr>
            </a:lvl3pPr>
            <a:lvl4pPr marL="1365931" algn="l" defTabSz="910619" rtl="0" eaLnBrk="1" latinLnBrk="0" hangingPunct="1">
              <a:defRPr sz="1800" kern="1200">
                <a:solidFill>
                  <a:schemeClr val="tx1"/>
                </a:solidFill>
                <a:latin typeface="+mn-lt"/>
                <a:ea typeface="+mn-ea"/>
                <a:cs typeface="+mn-cs"/>
              </a:defRPr>
            </a:lvl4pPr>
            <a:lvl5pPr marL="1821243" algn="l" defTabSz="910619" rtl="0" eaLnBrk="1" latinLnBrk="0" hangingPunct="1">
              <a:defRPr sz="1800" kern="1200">
                <a:solidFill>
                  <a:schemeClr val="tx1"/>
                </a:solidFill>
                <a:latin typeface="+mn-lt"/>
                <a:ea typeface="+mn-ea"/>
                <a:cs typeface="+mn-cs"/>
              </a:defRPr>
            </a:lvl5pPr>
            <a:lvl6pPr marL="2276551" algn="l" defTabSz="910619" rtl="0" eaLnBrk="1" latinLnBrk="0" hangingPunct="1">
              <a:defRPr sz="1800" kern="1200">
                <a:solidFill>
                  <a:schemeClr val="tx1"/>
                </a:solidFill>
                <a:latin typeface="+mn-lt"/>
                <a:ea typeface="+mn-ea"/>
                <a:cs typeface="+mn-cs"/>
              </a:defRPr>
            </a:lvl6pPr>
            <a:lvl7pPr marL="2731859" algn="l" defTabSz="910619" rtl="0" eaLnBrk="1" latinLnBrk="0" hangingPunct="1">
              <a:defRPr sz="1800" kern="1200">
                <a:solidFill>
                  <a:schemeClr val="tx1"/>
                </a:solidFill>
                <a:latin typeface="+mn-lt"/>
                <a:ea typeface="+mn-ea"/>
                <a:cs typeface="+mn-cs"/>
              </a:defRPr>
            </a:lvl7pPr>
            <a:lvl8pPr marL="3187170" algn="l" defTabSz="910619" rtl="0" eaLnBrk="1" latinLnBrk="0" hangingPunct="1">
              <a:defRPr sz="1800" kern="1200">
                <a:solidFill>
                  <a:schemeClr val="tx1"/>
                </a:solidFill>
                <a:latin typeface="+mn-lt"/>
                <a:ea typeface="+mn-ea"/>
                <a:cs typeface="+mn-cs"/>
              </a:defRPr>
            </a:lvl8pPr>
            <a:lvl9pPr marL="3642483" algn="l" defTabSz="910619" rtl="0" eaLnBrk="1" latinLnBrk="0" hangingPunct="1">
              <a:defRPr sz="1800" kern="1200">
                <a:solidFill>
                  <a:schemeClr val="tx1"/>
                </a:solidFill>
                <a:latin typeface="+mn-lt"/>
                <a:ea typeface="+mn-ea"/>
                <a:cs typeface="+mn-cs"/>
              </a:defRPr>
            </a:lvl9pPr>
          </a:lstStyle>
          <a:p>
            <a:r>
              <a:rPr lang="en-US" sz="2800" dirty="0">
                <a:solidFill>
                  <a:srgbClr val="FFFFFF"/>
                </a:solidFill>
                <a:latin typeface="Segoe UI Light" panose="020B0502040204020203" pitchFamily="34" charset="0"/>
                <a:cs typeface="Segoe UI Light" panose="020B0502040204020203" pitchFamily="34" charset="0"/>
              </a:rPr>
              <a:t>Windows apps </a:t>
            </a:r>
            <a:br>
              <a:rPr lang="en-US" sz="2800" dirty="0">
                <a:solidFill>
                  <a:srgbClr val="FFFFFF"/>
                </a:solidFill>
                <a:latin typeface="Segoe UI Light" panose="020B0502040204020203" pitchFamily="34" charset="0"/>
                <a:cs typeface="Segoe UI Light" panose="020B0502040204020203" pitchFamily="34" charset="0"/>
              </a:rPr>
            </a:br>
            <a:r>
              <a:rPr lang="en-US" sz="2800" dirty="0">
                <a:solidFill>
                  <a:srgbClr val="FFFFFF"/>
                </a:solidFill>
                <a:latin typeface="Segoe UI Light" panose="020B0502040204020203" pitchFamily="34" charset="0"/>
                <a:cs typeface="Segoe UI Light" panose="020B0502040204020203" pitchFamily="34" charset="0"/>
              </a:rPr>
              <a:t>for business</a:t>
            </a:r>
          </a:p>
          <a:p>
            <a:endParaRPr lang="en-US" sz="2800" dirty="0" err="1" smtClean="0">
              <a:latin typeface="Segoe UI" pitchFamily="34" charset="0"/>
              <a:ea typeface="Segoe UI" pitchFamily="34" charset="0"/>
              <a:cs typeface="Segoe UI" pitchFamily="34" charset="0"/>
            </a:endParaRPr>
          </a:p>
        </p:txBody>
      </p:sp>
      <p:sp>
        <p:nvSpPr>
          <p:cNvPr id="129" name="TextBox 5"/>
          <p:cNvSpPr txBox="1"/>
          <p:nvPr/>
        </p:nvSpPr>
        <p:spPr>
          <a:xfrm>
            <a:off x="8437005" y="4487992"/>
            <a:ext cx="3600825" cy="1553883"/>
          </a:xfrm>
          <a:prstGeom prst="rect">
            <a:avLst/>
          </a:prstGeom>
        </p:spPr>
        <p:txBody>
          <a:bodyPr vert="horz" wrap="none" lIns="91440" tIns="91440" rIns="91440" bIns="91440" rtlCol="0" anchor="t">
            <a:noAutofit/>
          </a:bodyPr>
          <a:lstStyle>
            <a:defPPr>
              <a:defRPr lang="en-US"/>
            </a:defPPr>
            <a:lvl1pPr marL="0" algn="l" defTabSz="910619" rtl="0" eaLnBrk="1" latinLnBrk="0" hangingPunct="1">
              <a:defRPr sz="1800" kern="1200">
                <a:solidFill>
                  <a:schemeClr val="tx1"/>
                </a:solidFill>
                <a:latin typeface="+mn-lt"/>
                <a:ea typeface="+mn-ea"/>
                <a:cs typeface="+mn-cs"/>
              </a:defRPr>
            </a:lvl1pPr>
            <a:lvl2pPr marL="455310" algn="l" defTabSz="910619" rtl="0" eaLnBrk="1" latinLnBrk="0" hangingPunct="1">
              <a:defRPr sz="1800" kern="1200">
                <a:solidFill>
                  <a:schemeClr val="tx1"/>
                </a:solidFill>
                <a:latin typeface="+mn-lt"/>
                <a:ea typeface="+mn-ea"/>
                <a:cs typeface="+mn-cs"/>
              </a:defRPr>
            </a:lvl2pPr>
            <a:lvl3pPr marL="910619" algn="l" defTabSz="910619" rtl="0" eaLnBrk="1" latinLnBrk="0" hangingPunct="1">
              <a:defRPr sz="1800" kern="1200">
                <a:solidFill>
                  <a:schemeClr val="tx1"/>
                </a:solidFill>
                <a:latin typeface="+mn-lt"/>
                <a:ea typeface="+mn-ea"/>
                <a:cs typeface="+mn-cs"/>
              </a:defRPr>
            </a:lvl3pPr>
            <a:lvl4pPr marL="1365931" algn="l" defTabSz="910619" rtl="0" eaLnBrk="1" latinLnBrk="0" hangingPunct="1">
              <a:defRPr sz="1800" kern="1200">
                <a:solidFill>
                  <a:schemeClr val="tx1"/>
                </a:solidFill>
                <a:latin typeface="+mn-lt"/>
                <a:ea typeface="+mn-ea"/>
                <a:cs typeface="+mn-cs"/>
              </a:defRPr>
            </a:lvl4pPr>
            <a:lvl5pPr marL="1821243" algn="l" defTabSz="910619" rtl="0" eaLnBrk="1" latinLnBrk="0" hangingPunct="1">
              <a:defRPr sz="1800" kern="1200">
                <a:solidFill>
                  <a:schemeClr val="tx1"/>
                </a:solidFill>
                <a:latin typeface="+mn-lt"/>
                <a:ea typeface="+mn-ea"/>
                <a:cs typeface="+mn-cs"/>
              </a:defRPr>
            </a:lvl5pPr>
            <a:lvl6pPr marL="2276551" algn="l" defTabSz="910619" rtl="0" eaLnBrk="1" latinLnBrk="0" hangingPunct="1">
              <a:defRPr sz="1800" kern="1200">
                <a:solidFill>
                  <a:schemeClr val="tx1"/>
                </a:solidFill>
                <a:latin typeface="+mn-lt"/>
                <a:ea typeface="+mn-ea"/>
                <a:cs typeface="+mn-cs"/>
              </a:defRPr>
            </a:lvl6pPr>
            <a:lvl7pPr marL="2731859" algn="l" defTabSz="910619" rtl="0" eaLnBrk="1" latinLnBrk="0" hangingPunct="1">
              <a:defRPr sz="1800" kern="1200">
                <a:solidFill>
                  <a:schemeClr val="tx1"/>
                </a:solidFill>
                <a:latin typeface="+mn-lt"/>
                <a:ea typeface="+mn-ea"/>
                <a:cs typeface="+mn-cs"/>
              </a:defRPr>
            </a:lvl7pPr>
            <a:lvl8pPr marL="3187170" algn="l" defTabSz="910619" rtl="0" eaLnBrk="1" latinLnBrk="0" hangingPunct="1">
              <a:defRPr sz="1800" kern="1200">
                <a:solidFill>
                  <a:schemeClr val="tx1"/>
                </a:solidFill>
                <a:latin typeface="+mn-lt"/>
                <a:ea typeface="+mn-ea"/>
                <a:cs typeface="+mn-cs"/>
              </a:defRPr>
            </a:lvl8pPr>
            <a:lvl9pPr marL="3642483" algn="l" defTabSz="910619" rtl="0" eaLnBrk="1" latinLnBrk="0" hangingPunct="1">
              <a:defRPr sz="1800" kern="1200">
                <a:solidFill>
                  <a:schemeClr val="tx1"/>
                </a:solidFill>
                <a:latin typeface="+mn-lt"/>
                <a:ea typeface="+mn-ea"/>
                <a:cs typeface="+mn-cs"/>
              </a:defRPr>
            </a:lvl9pPr>
          </a:lstStyle>
          <a:p>
            <a:r>
              <a:rPr lang="en-US" sz="2800" dirty="0">
                <a:solidFill>
                  <a:srgbClr val="FFFFFF"/>
                </a:solidFill>
                <a:latin typeface="Segoe UI Light" panose="020B0502040204020203" pitchFamily="34" charset="0"/>
                <a:cs typeface="Segoe UI Light" panose="020B0502040204020203" pitchFamily="34" charset="0"/>
              </a:rPr>
              <a:t>Enterprise-grade </a:t>
            </a:r>
            <a:r>
              <a:rPr lang="en-US" sz="2800" dirty="0" smtClean="0">
                <a:solidFill>
                  <a:srgbClr val="FFFFFF"/>
                </a:solidFill>
                <a:latin typeface="Segoe UI Light" panose="020B0502040204020203" pitchFamily="34" charset="0"/>
                <a:cs typeface="Segoe UI Light" panose="020B0502040204020203" pitchFamily="34" charset="0"/>
              </a:rPr>
              <a:t/>
            </a:r>
            <a:br>
              <a:rPr lang="en-US" sz="2800" dirty="0" smtClean="0">
                <a:solidFill>
                  <a:srgbClr val="FFFFFF"/>
                </a:solidFill>
                <a:latin typeface="Segoe UI Light" panose="020B0502040204020203" pitchFamily="34" charset="0"/>
                <a:cs typeface="Segoe UI Light" panose="020B0502040204020203" pitchFamily="34" charset="0"/>
              </a:rPr>
            </a:br>
            <a:r>
              <a:rPr lang="en-US" sz="2800" dirty="0" smtClean="0">
                <a:solidFill>
                  <a:srgbClr val="FFFFFF"/>
                </a:solidFill>
                <a:latin typeface="Segoe UI Light" panose="020B0502040204020203" pitchFamily="34" charset="0"/>
                <a:cs typeface="Segoe UI Light" panose="020B0502040204020203" pitchFamily="34" charset="0"/>
              </a:rPr>
              <a:t>security </a:t>
            </a:r>
            <a:r>
              <a:rPr lang="en-US" sz="2800" dirty="0">
                <a:solidFill>
                  <a:srgbClr val="FFFFFF"/>
                </a:solidFill>
                <a:latin typeface="Segoe UI Light" panose="020B0502040204020203" pitchFamily="34" charset="0"/>
                <a:cs typeface="Segoe UI Light" panose="020B0502040204020203" pitchFamily="34" charset="0"/>
              </a:rPr>
              <a:t>and </a:t>
            </a:r>
            <a:r>
              <a:rPr lang="en-US" sz="2800" dirty="0" smtClean="0">
                <a:solidFill>
                  <a:srgbClr val="FFFFFF"/>
                </a:solidFill>
                <a:latin typeface="Segoe UI Light" panose="020B0502040204020203" pitchFamily="34" charset="0"/>
                <a:cs typeface="Segoe UI Light" panose="020B0502040204020203" pitchFamily="34" charset="0"/>
              </a:rPr>
              <a:t/>
            </a:r>
            <a:br>
              <a:rPr lang="en-US" sz="2800" dirty="0" smtClean="0">
                <a:solidFill>
                  <a:srgbClr val="FFFFFF"/>
                </a:solidFill>
                <a:latin typeface="Segoe UI Light" panose="020B0502040204020203" pitchFamily="34" charset="0"/>
                <a:cs typeface="Segoe UI Light" panose="020B0502040204020203" pitchFamily="34" charset="0"/>
              </a:rPr>
            </a:br>
            <a:r>
              <a:rPr lang="en-US" sz="2800" dirty="0" smtClean="0">
                <a:solidFill>
                  <a:srgbClr val="FFFFFF"/>
                </a:solidFill>
                <a:latin typeface="Segoe UI Light" panose="020B0502040204020203" pitchFamily="34" charset="0"/>
                <a:cs typeface="Segoe UI Light" panose="020B0502040204020203" pitchFamily="34" charset="0"/>
              </a:rPr>
              <a:t>manageability </a:t>
            </a:r>
            <a:endParaRPr lang="en-US" sz="2800" dirty="0">
              <a:solidFill>
                <a:srgbClr val="FFFFFF"/>
              </a:solidFill>
              <a:latin typeface="Segoe UI Light" panose="020B0502040204020203" pitchFamily="34" charset="0"/>
              <a:cs typeface="Segoe UI Light" panose="020B0502040204020203" pitchFamily="34" charset="0"/>
            </a:endParaRPr>
          </a:p>
          <a:p>
            <a:endParaRPr lang="en-US" sz="2800" dirty="0" err="1" smtClean="0">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64040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 name="Content Placeholder 3"/>
          <p:cNvGraphicFramePr>
            <a:graphicFrameLocks/>
          </p:cNvGraphicFramePr>
          <p:nvPr>
            <p:extLst/>
          </p:nvPr>
        </p:nvGraphicFramePr>
        <p:xfrm>
          <a:off x="230916" y="1023590"/>
          <a:ext cx="11785237" cy="5568120"/>
        </p:xfrm>
        <a:graphic>
          <a:graphicData uri="http://schemas.openxmlformats.org/drawingml/2006/table">
            <a:tbl>
              <a:tblPr firstRow="1" bandRow="1">
                <a:tableStyleId>{5940675A-B579-460E-94D1-54222C63F5DA}</a:tableStyleId>
              </a:tblPr>
              <a:tblGrid>
                <a:gridCol w="1427779"/>
                <a:gridCol w="7842156"/>
                <a:gridCol w="1380712"/>
                <a:gridCol w="1134590"/>
              </a:tblGrid>
              <a:tr h="640080">
                <a:tc>
                  <a:txBody>
                    <a:bodyPr/>
                    <a:lstStyle/>
                    <a:p>
                      <a:r>
                        <a:rPr lang="en-US" sz="1400" b="0" dirty="0" smtClean="0">
                          <a:solidFill>
                            <a:schemeClr val="bg1"/>
                          </a:solidFill>
                          <a:latin typeface="Segoe UI"/>
                          <a:cs typeface="Segoe UI"/>
                        </a:rPr>
                        <a:t>Scenario </a:t>
                      </a:r>
                      <a:endParaRPr lang="en-US" sz="1400" b="0" dirty="0">
                        <a:solidFill>
                          <a:schemeClr val="bg1"/>
                        </a:solidFill>
                        <a:latin typeface="Segoe UI"/>
                        <a:cs typeface="Segoe UI"/>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273E67"/>
                    </a:solidFill>
                  </a:tcPr>
                </a:tc>
                <a:tc>
                  <a:txBody>
                    <a:bodyPr/>
                    <a:lstStyle/>
                    <a:p>
                      <a:r>
                        <a:rPr lang="en-US" sz="1400" b="0" dirty="0" smtClean="0">
                          <a:solidFill>
                            <a:schemeClr val="bg1"/>
                          </a:solidFill>
                          <a:latin typeface="Segoe UI"/>
                          <a:cs typeface="Segoe UI"/>
                        </a:rPr>
                        <a:t>Devices</a:t>
                      </a:r>
                      <a:endParaRPr lang="en-US" sz="1400" b="0" dirty="0">
                        <a:solidFill>
                          <a:schemeClr val="bg1"/>
                        </a:solidFill>
                        <a:latin typeface="Segoe UI"/>
                        <a:cs typeface="Segoe UI"/>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273E67"/>
                    </a:solidFill>
                  </a:tcPr>
                </a:tc>
                <a:tc>
                  <a:txBody>
                    <a:bodyPr/>
                    <a:lstStyle/>
                    <a:p>
                      <a:r>
                        <a:rPr lang="en-US" sz="1400" b="0" dirty="0" smtClean="0">
                          <a:solidFill>
                            <a:schemeClr val="bg1"/>
                          </a:solidFill>
                          <a:latin typeface="Segoe UI"/>
                          <a:cs typeface="Segoe UI"/>
                        </a:rPr>
                        <a:t>Desirable Feature</a:t>
                      </a:r>
                      <a:endParaRPr lang="en-US" sz="1400" b="0" dirty="0">
                        <a:solidFill>
                          <a:schemeClr val="bg1"/>
                        </a:solidFill>
                        <a:latin typeface="Segoe UI"/>
                        <a:cs typeface="Segoe UI"/>
                      </a:endParaRPr>
                    </a:p>
                  </a:txBody>
                  <a:tcPr marL="12192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273E67"/>
                    </a:solidFill>
                  </a:tcPr>
                </a:tc>
                <a:tc>
                  <a:txBody>
                    <a:bodyPr/>
                    <a:lstStyle/>
                    <a:p>
                      <a:r>
                        <a:rPr lang="en-US" sz="1400" b="0" dirty="0" smtClean="0">
                          <a:solidFill>
                            <a:schemeClr val="bg1"/>
                          </a:solidFill>
                          <a:latin typeface="Segoe UI"/>
                          <a:cs typeface="Segoe UI"/>
                        </a:rPr>
                        <a:t>Processor Preference</a:t>
                      </a:r>
                      <a:endParaRPr lang="en-US" sz="1400" b="0" dirty="0">
                        <a:solidFill>
                          <a:schemeClr val="bg1"/>
                        </a:solidFill>
                        <a:latin typeface="Segoe UI"/>
                        <a:cs typeface="Segoe UI"/>
                      </a:endParaRPr>
                    </a:p>
                  </a:txBody>
                  <a:tcPr marL="12192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273E67"/>
                    </a:solidFill>
                  </a:tcPr>
                </a:tc>
              </a:tr>
              <a:tr h="1232010">
                <a:tc>
                  <a:txBody>
                    <a:bodyPr/>
                    <a:lstStyle/>
                    <a:p>
                      <a:r>
                        <a:rPr lang="en-US" sz="1400" b="0" dirty="0" smtClean="0">
                          <a:solidFill>
                            <a:schemeClr val="tx1"/>
                          </a:solidFill>
                          <a:latin typeface="Segoe UI"/>
                          <a:cs typeface="Segoe UI"/>
                        </a:rPr>
                        <a:t>Advisory services</a:t>
                      </a:r>
                      <a:endParaRPr lang="en-US" sz="1400" b="0" dirty="0">
                        <a:solidFill>
                          <a:schemeClr val="tx1"/>
                        </a:solidFill>
                        <a:latin typeface="Segoe UI"/>
                        <a:cs typeface="Segoe UI"/>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endParaRPr lang="en-US" sz="1200" dirty="0">
                        <a:latin typeface="Segoe UI"/>
                        <a:cs typeface="Segoe UI"/>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l" fontAlgn="b"/>
                      <a:r>
                        <a:rPr lang="en-US" sz="1100" b="1" i="0" u="none" strike="noStrike" dirty="0" smtClean="0">
                          <a:solidFill>
                            <a:schemeClr val="tx1"/>
                          </a:solidFill>
                          <a:effectLst/>
                          <a:latin typeface="Segoe UI"/>
                          <a:cs typeface="Segoe UI"/>
                        </a:rPr>
                        <a:t>Performance</a:t>
                      </a:r>
                      <a:r>
                        <a:rPr lang="en-US" sz="1100" b="0" i="0" u="none" strike="noStrike" dirty="0" smtClean="0">
                          <a:solidFill>
                            <a:schemeClr val="tx1"/>
                          </a:solidFill>
                          <a:effectLst/>
                          <a:latin typeface="Segoe UI"/>
                          <a:cs typeface="Segoe UI"/>
                        </a:rPr>
                        <a:t>,</a:t>
                      </a:r>
                      <a:r>
                        <a:rPr lang="en-US" sz="1100" b="0" i="0" u="none" strike="noStrike" baseline="0" dirty="0" smtClean="0">
                          <a:solidFill>
                            <a:schemeClr val="tx1"/>
                          </a:solidFill>
                          <a:effectLst/>
                          <a:latin typeface="Segoe UI"/>
                          <a:cs typeface="Segoe UI"/>
                        </a:rPr>
                        <a:t/>
                      </a:r>
                      <a:br>
                        <a:rPr lang="en-US" sz="1100" b="0" i="0" u="none" strike="noStrike" baseline="0" dirty="0" smtClean="0">
                          <a:solidFill>
                            <a:schemeClr val="tx1"/>
                          </a:solidFill>
                          <a:effectLst/>
                          <a:latin typeface="Segoe UI"/>
                          <a:cs typeface="Segoe UI"/>
                        </a:rPr>
                      </a:br>
                      <a:r>
                        <a:rPr lang="en-US" sz="1100" b="0" i="0" u="none" strike="noStrike" baseline="0" dirty="0" smtClean="0">
                          <a:solidFill>
                            <a:schemeClr val="tx1"/>
                          </a:solidFill>
                          <a:effectLst/>
                          <a:latin typeface="Segoe UI"/>
                          <a:cs typeface="Segoe UI"/>
                        </a:rPr>
                        <a:t>long battery life, </a:t>
                      </a:r>
                      <a:r>
                        <a:rPr lang="en-US" sz="1100" b="1" i="0" u="none" strike="noStrike" baseline="0" dirty="0" smtClean="0">
                          <a:solidFill>
                            <a:schemeClr val="tx1"/>
                          </a:solidFill>
                          <a:effectLst/>
                          <a:latin typeface="Segoe UI"/>
                          <a:cs typeface="Segoe UI"/>
                        </a:rPr>
                        <a:t>security</a:t>
                      </a:r>
                      <a:r>
                        <a:rPr lang="en-US" sz="1100" b="0" i="0" u="none" strike="noStrike" baseline="0" dirty="0" smtClean="0">
                          <a:solidFill>
                            <a:schemeClr val="tx1"/>
                          </a:solidFill>
                          <a:effectLst/>
                          <a:latin typeface="Segoe UI"/>
                          <a:cs typeface="Segoe UI"/>
                        </a:rPr>
                        <a:t>,</a:t>
                      </a:r>
                      <a:r>
                        <a:rPr lang="en-US" sz="1100" b="1" i="0" u="none" strike="noStrike" baseline="0" dirty="0" smtClean="0">
                          <a:solidFill>
                            <a:schemeClr val="tx1"/>
                          </a:solidFill>
                          <a:effectLst/>
                          <a:latin typeface="Segoe UI"/>
                          <a:cs typeface="Segoe UI"/>
                        </a:rPr>
                        <a:t> </a:t>
                      </a:r>
                      <a:r>
                        <a:rPr lang="en-US" sz="1100" b="0" i="0" u="none" strike="noStrike" baseline="0" dirty="0" smtClean="0">
                          <a:solidFill>
                            <a:schemeClr val="tx1"/>
                          </a:solidFill>
                          <a:effectLst/>
                          <a:latin typeface="Segoe UI"/>
                          <a:cs typeface="Segoe UI"/>
                        </a:rPr>
                        <a:t>manageability</a:t>
                      </a:r>
                      <a:endParaRPr lang="en-US" sz="1100" b="0" i="0" u="none" strike="noStrike" dirty="0">
                        <a:solidFill>
                          <a:schemeClr val="tx1"/>
                        </a:solidFill>
                        <a:effectLst/>
                        <a:latin typeface="Segoe UI"/>
                        <a:cs typeface="Segoe UI"/>
                      </a:endParaRPr>
                    </a:p>
                  </a:txBody>
                  <a:tcPr marL="121920" marR="9525" marT="9525" marB="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Segoe UI"/>
                          <a:cs typeface="Segoe UI"/>
                        </a:rPr>
                        <a:t>Atom/Core</a:t>
                      </a:r>
                      <a:endParaRPr lang="en-US" sz="1100" b="0" i="0" u="none" strike="noStrike" dirty="0">
                        <a:solidFill>
                          <a:schemeClr val="tx1"/>
                        </a:solidFill>
                        <a:effectLst/>
                        <a:latin typeface="Segoe UI"/>
                        <a:cs typeface="Segoe UI"/>
                      </a:endParaRPr>
                    </a:p>
                  </a:txBody>
                  <a:tcPr marL="121920" marR="9525" marT="9525" marB="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r>
              <a:tr h="1232010">
                <a:tc>
                  <a:txBody>
                    <a:bodyPr/>
                    <a:lstStyle/>
                    <a:p>
                      <a:r>
                        <a:rPr lang="en-US" sz="1400" b="0" kern="1200" dirty="0" smtClean="0">
                          <a:solidFill>
                            <a:schemeClr val="tx1"/>
                          </a:solidFill>
                          <a:effectLst/>
                          <a:latin typeface="Segoe UI"/>
                          <a:ea typeface="+mn-ea"/>
                          <a:cs typeface="Segoe UI"/>
                        </a:rPr>
                        <a:t>Branch transformation</a:t>
                      </a: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endParaRPr lang="en-US" sz="1200" dirty="0">
                        <a:latin typeface="Segoe UI"/>
                        <a:cs typeface="Segoe UI"/>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r>
                        <a:rPr lang="en-US" sz="1100" dirty="0" smtClean="0">
                          <a:solidFill>
                            <a:schemeClr val="tx1"/>
                          </a:solidFill>
                          <a:latin typeface="Segoe UI"/>
                          <a:cs typeface="Segoe UI"/>
                        </a:rPr>
                        <a:t>Long battery life, </a:t>
                      </a:r>
                      <a:r>
                        <a:rPr lang="en-US" sz="1100" b="1" dirty="0" smtClean="0">
                          <a:solidFill>
                            <a:schemeClr val="tx1"/>
                          </a:solidFill>
                          <a:latin typeface="Segoe UI"/>
                          <a:cs typeface="Segoe UI"/>
                        </a:rPr>
                        <a:t>security</a:t>
                      </a:r>
                      <a:r>
                        <a:rPr lang="en-US" sz="1100" b="0" dirty="0" smtClean="0">
                          <a:solidFill>
                            <a:schemeClr val="tx1"/>
                          </a:solidFill>
                          <a:latin typeface="Segoe UI"/>
                          <a:cs typeface="Segoe UI"/>
                        </a:rPr>
                        <a:t>,</a:t>
                      </a:r>
                      <a:r>
                        <a:rPr lang="en-US" sz="1100" b="1" dirty="0" smtClean="0">
                          <a:solidFill>
                            <a:schemeClr val="tx1"/>
                          </a:solidFill>
                          <a:latin typeface="Segoe UI"/>
                          <a:cs typeface="Segoe UI"/>
                        </a:rPr>
                        <a:t> manageability</a:t>
                      </a:r>
                      <a:endParaRPr lang="en-US" sz="1100" dirty="0">
                        <a:solidFill>
                          <a:schemeClr val="tx1"/>
                        </a:solidFill>
                        <a:latin typeface="Segoe UI"/>
                        <a:cs typeface="Segoe UI"/>
                      </a:endParaRPr>
                    </a:p>
                  </a:txBody>
                  <a:tcPr marL="12192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r>
                        <a:rPr lang="en-US" sz="1100" dirty="0" smtClean="0">
                          <a:solidFill>
                            <a:schemeClr val="tx1"/>
                          </a:solidFill>
                          <a:latin typeface="Segoe UI"/>
                          <a:cs typeface="Segoe UI"/>
                        </a:rPr>
                        <a:t>RT/Atom/</a:t>
                      </a:r>
                      <a:br>
                        <a:rPr lang="en-US" sz="1100" dirty="0" smtClean="0">
                          <a:solidFill>
                            <a:schemeClr val="tx1"/>
                          </a:solidFill>
                          <a:latin typeface="Segoe UI"/>
                          <a:cs typeface="Segoe UI"/>
                        </a:rPr>
                      </a:br>
                      <a:r>
                        <a:rPr lang="en-US" sz="1100" dirty="0" smtClean="0">
                          <a:solidFill>
                            <a:schemeClr val="tx1"/>
                          </a:solidFill>
                          <a:latin typeface="Segoe UI"/>
                          <a:cs typeface="Segoe UI"/>
                        </a:rPr>
                        <a:t>Core/</a:t>
                      </a:r>
                      <a:br>
                        <a:rPr lang="en-US" sz="1100" dirty="0" smtClean="0">
                          <a:solidFill>
                            <a:schemeClr val="tx1"/>
                          </a:solidFill>
                          <a:latin typeface="Segoe UI"/>
                          <a:cs typeface="Segoe UI"/>
                        </a:rPr>
                      </a:br>
                      <a:endParaRPr lang="en-US" sz="1100" dirty="0">
                        <a:solidFill>
                          <a:schemeClr val="tx1"/>
                        </a:solidFill>
                        <a:latin typeface="Segoe UI"/>
                        <a:cs typeface="Segoe UI"/>
                      </a:endParaRPr>
                    </a:p>
                  </a:txBody>
                  <a:tcPr marL="12192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r>
              <a:tr h="1232010">
                <a:tc>
                  <a:txBody>
                    <a:bodyPr/>
                    <a:lstStyle/>
                    <a:p>
                      <a:r>
                        <a:rPr lang="en-US" sz="1400" b="0" dirty="0" smtClean="0">
                          <a:solidFill>
                            <a:schemeClr val="tx1"/>
                          </a:solidFill>
                          <a:latin typeface="Segoe UI"/>
                          <a:cs typeface="Segoe UI"/>
                        </a:rPr>
                        <a:t>Insurance claims adjuster</a:t>
                      </a:r>
                      <a:endParaRPr lang="en-US" sz="1400" b="0" dirty="0">
                        <a:solidFill>
                          <a:schemeClr val="tx1"/>
                        </a:solidFill>
                        <a:latin typeface="Segoe UI"/>
                        <a:cs typeface="Segoe UI"/>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endParaRPr lang="en-US" sz="1200" dirty="0">
                        <a:latin typeface="Segoe UI"/>
                        <a:cs typeface="Segoe UI"/>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Segoe UI"/>
                          <a:cs typeface="Segoe UI"/>
                        </a:rPr>
                        <a:t>Long </a:t>
                      </a:r>
                      <a:r>
                        <a:rPr lang="en-US" sz="1100" b="0" i="0" u="none" strike="noStrike" dirty="0">
                          <a:solidFill>
                            <a:schemeClr val="tx1"/>
                          </a:solidFill>
                          <a:effectLst/>
                          <a:latin typeface="Segoe UI"/>
                          <a:cs typeface="Segoe UI"/>
                        </a:rPr>
                        <a:t>b</a:t>
                      </a:r>
                      <a:r>
                        <a:rPr lang="en-US" sz="1100" b="0" i="0" u="none" strike="noStrike" dirty="0" smtClean="0">
                          <a:solidFill>
                            <a:schemeClr val="tx1"/>
                          </a:solidFill>
                          <a:effectLst/>
                          <a:latin typeface="Segoe UI"/>
                          <a:cs typeface="Segoe UI"/>
                        </a:rPr>
                        <a:t>attery </a:t>
                      </a:r>
                      <a:r>
                        <a:rPr lang="en-US" sz="1100" b="0" i="0" u="none" strike="noStrike" dirty="0">
                          <a:solidFill>
                            <a:schemeClr val="tx1"/>
                          </a:solidFill>
                          <a:effectLst/>
                          <a:latin typeface="Segoe UI"/>
                          <a:cs typeface="Segoe UI"/>
                        </a:rPr>
                        <a:t>life, </a:t>
                      </a:r>
                      <a:r>
                        <a:rPr lang="en-US" sz="1100" b="1" i="0" u="none" strike="noStrike" dirty="0">
                          <a:solidFill>
                            <a:schemeClr val="tx1"/>
                          </a:solidFill>
                          <a:effectLst/>
                          <a:latin typeface="Segoe UI"/>
                          <a:cs typeface="Segoe UI"/>
                        </a:rPr>
                        <a:t>security</a:t>
                      </a:r>
                      <a:r>
                        <a:rPr lang="en-US" sz="1100" b="0" i="0" u="none" strike="noStrike" dirty="0">
                          <a:solidFill>
                            <a:schemeClr val="tx1"/>
                          </a:solidFill>
                          <a:effectLst/>
                          <a:latin typeface="Segoe UI"/>
                          <a:cs typeface="Segoe UI"/>
                        </a:rPr>
                        <a:t>, </a:t>
                      </a:r>
                      <a:r>
                        <a:rPr lang="en-US" sz="1100" b="1" i="0" u="none" strike="noStrike" dirty="0">
                          <a:solidFill>
                            <a:schemeClr val="tx1"/>
                          </a:solidFill>
                          <a:effectLst/>
                          <a:latin typeface="Segoe UI"/>
                          <a:cs typeface="Segoe UI"/>
                        </a:rPr>
                        <a:t>manageability</a:t>
                      </a:r>
                      <a:r>
                        <a:rPr lang="en-US" sz="1100" b="0" i="0" u="none" strike="noStrike" dirty="0">
                          <a:solidFill>
                            <a:schemeClr val="tx1"/>
                          </a:solidFill>
                          <a:effectLst/>
                          <a:latin typeface="Segoe UI"/>
                          <a:cs typeface="Segoe UI"/>
                        </a:rPr>
                        <a:t>,</a:t>
                      </a:r>
                      <a:r>
                        <a:rPr lang="en-US" sz="1100" b="1" i="0" u="none" strike="noStrike" dirty="0">
                          <a:solidFill>
                            <a:schemeClr val="tx1"/>
                          </a:solidFill>
                          <a:effectLst/>
                          <a:latin typeface="Segoe UI"/>
                          <a:cs typeface="Segoe UI"/>
                        </a:rPr>
                        <a:t> </a:t>
                      </a:r>
                      <a:r>
                        <a:rPr lang="en-US" sz="1100" b="0" i="0" u="none" strike="noStrike" dirty="0">
                          <a:solidFill>
                            <a:schemeClr val="tx1"/>
                          </a:solidFill>
                          <a:effectLst/>
                          <a:latin typeface="Segoe UI"/>
                          <a:cs typeface="Segoe UI"/>
                        </a:rPr>
                        <a:t>durability</a:t>
                      </a:r>
                    </a:p>
                  </a:txBody>
                  <a:tcPr marL="121920" marR="9525" marT="9525" marB="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Segoe UI"/>
                          <a:cs typeface="Segoe UI"/>
                        </a:rPr>
                        <a:t>Atom/Core</a:t>
                      </a:r>
                    </a:p>
                  </a:txBody>
                  <a:tcPr marL="121920" marR="9525" marT="9525" marB="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r>
              <a:tr h="1232010">
                <a:tc>
                  <a:txBody>
                    <a:bodyPr/>
                    <a:lstStyle/>
                    <a:p>
                      <a:r>
                        <a:rPr lang="en-US" sz="1400" b="0" dirty="0" smtClean="0">
                          <a:solidFill>
                            <a:schemeClr val="tx1"/>
                          </a:solidFill>
                          <a:latin typeface="Segoe UI"/>
                          <a:cs typeface="Segoe UI"/>
                        </a:rPr>
                        <a:t>Insurance </a:t>
                      </a:r>
                    </a:p>
                    <a:p>
                      <a:r>
                        <a:rPr lang="en-US" sz="1400" b="0" dirty="0" smtClean="0">
                          <a:solidFill>
                            <a:schemeClr val="tx1"/>
                          </a:solidFill>
                          <a:latin typeface="Segoe UI"/>
                          <a:cs typeface="Segoe UI"/>
                        </a:rPr>
                        <a:t>customer</a:t>
                      </a:r>
                      <a:br>
                        <a:rPr lang="en-US" sz="1400" b="0" dirty="0" smtClean="0">
                          <a:solidFill>
                            <a:schemeClr val="tx1"/>
                          </a:solidFill>
                          <a:latin typeface="Segoe UI"/>
                          <a:cs typeface="Segoe UI"/>
                        </a:rPr>
                      </a:br>
                      <a:r>
                        <a:rPr lang="en-US" sz="1400" b="0" baseline="0" dirty="0" smtClean="0">
                          <a:solidFill>
                            <a:schemeClr val="tx1"/>
                          </a:solidFill>
                          <a:latin typeface="Segoe UI"/>
                          <a:cs typeface="Segoe UI"/>
                        </a:rPr>
                        <a:t>acq &amp; retention</a:t>
                      </a:r>
                      <a:endParaRPr lang="en-US" sz="1400" b="0" dirty="0">
                        <a:solidFill>
                          <a:schemeClr val="tx1"/>
                        </a:solidFill>
                        <a:latin typeface="Segoe UI"/>
                        <a:cs typeface="Segoe UI"/>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tabLst>
                          <a:tab pos="3657600" algn="l"/>
                        </a:tabLst>
                      </a:pPr>
                      <a:endParaRPr lang="en-US" sz="1200" dirty="0">
                        <a:latin typeface="Segoe UI"/>
                        <a:cs typeface="Segoe UI"/>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l" fontAlgn="b"/>
                      <a:r>
                        <a:rPr lang="en-US" sz="1100" b="1" i="0" u="none" strike="noStrike" dirty="0" smtClean="0">
                          <a:solidFill>
                            <a:schemeClr val="tx1"/>
                          </a:solidFill>
                          <a:effectLst/>
                          <a:latin typeface="Segoe UI"/>
                          <a:cs typeface="Segoe UI"/>
                        </a:rPr>
                        <a:t>Performance</a:t>
                      </a:r>
                      <a:r>
                        <a:rPr lang="en-US" sz="1100" b="0" i="0" u="none" strike="noStrike" dirty="0" smtClean="0">
                          <a:solidFill>
                            <a:schemeClr val="tx1"/>
                          </a:solidFill>
                          <a:effectLst/>
                          <a:latin typeface="Segoe UI"/>
                          <a:cs typeface="Segoe UI"/>
                        </a:rPr>
                        <a:t>,</a:t>
                      </a:r>
                      <a:r>
                        <a:rPr lang="en-US" sz="1100" b="0" i="0" u="none" strike="noStrike" baseline="0" dirty="0" smtClean="0">
                          <a:solidFill>
                            <a:schemeClr val="tx1"/>
                          </a:solidFill>
                          <a:effectLst/>
                          <a:latin typeface="Segoe UI"/>
                          <a:cs typeface="Segoe UI"/>
                        </a:rPr>
                        <a:t/>
                      </a:r>
                      <a:br>
                        <a:rPr lang="en-US" sz="1100" b="0" i="0" u="none" strike="noStrike" baseline="0" dirty="0" smtClean="0">
                          <a:solidFill>
                            <a:schemeClr val="tx1"/>
                          </a:solidFill>
                          <a:effectLst/>
                          <a:latin typeface="Segoe UI"/>
                          <a:cs typeface="Segoe UI"/>
                        </a:rPr>
                      </a:br>
                      <a:r>
                        <a:rPr lang="en-US" sz="1100" b="0" i="0" u="none" strike="noStrike" baseline="0" dirty="0" smtClean="0">
                          <a:solidFill>
                            <a:schemeClr val="tx1"/>
                          </a:solidFill>
                          <a:effectLst/>
                          <a:latin typeface="Segoe UI"/>
                          <a:cs typeface="Segoe UI"/>
                        </a:rPr>
                        <a:t>long battery life, </a:t>
                      </a:r>
                      <a:r>
                        <a:rPr lang="en-US" sz="1100" b="1" i="0" u="none" strike="noStrike" baseline="0" dirty="0" smtClean="0">
                          <a:solidFill>
                            <a:schemeClr val="tx1"/>
                          </a:solidFill>
                          <a:effectLst/>
                          <a:latin typeface="Segoe UI"/>
                          <a:cs typeface="Segoe UI"/>
                        </a:rPr>
                        <a:t>security</a:t>
                      </a:r>
                      <a:r>
                        <a:rPr lang="en-US" sz="1100" b="0" i="0" u="none" strike="noStrike" baseline="0" dirty="0" smtClean="0">
                          <a:solidFill>
                            <a:schemeClr val="tx1"/>
                          </a:solidFill>
                          <a:effectLst/>
                          <a:latin typeface="Segoe UI"/>
                          <a:cs typeface="Segoe UI"/>
                        </a:rPr>
                        <a:t>,</a:t>
                      </a:r>
                      <a:r>
                        <a:rPr lang="en-US" sz="1100" b="1" i="0" u="none" strike="noStrike" baseline="0" dirty="0" smtClean="0">
                          <a:solidFill>
                            <a:schemeClr val="tx1"/>
                          </a:solidFill>
                          <a:effectLst/>
                          <a:latin typeface="Segoe UI"/>
                          <a:cs typeface="Segoe UI"/>
                        </a:rPr>
                        <a:t> </a:t>
                      </a:r>
                      <a:r>
                        <a:rPr lang="en-US" sz="1100" b="0" i="0" u="none" strike="noStrike" baseline="0" dirty="0" smtClean="0">
                          <a:solidFill>
                            <a:schemeClr val="tx1"/>
                          </a:solidFill>
                          <a:effectLst/>
                          <a:latin typeface="Segoe UI"/>
                          <a:cs typeface="Segoe UI"/>
                        </a:rPr>
                        <a:t>manageability</a:t>
                      </a:r>
                      <a:endParaRPr lang="en-US" sz="1100" b="0" i="0" u="none" strike="noStrike" dirty="0">
                        <a:solidFill>
                          <a:schemeClr val="tx1"/>
                        </a:solidFill>
                        <a:effectLst/>
                        <a:latin typeface="Segoe UI"/>
                        <a:cs typeface="Segoe UI"/>
                      </a:endParaRPr>
                    </a:p>
                  </a:txBody>
                  <a:tcPr marL="121920" marR="9525" marT="9525" marB="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Segoe UI"/>
                          <a:cs typeface="Segoe UI"/>
                        </a:rPr>
                        <a:t>Atom/Core</a:t>
                      </a:r>
                      <a:endParaRPr lang="en-US" sz="1100" b="0" i="0" u="none" strike="noStrike" dirty="0">
                        <a:solidFill>
                          <a:schemeClr val="tx1"/>
                        </a:solidFill>
                        <a:effectLst/>
                        <a:latin typeface="Segoe UI"/>
                        <a:cs typeface="Segoe UI"/>
                      </a:endParaRPr>
                    </a:p>
                  </a:txBody>
                  <a:tcPr marL="121920" marR="9525" marT="9525" marB="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r>
            </a:tbl>
          </a:graphicData>
        </a:graphic>
      </p:graphicFrame>
      <p:sp>
        <p:nvSpPr>
          <p:cNvPr id="3" name="Title 2"/>
          <p:cNvSpPr>
            <a:spLocks noGrp="1"/>
          </p:cNvSpPr>
          <p:nvPr>
            <p:ph type="title"/>
          </p:nvPr>
        </p:nvSpPr>
        <p:spPr/>
        <p:txBody>
          <a:bodyPr/>
          <a:lstStyle/>
          <a:p>
            <a:r>
              <a:rPr lang="en-US" dirty="0" smtClean="0"/>
              <a:t>Windows devices for financial services</a:t>
            </a:r>
            <a:endParaRPr lang="en-US" dirty="0"/>
          </a:p>
        </p:txBody>
      </p:sp>
      <p:pic>
        <p:nvPicPr>
          <p:cNvPr id="68" name="Picture 349" descr="exists"/>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32768" y="1868599"/>
            <a:ext cx="747996" cy="564959"/>
          </a:xfrm>
          <a:prstGeom prst="rect">
            <a:avLst/>
          </a:prstGeom>
          <a:noFill/>
          <a:extLst>
            <a:ext uri="{909E8E84-426E-40dd-AFC4-6F175D3DCCD1}">
              <a14:hiddenFill xmlns="" xmlns:a14="http://schemas.microsoft.com/office/drawing/2010/main">
                <a:solidFill>
                  <a:srgbClr val="FFFFFF"/>
                </a:solidFill>
              </a14:hiddenFill>
            </a:ext>
          </a:extLst>
        </p:spPr>
      </p:pic>
      <p:pic>
        <p:nvPicPr>
          <p:cNvPr id="69" name="Picture 68"/>
          <p:cNvPicPr>
            <a:picLocks noChangeAspect="1"/>
          </p:cNvPicPr>
          <p:nvPr/>
        </p:nvPicPr>
        <p:blipFill rotWithShape="1">
          <a:blip r:embed="rId4">
            <a:extLst>
              <a:ext uri="{28A0092B-C50C-407E-A947-70E740481C1C}">
                <a14:useLocalDpi xmlns:a14="http://schemas.microsoft.com/office/drawing/2010/main"/>
              </a:ext>
            </a:extLst>
          </a:blip>
          <a:srcRect l="15053" t="17813" r="15071" b="14441"/>
          <a:stretch/>
        </p:blipFill>
        <p:spPr>
          <a:xfrm>
            <a:off x="2033991" y="1926948"/>
            <a:ext cx="876996" cy="478264"/>
          </a:xfrm>
          <a:prstGeom prst="rect">
            <a:avLst/>
          </a:prstGeom>
        </p:spPr>
      </p:pic>
      <p:sp>
        <p:nvSpPr>
          <p:cNvPr id="70" name="TextBox 69"/>
          <p:cNvSpPr txBox="1"/>
          <p:nvPr/>
        </p:nvSpPr>
        <p:spPr>
          <a:xfrm>
            <a:off x="1955901" y="2433558"/>
            <a:ext cx="1129580" cy="215442"/>
          </a:xfrm>
          <a:prstGeom prst="rect">
            <a:avLst/>
          </a:prstGeom>
          <a:noFill/>
        </p:spPr>
        <p:txBody>
          <a:bodyPr wrap="square" lIns="91439" tIns="45719" rIns="91439" bIns="45719" rtlCol="0">
            <a:spAutoFit/>
          </a:bodyPr>
          <a:lstStyle/>
          <a:p>
            <a:pPr algn="ctr" defTabSz="609443"/>
            <a:r>
              <a:rPr lang="en-US" sz="800" dirty="0">
                <a:solidFill>
                  <a:prstClr val="black">
                    <a:lumMod val="50000"/>
                    <a:lumOff val="50000"/>
                  </a:prstClr>
                </a:solidFill>
                <a:latin typeface="Segoe UI"/>
                <a:cs typeface="Segoe UI"/>
              </a:rPr>
              <a:t>Surface Pro 3</a:t>
            </a:r>
          </a:p>
        </p:txBody>
      </p:sp>
      <p:sp>
        <p:nvSpPr>
          <p:cNvPr id="74" name="TextBox 73"/>
          <p:cNvSpPr txBox="1"/>
          <p:nvPr/>
        </p:nvSpPr>
        <p:spPr>
          <a:xfrm>
            <a:off x="3054898" y="2447452"/>
            <a:ext cx="1104096" cy="33855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lIns="91439" tIns="45719" rIns="91439" bIns="45719" rtlCol="0">
            <a:spAutoFit/>
          </a:bodyPr>
          <a:lstStyle/>
          <a:p>
            <a:pPr defTabSz="609443"/>
            <a:r>
              <a:rPr lang="en-US" sz="800" dirty="0">
                <a:solidFill>
                  <a:prstClr val="black">
                    <a:lumMod val="50000"/>
                    <a:lumOff val="50000"/>
                  </a:prstClr>
                </a:solidFill>
                <a:latin typeface="Segoe UI"/>
                <a:cs typeface="Segoe UI"/>
              </a:rPr>
              <a:t>HP </a:t>
            </a:r>
            <a:r>
              <a:rPr lang="en-US" sz="800" dirty="0" err="1">
                <a:solidFill>
                  <a:prstClr val="black">
                    <a:lumMod val="50000"/>
                    <a:lumOff val="50000"/>
                  </a:prstClr>
                </a:solidFill>
                <a:latin typeface="Segoe UI"/>
                <a:cs typeface="Segoe UI"/>
              </a:rPr>
              <a:t>ElitePad</a:t>
            </a:r>
            <a:r>
              <a:rPr lang="en-US" sz="800" dirty="0">
                <a:solidFill>
                  <a:prstClr val="black">
                    <a:lumMod val="50000"/>
                    <a:lumOff val="50000"/>
                  </a:prstClr>
                </a:solidFill>
                <a:latin typeface="Segoe UI"/>
                <a:cs typeface="Segoe UI"/>
              </a:rPr>
              <a:t> </a:t>
            </a:r>
            <a:r>
              <a:rPr lang="en-US" sz="800" dirty="0" smtClean="0">
                <a:solidFill>
                  <a:prstClr val="black">
                    <a:lumMod val="50000"/>
                    <a:lumOff val="50000"/>
                  </a:prstClr>
                </a:solidFill>
                <a:latin typeface="Segoe UI"/>
                <a:cs typeface="Segoe UI"/>
              </a:rPr>
              <a:t>1000</a:t>
            </a:r>
            <a:br>
              <a:rPr lang="en-US" sz="800" dirty="0" smtClean="0">
                <a:solidFill>
                  <a:prstClr val="black">
                    <a:lumMod val="50000"/>
                    <a:lumOff val="50000"/>
                  </a:prstClr>
                </a:solidFill>
                <a:latin typeface="Segoe UI"/>
                <a:cs typeface="Segoe UI"/>
              </a:rPr>
            </a:br>
            <a:r>
              <a:rPr lang="en-US" sz="800" dirty="0" smtClean="0">
                <a:solidFill>
                  <a:prstClr val="black">
                    <a:lumMod val="50000"/>
                    <a:lumOff val="50000"/>
                  </a:prstClr>
                </a:solidFill>
                <a:latin typeface="Segoe UI"/>
                <a:cs typeface="Segoe UI"/>
              </a:rPr>
              <a:t>   (LTE Option)</a:t>
            </a:r>
            <a:endParaRPr lang="en-US" sz="800" dirty="0">
              <a:solidFill>
                <a:prstClr val="black">
                  <a:lumMod val="50000"/>
                  <a:lumOff val="50000"/>
                </a:prstClr>
              </a:solidFill>
              <a:latin typeface="Segoe UI"/>
              <a:cs typeface="Segoe UI"/>
            </a:endParaRPr>
          </a:p>
        </p:txBody>
      </p:sp>
      <p:pic>
        <p:nvPicPr>
          <p:cNvPr id="75" name="Picture 6" descr="HP ElitePad 1000 G2"/>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3230361" y="1719164"/>
            <a:ext cx="693498" cy="818997"/>
          </a:xfrm>
          <a:prstGeom prst="rect">
            <a:avLst/>
          </a:prstGeom>
          <a:noFill/>
          <a:extLst>
            <a:ext uri="{909E8E84-426E-40dd-AFC4-6F175D3DCCD1}">
              <a14:hiddenFill xmlns="" xmlns:a14="http://schemas.microsoft.com/office/drawing/2010/main">
                <a:solidFill>
                  <a:srgbClr val="FFFFFF"/>
                </a:solidFill>
              </a14:hiddenFill>
            </a:ext>
          </a:extLst>
        </p:spPr>
      </p:pic>
      <p:sp>
        <p:nvSpPr>
          <p:cNvPr id="76" name="TextBox 75"/>
          <p:cNvSpPr txBox="1"/>
          <p:nvPr/>
        </p:nvSpPr>
        <p:spPr>
          <a:xfrm>
            <a:off x="4146039" y="2355644"/>
            <a:ext cx="1021505" cy="338552"/>
          </a:xfrm>
          <a:prstGeom prst="rect">
            <a:avLst/>
          </a:prstGeom>
          <a:noFill/>
        </p:spPr>
        <p:txBody>
          <a:bodyPr wrap="square" lIns="91439" tIns="45719" rIns="91439" bIns="45719" rtlCol="0">
            <a:spAutoFit/>
          </a:bodyPr>
          <a:lstStyle/>
          <a:p>
            <a:pPr defTabSz="609443"/>
            <a:r>
              <a:rPr lang="en-US" sz="800" dirty="0">
                <a:solidFill>
                  <a:prstClr val="black">
                    <a:lumMod val="50000"/>
                    <a:lumOff val="50000"/>
                  </a:prstClr>
                </a:solidFill>
                <a:latin typeface="Segoe UI"/>
                <a:cs typeface="Segoe UI"/>
              </a:rPr>
              <a:t>Dell Venue 11 </a:t>
            </a:r>
            <a:r>
              <a:rPr lang="en-US" sz="800" dirty="0" smtClean="0">
                <a:solidFill>
                  <a:prstClr val="black">
                    <a:lumMod val="50000"/>
                    <a:lumOff val="50000"/>
                  </a:prstClr>
                </a:solidFill>
                <a:latin typeface="Segoe UI"/>
                <a:cs typeface="Segoe UI"/>
              </a:rPr>
              <a:t>Pro</a:t>
            </a:r>
          </a:p>
          <a:p>
            <a:pPr defTabSz="609443"/>
            <a:r>
              <a:rPr lang="en-US" sz="800" dirty="0" smtClean="0">
                <a:solidFill>
                  <a:prstClr val="black">
                    <a:lumMod val="50000"/>
                    <a:lumOff val="50000"/>
                  </a:prstClr>
                </a:solidFill>
                <a:latin typeface="Segoe UI"/>
                <a:cs typeface="Segoe UI"/>
              </a:rPr>
              <a:t>    (LTE Option)</a:t>
            </a:r>
            <a:endParaRPr lang="en-US" sz="800" dirty="0">
              <a:solidFill>
                <a:prstClr val="black">
                  <a:lumMod val="50000"/>
                  <a:lumOff val="50000"/>
                </a:prstClr>
              </a:solidFill>
              <a:latin typeface="Segoe UI"/>
              <a:cs typeface="Segoe UI"/>
            </a:endParaRPr>
          </a:p>
        </p:txBody>
      </p:sp>
      <p:pic>
        <p:nvPicPr>
          <p:cNvPr id="77" name="Picture 76"/>
          <p:cNvPicPr>
            <a:picLocks noChangeAspect="1"/>
          </p:cNvPicPr>
          <p:nvPr/>
        </p:nvPicPr>
        <p:blipFill>
          <a:blip r:embed="rId6"/>
          <a:stretch>
            <a:fillRect/>
          </a:stretch>
        </p:blipFill>
        <p:spPr>
          <a:xfrm>
            <a:off x="4206286" y="1712423"/>
            <a:ext cx="806129" cy="671774"/>
          </a:xfrm>
          <a:prstGeom prst="rect">
            <a:avLst/>
          </a:prstGeom>
        </p:spPr>
      </p:pic>
      <p:pic>
        <p:nvPicPr>
          <p:cNvPr id="78" name="Picture 77"/>
          <p:cNvPicPr>
            <a:picLocks noChangeAspect="1"/>
          </p:cNvPicPr>
          <p:nvPr/>
        </p:nvPicPr>
        <p:blipFill>
          <a:blip r:embed="rId7"/>
          <a:stretch>
            <a:fillRect/>
          </a:stretch>
        </p:blipFill>
        <p:spPr>
          <a:xfrm>
            <a:off x="5321968" y="1830758"/>
            <a:ext cx="476250" cy="638175"/>
          </a:xfrm>
          <a:prstGeom prst="rect">
            <a:avLst/>
          </a:prstGeom>
        </p:spPr>
      </p:pic>
      <p:sp>
        <p:nvSpPr>
          <p:cNvPr id="80" name="TextBox 79"/>
          <p:cNvSpPr txBox="1"/>
          <p:nvPr/>
        </p:nvSpPr>
        <p:spPr>
          <a:xfrm>
            <a:off x="5180998" y="2407674"/>
            <a:ext cx="1013188" cy="33855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lIns="91439" tIns="45719" rIns="91439" bIns="45719" rtlCol="0">
            <a:spAutoFit/>
          </a:bodyPr>
          <a:lstStyle/>
          <a:p>
            <a:pPr defTabSz="609443"/>
            <a:r>
              <a:rPr lang="en-US" sz="800" dirty="0" smtClean="0">
                <a:solidFill>
                  <a:prstClr val="black">
                    <a:lumMod val="50000"/>
                    <a:lumOff val="50000"/>
                  </a:prstClr>
                </a:solidFill>
                <a:latin typeface="Segoe UI"/>
                <a:cs typeface="Segoe UI"/>
              </a:rPr>
              <a:t>Lumia 1520 </a:t>
            </a:r>
          </a:p>
          <a:p>
            <a:pPr defTabSz="609443"/>
            <a:r>
              <a:rPr lang="en-US" sz="800" dirty="0" smtClean="0">
                <a:solidFill>
                  <a:prstClr val="black">
                    <a:lumMod val="50000"/>
                    <a:lumOff val="50000"/>
                  </a:prstClr>
                </a:solidFill>
                <a:latin typeface="Segoe UI"/>
                <a:cs typeface="Segoe UI"/>
              </a:rPr>
              <a:t>       &amp; 930</a:t>
            </a:r>
            <a:endParaRPr lang="en-US" sz="800" dirty="0">
              <a:solidFill>
                <a:prstClr val="black">
                  <a:lumMod val="50000"/>
                  <a:lumOff val="50000"/>
                </a:prstClr>
              </a:solidFill>
              <a:latin typeface="Segoe UI"/>
              <a:cs typeface="Segoe UI"/>
            </a:endParaRPr>
          </a:p>
        </p:txBody>
      </p:sp>
      <p:sp>
        <p:nvSpPr>
          <p:cNvPr id="82" name="TextBox 81"/>
          <p:cNvSpPr txBox="1"/>
          <p:nvPr/>
        </p:nvSpPr>
        <p:spPr>
          <a:xfrm>
            <a:off x="6143203" y="2407674"/>
            <a:ext cx="1258057" cy="21544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lIns="91439" tIns="45719" rIns="91439" bIns="45719" rtlCol="0">
            <a:spAutoFit/>
          </a:bodyPr>
          <a:lstStyle/>
          <a:p>
            <a:pPr defTabSz="609443"/>
            <a:r>
              <a:rPr lang="en-US" sz="800" dirty="0">
                <a:solidFill>
                  <a:prstClr val="black">
                    <a:lumMod val="50000"/>
                    <a:lumOff val="50000"/>
                  </a:prstClr>
                </a:solidFill>
                <a:cs typeface="Segoe UI"/>
              </a:rPr>
              <a:t>Lenovo ThinkPad </a:t>
            </a:r>
            <a:r>
              <a:rPr lang="en-US" sz="800" dirty="0" smtClean="0">
                <a:solidFill>
                  <a:prstClr val="black">
                    <a:lumMod val="50000"/>
                    <a:lumOff val="50000"/>
                  </a:prstClr>
                </a:solidFill>
                <a:cs typeface="Segoe UI"/>
              </a:rPr>
              <a:t>Helix</a:t>
            </a:r>
            <a:endParaRPr lang="en-US" sz="800" dirty="0">
              <a:solidFill>
                <a:prstClr val="black">
                  <a:lumMod val="50000"/>
                  <a:lumOff val="50000"/>
                </a:prstClr>
              </a:solidFill>
              <a:cs typeface="Segoe UI"/>
            </a:endParaRPr>
          </a:p>
        </p:txBody>
      </p:sp>
      <p:sp>
        <p:nvSpPr>
          <p:cNvPr id="101" name="TextBox 100"/>
          <p:cNvSpPr txBox="1"/>
          <p:nvPr/>
        </p:nvSpPr>
        <p:spPr>
          <a:xfrm>
            <a:off x="1974952" y="3408185"/>
            <a:ext cx="1100108" cy="338552"/>
          </a:xfrm>
          <a:prstGeom prst="rect">
            <a:avLst/>
          </a:prstGeom>
          <a:noFill/>
        </p:spPr>
        <p:txBody>
          <a:bodyPr wrap="square" lIns="91439" tIns="45719" rIns="91439" bIns="45719" rtlCol="0">
            <a:spAutoFit/>
          </a:bodyPr>
          <a:lstStyle/>
          <a:p>
            <a:pPr defTabSz="609443"/>
            <a:r>
              <a:rPr lang="en-US" sz="800" dirty="0">
                <a:solidFill>
                  <a:prstClr val="black">
                    <a:lumMod val="50000"/>
                    <a:lumOff val="50000"/>
                  </a:prstClr>
                </a:solidFill>
                <a:latin typeface="Segoe UI"/>
                <a:cs typeface="Segoe UI"/>
              </a:rPr>
              <a:t>Dell Venue 8 </a:t>
            </a:r>
            <a:r>
              <a:rPr lang="en-US" sz="800" dirty="0" smtClean="0">
                <a:solidFill>
                  <a:prstClr val="black">
                    <a:lumMod val="50000"/>
                    <a:lumOff val="50000"/>
                  </a:prstClr>
                </a:solidFill>
                <a:latin typeface="Segoe UI"/>
                <a:cs typeface="Segoe UI"/>
              </a:rPr>
              <a:t>Pro</a:t>
            </a:r>
          </a:p>
          <a:p>
            <a:pPr defTabSz="609443"/>
            <a:r>
              <a:rPr lang="en-US" sz="800" dirty="0" smtClean="0">
                <a:solidFill>
                  <a:prstClr val="black">
                    <a:lumMod val="50000"/>
                    <a:lumOff val="50000"/>
                  </a:prstClr>
                </a:solidFill>
                <a:latin typeface="Segoe UI"/>
                <a:cs typeface="Segoe UI"/>
              </a:rPr>
              <a:t>   (LTE Option)</a:t>
            </a:r>
            <a:endParaRPr lang="en-US" sz="800" dirty="0">
              <a:solidFill>
                <a:prstClr val="black">
                  <a:lumMod val="50000"/>
                  <a:lumOff val="50000"/>
                </a:prstClr>
              </a:solidFill>
              <a:latin typeface="Segoe UI"/>
              <a:cs typeface="Segoe UI"/>
            </a:endParaRPr>
          </a:p>
        </p:txBody>
      </p:sp>
      <p:pic>
        <p:nvPicPr>
          <p:cNvPr id="102" name="Picture 4" descr="Dell Venue 8 Pro"/>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2033991" y="2862546"/>
            <a:ext cx="775333" cy="528636"/>
          </a:xfrm>
          <a:prstGeom prst="rect">
            <a:avLst/>
          </a:prstGeom>
          <a:noFill/>
          <a:extLst>
            <a:ext uri="{909E8E84-426E-40dd-AFC4-6F175D3DCCD1}">
              <a14:hiddenFill xmlns="" xmlns:a14="http://schemas.microsoft.com/office/drawing/2010/main">
                <a:solidFill>
                  <a:srgbClr val="FFFFFF"/>
                </a:solidFill>
              </a14:hiddenFill>
            </a:ext>
          </a:extLst>
        </p:spPr>
      </p:pic>
      <p:sp>
        <p:nvSpPr>
          <p:cNvPr id="103" name="TextBox 102"/>
          <p:cNvSpPr txBox="1"/>
          <p:nvPr/>
        </p:nvSpPr>
        <p:spPr>
          <a:xfrm>
            <a:off x="3058064" y="3409352"/>
            <a:ext cx="1021505" cy="338552"/>
          </a:xfrm>
          <a:prstGeom prst="rect">
            <a:avLst/>
          </a:prstGeom>
          <a:noFill/>
        </p:spPr>
        <p:txBody>
          <a:bodyPr wrap="square" lIns="91439" tIns="45719" rIns="91439" bIns="45719" rtlCol="0">
            <a:spAutoFit/>
          </a:bodyPr>
          <a:lstStyle/>
          <a:p>
            <a:pPr defTabSz="609443"/>
            <a:r>
              <a:rPr lang="en-US" sz="800" dirty="0">
                <a:solidFill>
                  <a:prstClr val="black">
                    <a:lumMod val="50000"/>
                    <a:lumOff val="50000"/>
                  </a:prstClr>
                </a:solidFill>
                <a:latin typeface="Segoe UI"/>
                <a:cs typeface="Segoe UI"/>
              </a:rPr>
              <a:t>Dell Venue 11 </a:t>
            </a:r>
            <a:r>
              <a:rPr lang="en-US" sz="800" dirty="0" smtClean="0">
                <a:solidFill>
                  <a:prstClr val="black">
                    <a:lumMod val="50000"/>
                    <a:lumOff val="50000"/>
                  </a:prstClr>
                </a:solidFill>
                <a:latin typeface="Segoe UI"/>
                <a:cs typeface="Segoe UI"/>
              </a:rPr>
              <a:t>Pro</a:t>
            </a:r>
          </a:p>
          <a:p>
            <a:pPr defTabSz="609443"/>
            <a:r>
              <a:rPr lang="en-US" sz="800" dirty="0" smtClean="0">
                <a:solidFill>
                  <a:prstClr val="black">
                    <a:lumMod val="50000"/>
                    <a:lumOff val="50000"/>
                  </a:prstClr>
                </a:solidFill>
                <a:latin typeface="Segoe UI"/>
                <a:cs typeface="Segoe UI"/>
              </a:rPr>
              <a:t>    (LTE Option)</a:t>
            </a:r>
            <a:endParaRPr lang="en-US" sz="800" dirty="0">
              <a:solidFill>
                <a:prstClr val="black">
                  <a:lumMod val="50000"/>
                  <a:lumOff val="50000"/>
                </a:prstClr>
              </a:solidFill>
              <a:latin typeface="Segoe UI"/>
              <a:cs typeface="Segoe UI"/>
            </a:endParaRPr>
          </a:p>
        </p:txBody>
      </p:sp>
      <p:pic>
        <p:nvPicPr>
          <p:cNvPr id="104" name="Picture 103"/>
          <p:cNvPicPr>
            <a:picLocks noChangeAspect="1"/>
          </p:cNvPicPr>
          <p:nvPr/>
        </p:nvPicPr>
        <p:blipFill>
          <a:blip r:embed="rId6"/>
          <a:stretch>
            <a:fillRect/>
          </a:stretch>
        </p:blipFill>
        <p:spPr>
          <a:xfrm>
            <a:off x="3129069" y="2798404"/>
            <a:ext cx="806129" cy="671774"/>
          </a:xfrm>
          <a:prstGeom prst="rect">
            <a:avLst/>
          </a:prstGeom>
        </p:spPr>
      </p:pic>
      <p:sp>
        <p:nvSpPr>
          <p:cNvPr id="105" name="TextBox 104"/>
          <p:cNvSpPr txBox="1"/>
          <p:nvPr/>
        </p:nvSpPr>
        <p:spPr>
          <a:xfrm>
            <a:off x="4128341" y="3408539"/>
            <a:ext cx="1104096" cy="33855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lIns="91439" tIns="45719" rIns="91439" bIns="45719" rtlCol="0">
            <a:spAutoFit/>
          </a:bodyPr>
          <a:lstStyle/>
          <a:p>
            <a:pPr defTabSz="609443"/>
            <a:r>
              <a:rPr lang="en-US" sz="800" dirty="0">
                <a:solidFill>
                  <a:prstClr val="black">
                    <a:lumMod val="50000"/>
                    <a:lumOff val="50000"/>
                  </a:prstClr>
                </a:solidFill>
                <a:latin typeface="Segoe UI"/>
                <a:cs typeface="Segoe UI"/>
              </a:rPr>
              <a:t>HP ElitePad 1000 </a:t>
            </a:r>
            <a:endParaRPr lang="en-US" sz="800" dirty="0" smtClean="0">
              <a:solidFill>
                <a:prstClr val="black">
                  <a:lumMod val="50000"/>
                  <a:lumOff val="50000"/>
                </a:prstClr>
              </a:solidFill>
              <a:latin typeface="Segoe UI"/>
              <a:cs typeface="Segoe UI"/>
            </a:endParaRPr>
          </a:p>
          <a:p>
            <a:pPr defTabSz="609443"/>
            <a:r>
              <a:rPr lang="en-US" sz="800" dirty="0" smtClean="0">
                <a:solidFill>
                  <a:prstClr val="black">
                    <a:lumMod val="50000"/>
                    <a:lumOff val="50000"/>
                  </a:prstClr>
                </a:solidFill>
                <a:latin typeface="Segoe UI"/>
                <a:cs typeface="Segoe UI"/>
              </a:rPr>
              <a:t>     (LTE Option)</a:t>
            </a:r>
            <a:endParaRPr lang="en-US" sz="800" dirty="0">
              <a:solidFill>
                <a:prstClr val="black">
                  <a:lumMod val="50000"/>
                  <a:lumOff val="50000"/>
                </a:prstClr>
              </a:solidFill>
              <a:latin typeface="Segoe UI"/>
              <a:cs typeface="Segoe UI"/>
            </a:endParaRPr>
          </a:p>
        </p:txBody>
      </p:sp>
      <p:pic>
        <p:nvPicPr>
          <p:cNvPr id="106" name="Picture 6" descr="HP ElitePad 1000 G2"/>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4303804" y="2680251"/>
            <a:ext cx="693498" cy="818997"/>
          </a:xfrm>
          <a:prstGeom prst="rect">
            <a:avLst/>
          </a:prstGeom>
          <a:noFill/>
          <a:extLst>
            <a:ext uri="{909E8E84-426E-40dd-AFC4-6F175D3DCCD1}">
              <a14:hiddenFill xmlns="" xmlns:a14="http://schemas.microsoft.com/office/drawing/2010/main">
                <a:solidFill>
                  <a:srgbClr val="FFFFFF"/>
                </a:solidFill>
              </a14:hiddenFill>
            </a:ext>
          </a:extLst>
        </p:spPr>
      </p:pic>
      <p:pic>
        <p:nvPicPr>
          <p:cNvPr id="107" name="Picture 106"/>
          <p:cNvPicPr>
            <a:picLocks noChangeAspect="1"/>
          </p:cNvPicPr>
          <p:nvPr/>
        </p:nvPicPr>
        <p:blipFill>
          <a:blip r:embed="rId7"/>
          <a:stretch>
            <a:fillRect/>
          </a:stretch>
        </p:blipFill>
        <p:spPr>
          <a:xfrm>
            <a:off x="5342288" y="2753007"/>
            <a:ext cx="476250" cy="638175"/>
          </a:xfrm>
          <a:prstGeom prst="rect">
            <a:avLst/>
          </a:prstGeom>
        </p:spPr>
      </p:pic>
      <p:sp>
        <p:nvSpPr>
          <p:cNvPr id="108" name="TextBox 107"/>
          <p:cNvSpPr txBox="1"/>
          <p:nvPr/>
        </p:nvSpPr>
        <p:spPr>
          <a:xfrm>
            <a:off x="5201318" y="3329923"/>
            <a:ext cx="1013188" cy="33855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lIns="91439" tIns="45719" rIns="91439" bIns="45719" rtlCol="0">
            <a:spAutoFit/>
          </a:bodyPr>
          <a:lstStyle/>
          <a:p>
            <a:pPr defTabSz="609443"/>
            <a:r>
              <a:rPr lang="en-US" sz="800" dirty="0" smtClean="0">
                <a:solidFill>
                  <a:prstClr val="black">
                    <a:lumMod val="50000"/>
                    <a:lumOff val="50000"/>
                  </a:prstClr>
                </a:solidFill>
                <a:latin typeface="Segoe UI"/>
                <a:cs typeface="Segoe UI"/>
              </a:rPr>
              <a:t>Lumia 1520 </a:t>
            </a:r>
          </a:p>
          <a:p>
            <a:pPr defTabSz="609443"/>
            <a:r>
              <a:rPr lang="en-US" sz="800" dirty="0" smtClean="0">
                <a:solidFill>
                  <a:prstClr val="black">
                    <a:lumMod val="50000"/>
                    <a:lumOff val="50000"/>
                  </a:prstClr>
                </a:solidFill>
                <a:latin typeface="Segoe UI"/>
                <a:cs typeface="Segoe UI"/>
              </a:rPr>
              <a:t>    &amp; 930</a:t>
            </a:r>
            <a:endParaRPr lang="en-US" sz="800" dirty="0">
              <a:solidFill>
                <a:prstClr val="black">
                  <a:lumMod val="50000"/>
                  <a:lumOff val="50000"/>
                </a:prstClr>
              </a:solidFill>
              <a:latin typeface="Segoe UI"/>
              <a:cs typeface="Segoe UI"/>
            </a:endParaRPr>
          </a:p>
        </p:txBody>
      </p:sp>
      <p:pic>
        <p:nvPicPr>
          <p:cNvPr id="109" name="Picture 108"/>
          <p:cNvPicPr>
            <a:picLocks noChangeAspect="1"/>
          </p:cNvPicPr>
          <p:nvPr/>
        </p:nvPicPr>
        <p:blipFill>
          <a:blip r:embed="rId9"/>
          <a:stretch>
            <a:fillRect/>
          </a:stretch>
        </p:blipFill>
        <p:spPr>
          <a:xfrm>
            <a:off x="6372429" y="2651160"/>
            <a:ext cx="428942" cy="832652"/>
          </a:xfrm>
          <a:prstGeom prst="rect">
            <a:avLst/>
          </a:prstGeom>
        </p:spPr>
      </p:pic>
      <p:sp>
        <p:nvSpPr>
          <p:cNvPr id="112" name="TextBox 111"/>
          <p:cNvSpPr txBox="1"/>
          <p:nvPr/>
        </p:nvSpPr>
        <p:spPr>
          <a:xfrm>
            <a:off x="6102222" y="3376573"/>
            <a:ext cx="1104838" cy="215442"/>
          </a:xfrm>
          <a:prstGeom prst="rect">
            <a:avLst/>
          </a:prstGeom>
          <a:noFill/>
        </p:spPr>
        <p:txBody>
          <a:bodyPr wrap="square" lIns="91439" tIns="45719" rIns="91439" bIns="45719" rtlCol="0">
            <a:spAutoFit/>
          </a:bodyPr>
          <a:lstStyle/>
          <a:p>
            <a:pPr defTabSz="609443"/>
            <a:r>
              <a:rPr lang="en-US" sz="800" dirty="0" smtClean="0">
                <a:solidFill>
                  <a:prstClr val="black">
                    <a:lumMod val="50000"/>
                    <a:lumOff val="50000"/>
                  </a:prstClr>
                </a:solidFill>
                <a:latin typeface="Segoe UI"/>
                <a:cs typeface="Segoe UI"/>
              </a:rPr>
              <a:t>Lenovo ThinkPad 8</a:t>
            </a:r>
            <a:endParaRPr lang="en-US" sz="800" dirty="0">
              <a:solidFill>
                <a:prstClr val="black">
                  <a:lumMod val="50000"/>
                  <a:lumOff val="50000"/>
                </a:prstClr>
              </a:solidFill>
              <a:latin typeface="Segoe UI"/>
              <a:cs typeface="Segoe UI"/>
            </a:endParaRPr>
          </a:p>
        </p:txBody>
      </p:sp>
      <p:sp>
        <p:nvSpPr>
          <p:cNvPr id="127" name="TextBox 126"/>
          <p:cNvSpPr txBox="1"/>
          <p:nvPr/>
        </p:nvSpPr>
        <p:spPr>
          <a:xfrm>
            <a:off x="1955901" y="4525498"/>
            <a:ext cx="1021505" cy="338552"/>
          </a:xfrm>
          <a:prstGeom prst="rect">
            <a:avLst/>
          </a:prstGeom>
          <a:noFill/>
        </p:spPr>
        <p:txBody>
          <a:bodyPr wrap="square" lIns="91439" tIns="45719" rIns="91439" bIns="45719" rtlCol="0">
            <a:spAutoFit/>
          </a:bodyPr>
          <a:lstStyle/>
          <a:p>
            <a:pPr defTabSz="609443"/>
            <a:r>
              <a:rPr lang="en-US" sz="800" dirty="0">
                <a:solidFill>
                  <a:prstClr val="black">
                    <a:lumMod val="50000"/>
                    <a:lumOff val="50000"/>
                  </a:prstClr>
                </a:solidFill>
                <a:latin typeface="Segoe UI"/>
                <a:cs typeface="Segoe UI"/>
              </a:rPr>
              <a:t>Dell Venue 11 </a:t>
            </a:r>
            <a:r>
              <a:rPr lang="en-US" sz="800" dirty="0" smtClean="0">
                <a:solidFill>
                  <a:prstClr val="black">
                    <a:lumMod val="50000"/>
                    <a:lumOff val="50000"/>
                  </a:prstClr>
                </a:solidFill>
                <a:latin typeface="Segoe UI"/>
                <a:cs typeface="Segoe UI"/>
              </a:rPr>
              <a:t>Pro</a:t>
            </a:r>
          </a:p>
          <a:p>
            <a:pPr defTabSz="609443"/>
            <a:r>
              <a:rPr lang="en-US" sz="800" dirty="0">
                <a:solidFill>
                  <a:prstClr val="black">
                    <a:lumMod val="50000"/>
                    <a:lumOff val="50000"/>
                  </a:prstClr>
                </a:solidFill>
                <a:latin typeface="Segoe UI"/>
                <a:cs typeface="Segoe UI"/>
              </a:rPr>
              <a:t> </a:t>
            </a:r>
            <a:r>
              <a:rPr lang="en-US" sz="800" dirty="0" smtClean="0">
                <a:solidFill>
                  <a:prstClr val="black">
                    <a:lumMod val="50000"/>
                    <a:lumOff val="50000"/>
                  </a:prstClr>
                </a:solidFill>
                <a:latin typeface="Segoe UI"/>
                <a:cs typeface="Segoe UI"/>
              </a:rPr>
              <a:t> (LTE Option)</a:t>
            </a:r>
            <a:endParaRPr lang="en-US" sz="800" dirty="0">
              <a:solidFill>
                <a:prstClr val="black">
                  <a:lumMod val="50000"/>
                  <a:lumOff val="50000"/>
                </a:prstClr>
              </a:solidFill>
              <a:latin typeface="Segoe UI"/>
              <a:cs typeface="Segoe UI"/>
            </a:endParaRPr>
          </a:p>
        </p:txBody>
      </p:sp>
      <p:pic>
        <p:nvPicPr>
          <p:cNvPr id="129" name="Picture 128"/>
          <p:cNvPicPr>
            <a:picLocks noChangeAspect="1"/>
          </p:cNvPicPr>
          <p:nvPr/>
        </p:nvPicPr>
        <p:blipFill>
          <a:blip r:embed="rId6"/>
          <a:stretch>
            <a:fillRect/>
          </a:stretch>
        </p:blipFill>
        <p:spPr>
          <a:xfrm>
            <a:off x="2026906" y="3914550"/>
            <a:ext cx="806129" cy="671774"/>
          </a:xfrm>
          <a:prstGeom prst="rect">
            <a:avLst/>
          </a:prstGeom>
        </p:spPr>
      </p:pic>
      <p:sp>
        <p:nvSpPr>
          <p:cNvPr id="131" name="TextBox 130"/>
          <p:cNvSpPr txBox="1"/>
          <p:nvPr/>
        </p:nvSpPr>
        <p:spPr>
          <a:xfrm>
            <a:off x="3039412" y="4535952"/>
            <a:ext cx="1104096" cy="33855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lIns="91439" tIns="45719" rIns="91439" bIns="45719" rtlCol="0">
            <a:spAutoFit/>
          </a:bodyPr>
          <a:lstStyle/>
          <a:p>
            <a:pPr defTabSz="609443"/>
            <a:r>
              <a:rPr lang="en-US" sz="800" dirty="0">
                <a:solidFill>
                  <a:prstClr val="black">
                    <a:lumMod val="50000"/>
                    <a:lumOff val="50000"/>
                  </a:prstClr>
                </a:solidFill>
                <a:latin typeface="Segoe UI"/>
                <a:cs typeface="Segoe UI"/>
              </a:rPr>
              <a:t>HP ElitePad 1000 </a:t>
            </a:r>
            <a:endParaRPr lang="en-US" sz="800" dirty="0" smtClean="0">
              <a:solidFill>
                <a:prstClr val="black">
                  <a:lumMod val="50000"/>
                  <a:lumOff val="50000"/>
                </a:prstClr>
              </a:solidFill>
              <a:latin typeface="Segoe UI"/>
              <a:cs typeface="Segoe UI"/>
            </a:endParaRPr>
          </a:p>
          <a:p>
            <a:pPr defTabSz="609443"/>
            <a:r>
              <a:rPr lang="en-US" sz="800" dirty="0">
                <a:solidFill>
                  <a:prstClr val="black">
                    <a:lumMod val="50000"/>
                    <a:lumOff val="50000"/>
                  </a:prstClr>
                </a:solidFill>
                <a:latin typeface="Segoe UI"/>
                <a:cs typeface="Segoe UI"/>
              </a:rPr>
              <a:t> </a:t>
            </a:r>
            <a:r>
              <a:rPr lang="en-US" sz="800" dirty="0" smtClean="0">
                <a:solidFill>
                  <a:prstClr val="black">
                    <a:lumMod val="50000"/>
                    <a:lumOff val="50000"/>
                  </a:prstClr>
                </a:solidFill>
                <a:latin typeface="Segoe UI"/>
                <a:cs typeface="Segoe UI"/>
              </a:rPr>
              <a:t> (LTE Option)</a:t>
            </a:r>
            <a:endParaRPr lang="en-US" sz="800" dirty="0">
              <a:solidFill>
                <a:prstClr val="black">
                  <a:lumMod val="50000"/>
                  <a:lumOff val="50000"/>
                </a:prstClr>
              </a:solidFill>
              <a:latin typeface="Segoe UI"/>
              <a:cs typeface="Segoe UI"/>
            </a:endParaRPr>
          </a:p>
        </p:txBody>
      </p:sp>
      <p:pic>
        <p:nvPicPr>
          <p:cNvPr id="134" name="Picture 6" descr="HP ElitePad 1000 G2"/>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3214875" y="3807664"/>
            <a:ext cx="693498" cy="818997"/>
          </a:xfrm>
          <a:prstGeom prst="rect">
            <a:avLst/>
          </a:prstGeom>
          <a:noFill/>
          <a:extLst>
            <a:ext uri="{909E8E84-426E-40dd-AFC4-6F175D3DCCD1}">
              <a14:hiddenFill xmlns="" xmlns:a14="http://schemas.microsoft.com/office/drawing/2010/main">
                <a:solidFill>
                  <a:srgbClr val="FFFFFF"/>
                </a:solidFill>
              </a14:hiddenFill>
            </a:ext>
          </a:extLst>
        </p:spPr>
      </p:pic>
      <p:sp>
        <p:nvSpPr>
          <p:cNvPr id="135" name="TextBox 134"/>
          <p:cNvSpPr txBox="1"/>
          <p:nvPr/>
        </p:nvSpPr>
        <p:spPr>
          <a:xfrm>
            <a:off x="4220439" y="4449338"/>
            <a:ext cx="1129580" cy="338552"/>
          </a:xfrm>
          <a:prstGeom prst="rect">
            <a:avLst/>
          </a:prstGeom>
          <a:noFill/>
        </p:spPr>
        <p:txBody>
          <a:bodyPr wrap="square" lIns="91439" tIns="45719" rIns="91439" bIns="45719" rtlCol="0">
            <a:spAutoFit/>
          </a:bodyPr>
          <a:lstStyle/>
          <a:p>
            <a:pPr defTabSz="609443"/>
            <a:r>
              <a:rPr lang="en-US" sz="800" dirty="0">
                <a:solidFill>
                  <a:prstClr val="black">
                    <a:lumMod val="50000"/>
                    <a:lumOff val="50000"/>
                  </a:prstClr>
                </a:solidFill>
                <a:latin typeface="Segoe UI"/>
                <a:cs typeface="Segoe UI"/>
              </a:rPr>
              <a:t>Panasonic </a:t>
            </a:r>
            <a:br>
              <a:rPr lang="en-US" sz="800" dirty="0">
                <a:solidFill>
                  <a:prstClr val="black">
                    <a:lumMod val="50000"/>
                    <a:lumOff val="50000"/>
                  </a:prstClr>
                </a:solidFill>
                <a:latin typeface="Segoe UI"/>
                <a:cs typeface="Segoe UI"/>
              </a:rPr>
            </a:br>
            <a:r>
              <a:rPr lang="en-US" sz="800" dirty="0">
                <a:solidFill>
                  <a:prstClr val="black">
                    <a:lumMod val="50000"/>
                    <a:lumOff val="50000"/>
                  </a:prstClr>
                </a:solidFill>
                <a:latin typeface="Segoe UI"/>
                <a:cs typeface="Segoe UI"/>
              </a:rPr>
              <a:t>ToughPad FZ-M1</a:t>
            </a:r>
          </a:p>
        </p:txBody>
      </p:sp>
      <p:pic>
        <p:nvPicPr>
          <p:cNvPr id="137" name="Picture 136"/>
          <p:cNvPicPr>
            <a:picLocks noChangeAspect="1"/>
          </p:cNvPicPr>
          <p:nvPr/>
        </p:nvPicPr>
        <p:blipFill>
          <a:blip r:embed="rId10"/>
          <a:stretch>
            <a:fillRect/>
          </a:stretch>
        </p:blipFill>
        <p:spPr>
          <a:xfrm>
            <a:off x="4253794" y="3908347"/>
            <a:ext cx="695325" cy="552450"/>
          </a:xfrm>
          <a:prstGeom prst="rect">
            <a:avLst/>
          </a:prstGeom>
        </p:spPr>
      </p:pic>
      <p:pic>
        <p:nvPicPr>
          <p:cNvPr id="138" name="Picture 137"/>
          <p:cNvPicPr>
            <a:picLocks noChangeAspect="1"/>
          </p:cNvPicPr>
          <p:nvPr/>
        </p:nvPicPr>
        <p:blipFill>
          <a:blip r:embed="rId7"/>
          <a:stretch>
            <a:fillRect/>
          </a:stretch>
        </p:blipFill>
        <p:spPr>
          <a:xfrm>
            <a:off x="5326903" y="3872552"/>
            <a:ext cx="476250" cy="638175"/>
          </a:xfrm>
          <a:prstGeom prst="rect">
            <a:avLst/>
          </a:prstGeom>
        </p:spPr>
      </p:pic>
      <p:sp>
        <p:nvSpPr>
          <p:cNvPr id="139" name="TextBox 138"/>
          <p:cNvSpPr txBox="1"/>
          <p:nvPr/>
        </p:nvSpPr>
        <p:spPr>
          <a:xfrm>
            <a:off x="5185933" y="4449468"/>
            <a:ext cx="1013188" cy="33855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lIns="91439" tIns="45719" rIns="91439" bIns="45719" rtlCol="0">
            <a:spAutoFit/>
          </a:bodyPr>
          <a:lstStyle/>
          <a:p>
            <a:pPr defTabSz="609443"/>
            <a:r>
              <a:rPr lang="en-US" sz="800" dirty="0" smtClean="0">
                <a:solidFill>
                  <a:prstClr val="black">
                    <a:lumMod val="50000"/>
                    <a:lumOff val="50000"/>
                  </a:prstClr>
                </a:solidFill>
                <a:latin typeface="Segoe UI"/>
                <a:cs typeface="Segoe UI"/>
              </a:rPr>
              <a:t>Lumia 1520 </a:t>
            </a:r>
          </a:p>
          <a:p>
            <a:pPr defTabSz="609443"/>
            <a:r>
              <a:rPr lang="en-US" sz="800" dirty="0" smtClean="0">
                <a:solidFill>
                  <a:prstClr val="black">
                    <a:lumMod val="50000"/>
                    <a:lumOff val="50000"/>
                  </a:prstClr>
                </a:solidFill>
                <a:latin typeface="Segoe UI"/>
                <a:cs typeface="Segoe UI"/>
              </a:rPr>
              <a:t>      &amp; 930</a:t>
            </a:r>
            <a:endParaRPr lang="en-US" sz="800" dirty="0">
              <a:solidFill>
                <a:prstClr val="black">
                  <a:lumMod val="50000"/>
                  <a:lumOff val="50000"/>
                </a:prstClr>
              </a:solidFill>
              <a:latin typeface="Segoe UI"/>
              <a:cs typeface="Segoe UI"/>
            </a:endParaRPr>
          </a:p>
        </p:txBody>
      </p:sp>
      <p:sp>
        <p:nvSpPr>
          <p:cNvPr id="157" name="TextBox 156"/>
          <p:cNvSpPr txBox="1"/>
          <p:nvPr/>
        </p:nvSpPr>
        <p:spPr>
          <a:xfrm>
            <a:off x="1962986" y="5848872"/>
            <a:ext cx="1021505" cy="338552"/>
          </a:xfrm>
          <a:prstGeom prst="rect">
            <a:avLst/>
          </a:prstGeom>
          <a:noFill/>
        </p:spPr>
        <p:txBody>
          <a:bodyPr wrap="square" lIns="91439" tIns="45719" rIns="91439" bIns="45719" rtlCol="0">
            <a:spAutoFit/>
          </a:bodyPr>
          <a:lstStyle/>
          <a:p>
            <a:pPr defTabSz="609443"/>
            <a:r>
              <a:rPr lang="en-US" sz="800" dirty="0">
                <a:solidFill>
                  <a:prstClr val="black">
                    <a:lumMod val="50000"/>
                    <a:lumOff val="50000"/>
                  </a:prstClr>
                </a:solidFill>
                <a:latin typeface="Segoe UI"/>
                <a:cs typeface="Segoe UI"/>
              </a:rPr>
              <a:t>Dell Venue 11 </a:t>
            </a:r>
            <a:r>
              <a:rPr lang="en-US" sz="800" dirty="0" smtClean="0">
                <a:solidFill>
                  <a:prstClr val="black">
                    <a:lumMod val="50000"/>
                    <a:lumOff val="50000"/>
                  </a:prstClr>
                </a:solidFill>
                <a:latin typeface="Segoe UI"/>
                <a:cs typeface="Segoe UI"/>
              </a:rPr>
              <a:t>Pro</a:t>
            </a:r>
          </a:p>
          <a:p>
            <a:pPr defTabSz="609443"/>
            <a:r>
              <a:rPr lang="en-US" sz="800" dirty="0">
                <a:solidFill>
                  <a:prstClr val="black">
                    <a:lumMod val="50000"/>
                    <a:lumOff val="50000"/>
                  </a:prstClr>
                </a:solidFill>
                <a:latin typeface="Segoe UI"/>
                <a:cs typeface="Segoe UI"/>
              </a:rPr>
              <a:t> </a:t>
            </a:r>
            <a:r>
              <a:rPr lang="en-US" sz="800" dirty="0" smtClean="0">
                <a:solidFill>
                  <a:prstClr val="black">
                    <a:lumMod val="50000"/>
                    <a:lumOff val="50000"/>
                  </a:prstClr>
                </a:solidFill>
                <a:latin typeface="Segoe UI"/>
                <a:cs typeface="Segoe UI"/>
              </a:rPr>
              <a:t>  (LTE Option)</a:t>
            </a:r>
            <a:endParaRPr lang="en-US" sz="800" dirty="0">
              <a:solidFill>
                <a:prstClr val="black">
                  <a:lumMod val="50000"/>
                  <a:lumOff val="50000"/>
                </a:prstClr>
              </a:solidFill>
              <a:latin typeface="Segoe UI"/>
              <a:cs typeface="Segoe UI"/>
            </a:endParaRPr>
          </a:p>
        </p:txBody>
      </p:sp>
      <p:pic>
        <p:nvPicPr>
          <p:cNvPr id="158" name="Picture 157"/>
          <p:cNvPicPr>
            <a:picLocks noChangeAspect="1"/>
          </p:cNvPicPr>
          <p:nvPr/>
        </p:nvPicPr>
        <p:blipFill>
          <a:blip r:embed="rId6"/>
          <a:stretch>
            <a:fillRect/>
          </a:stretch>
        </p:blipFill>
        <p:spPr>
          <a:xfrm>
            <a:off x="2033991" y="5237924"/>
            <a:ext cx="806129" cy="671774"/>
          </a:xfrm>
          <a:prstGeom prst="rect">
            <a:avLst/>
          </a:prstGeom>
        </p:spPr>
      </p:pic>
      <p:sp>
        <p:nvSpPr>
          <p:cNvPr id="159" name="TextBox 158"/>
          <p:cNvSpPr txBox="1"/>
          <p:nvPr/>
        </p:nvSpPr>
        <p:spPr>
          <a:xfrm>
            <a:off x="3070943" y="5880756"/>
            <a:ext cx="1104096" cy="33855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lIns="91439" tIns="45719" rIns="91439" bIns="45719" rtlCol="0">
            <a:spAutoFit/>
          </a:bodyPr>
          <a:lstStyle/>
          <a:p>
            <a:pPr defTabSz="609443"/>
            <a:r>
              <a:rPr lang="en-US" sz="800" dirty="0">
                <a:solidFill>
                  <a:prstClr val="black">
                    <a:lumMod val="50000"/>
                    <a:lumOff val="50000"/>
                  </a:prstClr>
                </a:solidFill>
                <a:latin typeface="Segoe UI"/>
                <a:cs typeface="Segoe UI"/>
              </a:rPr>
              <a:t>HP </a:t>
            </a:r>
            <a:r>
              <a:rPr lang="en-US" sz="800" dirty="0" err="1">
                <a:solidFill>
                  <a:prstClr val="black">
                    <a:lumMod val="50000"/>
                    <a:lumOff val="50000"/>
                  </a:prstClr>
                </a:solidFill>
                <a:latin typeface="Segoe UI"/>
                <a:cs typeface="Segoe UI"/>
              </a:rPr>
              <a:t>ElitePad</a:t>
            </a:r>
            <a:r>
              <a:rPr lang="en-US" sz="800" dirty="0">
                <a:solidFill>
                  <a:prstClr val="black">
                    <a:lumMod val="50000"/>
                    <a:lumOff val="50000"/>
                  </a:prstClr>
                </a:solidFill>
                <a:latin typeface="Segoe UI"/>
                <a:cs typeface="Segoe UI"/>
              </a:rPr>
              <a:t> </a:t>
            </a:r>
            <a:r>
              <a:rPr lang="en-US" sz="800" dirty="0" smtClean="0">
                <a:solidFill>
                  <a:prstClr val="black">
                    <a:lumMod val="50000"/>
                    <a:lumOff val="50000"/>
                  </a:prstClr>
                </a:solidFill>
                <a:latin typeface="Segoe UI"/>
                <a:cs typeface="Segoe UI"/>
              </a:rPr>
              <a:t>1000</a:t>
            </a:r>
          </a:p>
          <a:p>
            <a:pPr defTabSz="609443"/>
            <a:r>
              <a:rPr lang="en-US" sz="800" dirty="0">
                <a:solidFill>
                  <a:prstClr val="black">
                    <a:lumMod val="50000"/>
                    <a:lumOff val="50000"/>
                  </a:prstClr>
                </a:solidFill>
                <a:latin typeface="Segoe UI"/>
                <a:cs typeface="Segoe UI"/>
              </a:rPr>
              <a:t> </a:t>
            </a:r>
            <a:r>
              <a:rPr lang="en-US" sz="800" dirty="0" smtClean="0">
                <a:solidFill>
                  <a:prstClr val="black">
                    <a:lumMod val="50000"/>
                    <a:lumOff val="50000"/>
                  </a:prstClr>
                </a:solidFill>
                <a:latin typeface="Segoe UI"/>
                <a:cs typeface="Segoe UI"/>
              </a:rPr>
              <a:t> (LTE Option)</a:t>
            </a:r>
            <a:endParaRPr lang="en-US" sz="800" dirty="0">
              <a:solidFill>
                <a:prstClr val="black">
                  <a:lumMod val="50000"/>
                  <a:lumOff val="50000"/>
                </a:prstClr>
              </a:solidFill>
              <a:latin typeface="Segoe UI"/>
              <a:cs typeface="Segoe UI"/>
            </a:endParaRPr>
          </a:p>
        </p:txBody>
      </p:sp>
      <p:pic>
        <p:nvPicPr>
          <p:cNvPr id="160" name="Picture 6" descr="HP ElitePad 1000 G2"/>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3246406" y="5152468"/>
            <a:ext cx="693498" cy="818997"/>
          </a:xfrm>
          <a:prstGeom prst="rect">
            <a:avLst/>
          </a:prstGeom>
          <a:noFill/>
          <a:extLst>
            <a:ext uri="{909E8E84-426E-40dd-AFC4-6F175D3DCCD1}">
              <a14:hiddenFill xmlns="" xmlns:a14="http://schemas.microsoft.com/office/drawing/2010/main">
                <a:solidFill>
                  <a:srgbClr val="FFFFFF"/>
                </a:solidFill>
              </a14:hiddenFill>
            </a:ext>
          </a:extLst>
        </p:spPr>
      </p:pic>
      <p:pic>
        <p:nvPicPr>
          <p:cNvPr id="161" name="Picture 160"/>
          <p:cNvPicPr>
            <a:picLocks noChangeAspect="1"/>
          </p:cNvPicPr>
          <p:nvPr/>
        </p:nvPicPr>
        <p:blipFill rotWithShape="1">
          <a:blip r:embed="rId4">
            <a:extLst>
              <a:ext uri="{28A0092B-C50C-407E-A947-70E740481C1C}">
                <a14:useLocalDpi xmlns:a14="http://schemas.microsoft.com/office/drawing/2010/main"/>
              </a:ext>
            </a:extLst>
          </a:blip>
          <a:srcRect l="15053" t="17813" r="15071" b="14441"/>
          <a:stretch/>
        </p:blipFill>
        <p:spPr>
          <a:xfrm>
            <a:off x="4311452" y="5384366"/>
            <a:ext cx="876996" cy="478264"/>
          </a:xfrm>
          <a:prstGeom prst="rect">
            <a:avLst/>
          </a:prstGeom>
        </p:spPr>
      </p:pic>
      <p:sp>
        <p:nvSpPr>
          <p:cNvPr id="162" name="TextBox 161"/>
          <p:cNvSpPr txBox="1"/>
          <p:nvPr/>
        </p:nvSpPr>
        <p:spPr>
          <a:xfrm>
            <a:off x="4233362" y="5890976"/>
            <a:ext cx="1129580" cy="215442"/>
          </a:xfrm>
          <a:prstGeom prst="rect">
            <a:avLst/>
          </a:prstGeom>
          <a:noFill/>
        </p:spPr>
        <p:txBody>
          <a:bodyPr wrap="square" lIns="91439" tIns="45719" rIns="91439" bIns="45719" rtlCol="0">
            <a:spAutoFit/>
          </a:bodyPr>
          <a:lstStyle/>
          <a:p>
            <a:pPr algn="ctr" defTabSz="609443"/>
            <a:r>
              <a:rPr lang="en-US" sz="800" dirty="0">
                <a:solidFill>
                  <a:prstClr val="black">
                    <a:lumMod val="50000"/>
                    <a:lumOff val="50000"/>
                  </a:prstClr>
                </a:solidFill>
                <a:latin typeface="Segoe UI"/>
                <a:cs typeface="Segoe UI"/>
              </a:rPr>
              <a:t>Surface Pro 3</a:t>
            </a:r>
          </a:p>
        </p:txBody>
      </p:sp>
      <p:sp>
        <p:nvSpPr>
          <p:cNvPr id="163" name="TextBox 162"/>
          <p:cNvSpPr txBox="1"/>
          <p:nvPr/>
        </p:nvSpPr>
        <p:spPr>
          <a:xfrm>
            <a:off x="5254841" y="5824845"/>
            <a:ext cx="1129580" cy="338552"/>
          </a:xfrm>
          <a:prstGeom prst="rect">
            <a:avLst/>
          </a:prstGeom>
          <a:noFill/>
        </p:spPr>
        <p:txBody>
          <a:bodyPr wrap="square" lIns="91439" tIns="45719" rIns="91439" bIns="45719" rtlCol="0">
            <a:spAutoFit/>
          </a:bodyPr>
          <a:lstStyle/>
          <a:p>
            <a:pPr defTabSz="609443"/>
            <a:r>
              <a:rPr lang="en-US" sz="800" dirty="0" smtClean="0">
                <a:solidFill>
                  <a:prstClr val="black">
                    <a:lumMod val="50000"/>
                    <a:lumOff val="50000"/>
                  </a:prstClr>
                </a:solidFill>
                <a:latin typeface="Segoe UI"/>
                <a:cs typeface="Segoe UI"/>
              </a:rPr>
              <a:t>ASUS VivoTab</a:t>
            </a:r>
            <a:r>
              <a:rPr lang="en-US" sz="800" dirty="0">
                <a:solidFill>
                  <a:prstClr val="black">
                    <a:lumMod val="50000"/>
                    <a:lumOff val="50000"/>
                  </a:prstClr>
                </a:solidFill>
                <a:latin typeface="Segoe UI"/>
                <a:cs typeface="Segoe UI"/>
              </a:rPr>
              <a:t/>
            </a:r>
            <a:br>
              <a:rPr lang="en-US" sz="800" dirty="0">
                <a:solidFill>
                  <a:prstClr val="black">
                    <a:lumMod val="50000"/>
                    <a:lumOff val="50000"/>
                  </a:prstClr>
                </a:solidFill>
                <a:latin typeface="Segoe UI"/>
                <a:cs typeface="Segoe UI"/>
              </a:rPr>
            </a:br>
            <a:r>
              <a:rPr lang="en-US" sz="800" dirty="0">
                <a:solidFill>
                  <a:prstClr val="black">
                    <a:lumMod val="50000"/>
                    <a:lumOff val="50000"/>
                  </a:prstClr>
                </a:solidFill>
                <a:latin typeface="Segoe UI"/>
                <a:cs typeface="Segoe UI"/>
              </a:rPr>
              <a:t>Note 8 </a:t>
            </a:r>
          </a:p>
        </p:txBody>
      </p:sp>
      <p:pic>
        <p:nvPicPr>
          <p:cNvPr id="164" name="Picture 2" descr="ASUS VivoTab Note 8 M80TA"/>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5421265" y="5202135"/>
            <a:ext cx="425802" cy="645155"/>
          </a:xfrm>
          <a:prstGeom prst="rect">
            <a:avLst/>
          </a:prstGeom>
          <a:noFill/>
          <a:extLst>
            <a:ext uri="{909E8E84-426E-40dd-AFC4-6F175D3DCCD1}">
              <a14:hiddenFill xmlns="" xmlns:a14="http://schemas.microsoft.com/office/drawing/2010/main">
                <a:solidFill>
                  <a:srgbClr val="FFFFFF"/>
                </a:solidFill>
              </a14:hiddenFill>
            </a:ext>
          </a:extLst>
        </p:spPr>
      </p:pic>
      <p:pic>
        <p:nvPicPr>
          <p:cNvPr id="165" name="Picture 164"/>
          <p:cNvPicPr>
            <a:picLocks noChangeAspect="1"/>
          </p:cNvPicPr>
          <p:nvPr/>
        </p:nvPicPr>
        <p:blipFill>
          <a:blip r:embed="rId9"/>
          <a:stretch>
            <a:fillRect/>
          </a:stretch>
        </p:blipFill>
        <p:spPr>
          <a:xfrm>
            <a:off x="6384089" y="5138813"/>
            <a:ext cx="428942" cy="832652"/>
          </a:xfrm>
          <a:prstGeom prst="rect">
            <a:avLst/>
          </a:prstGeom>
        </p:spPr>
      </p:pic>
      <p:sp>
        <p:nvSpPr>
          <p:cNvPr id="166" name="TextBox 165"/>
          <p:cNvSpPr txBox="1"/>
          <p:nvPr/>
        </p:nvSpPr>
        <p:spPr>
          <a:xfrm>
            <a:off x="6113882" y="5864226"/>
            <a:ext cx="1104838" cy="215442"/>
          </a:xfrm>
          <a:prstGeom prst="rect">
            <a:avLst/>
          </a:prstGeom>
          <a:noFill/>
        </p:spPr>
        <p:txBody>
          <a:bodyPr wrap="square" lIns="91439" tIns="45719" rIns="91439" bIns="45719" rtlCol="0">
            <a:spAutoFit/>
          </a:bodyPr>
          <a:lstStyle/>
          <a:p>
            <a:pPr defTabSz="609443"/>
            <a:r>
              <a:rPr lang="en-US" sz="800" dirty="0" smtClean="0">
                <a:solidFill>
                  <a:prstClr val="black">
                    <a:lumMod val="50000"/>
                    <a:lumOff val="50000"/>
                  </a:prstClr>
                </a:solidFill>
                <a:latin typeface="Segoe UI"/>
                <a:cs typeface="Segoe UI"/>
              </a:rPr>
              <a:t>Lenovo ThinkPad 8</a:t>
            </a:r>
            <a:endParaRPr lang="en-US" sz="800" dirty="0">
              <a:solidFill>
                <a:prstClr val="black">
                  <a:lumMod val="50000"/>
                  <a:lumOff val="50000"/>
                </a:prstClr>
              </a:solidFill>
              <a:latin typeface="Segoe UI"/>
              <a:cs typeface="Segoe UI"/>
            </a:endParaRPr>
          </a:p>
        </p:txBody>
      </p:sp>
      <p:sp>
        <p:nvSpPr>
          <p:cNvPr id="167" name="TextBox 166"/>
          <p:cNvSpPr txBox="1"/>
          <p:nvPr/>
        </p:nvSpPr>
        <p:spPr>
          <a:xfrm>
            <a:off x="7172721" y="3308033"/>
            <a:ext cx="1129580" cy="338552"/>
          </a:xfrm>
          <a:prstGeom prst="rect">
            <a:avLst/>
          </a:prstGeom>
          <a:noFill/>
        </p:spPr>
        <p:txBody>
          <a:bodyPr wrap="square" lIns="91439" tIns="45719" rIns="91439" bIns="45719" rtlCol="0">
            <a:spAutoFit/>
          </a:bodyPr>
          <a:lstStyle/>
          <a:p>
            <a:pPr defTabSz="609443"/>
            <a:r>
              <a:rPr lang="en-US" sz="800" dirty="0" smtClean="0">
                <a:solidFill>
                  <a:prstClr val="black">
                    <a:lumMod val="50000"/>
                    <a:lumOff val="50000"/>
                  </a:prstClr>
                </a:solidFill>
                <a:latin typeface="Segoe UI"/>
                <a:cs typeface="Segoe UI"/>
              </a:rPr>
              <a:t>ASUS VivoTab</a:t>
            </a:r>
            <a:r>
              <a:rPr lang="en-US" sz="800" dirty="0">
                <a:solidFill>
                  <a:prstClr val="black">
                    <a:lumMod val="50000"/>
                    <a:lumOff val="50000"/>
                  </a:prstClr>
                </a:solidFill>
                <a:latin typeface="Segoe UI"/>
                <a:cs typeface="Segoe UI"/>
              </a:rPr>
              <a:t/>
            </a:r>
            <a:br>
              <a:rPr lang="en-US" sz="800" dirty="0">
                <a:solidFill>
                  <a:prstClr val="black">
                    <a:lumMod val="50000"/>
                    <a:lumOff val="50000"/>
                  </a:prstClr>
                </a:solidFill>
                <a:latin typeface="Segoe UI"/>
                <a:cs typeface="Segoe UI"/>
              </a:rPr>
            </a:br>
            <a:r>
              <a:rPr lang="en-US" sz="800" dirty="0">
                <a:solidFill>
                  <a:prstClr val="black">
                    <a:lumMod val="50000"/>
                    <a:lumOff val="50000"/>
                  </a:prstClr>
                </a:solidFill>
                <a:latin typeface="Segoe UI"/>
                <a:cs typeface="Segoe UI"/>
              </a:rPr>
              <a:t>Note 8 </a:t>
            </a:r>
          </a:p>
        </p:txBody>
      </p:sp>
      <p:pic>
        <p:nvPicPr>
          <p:cNvPr id="168" name="Picture 2" descr="ASUS VivoTab Note 8 M80TA"/>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7339145" y="2685323"/>
            <a:ext cx="425802" cy="645155"/>
          </a:xfrm>
          <a:prstGeom prst="rect">
            <a:avLst/>
          </a:prstGeom>
          <a:noFill/>
          <a:extLst>
            <a:ext uri="{909E8E84-426E-40dd-AFC4-6F175D3DCCD1}">
              <a14:hiddenFill xmlns="" xmlns:a14="http://schemas.microsoft.com/office/drawing/2010/main">
                <a:solidFill>
                  <a:srgbClr val="FFFFFF"/>
                </a:solidFill>
              </a14:hiddenFill>
            </a:ext>
          </a:extLst>
        </p:spPr>
      </p:pic>
      <p:sp>
        <p:nvSpPr>
          <p:cNvPr id="169" name="TextBox 168"/>
          <p:cNvSpPr txBox="1"/>
          <p:nvPr/>
        </p:nvSpPr>
        <p:spPr>
          <a:xfrm>
            <a:off x="7155750" y="5829440"/>
            <a:ext cx="1100108" cy="338552"/>
          </a:xfrm>
          <a:prstGeom prst="rect">
            <a:avLst/>
          </a:prstGeom>
          <a:noFill/>
        </p:spPr>
        <p:txBody>
          <a:bodyPr wrap="square" lIns="91439" tIns="45719" rIns="91439" bIns="45719" rtlCol="0">
            <a:spAutoFit/>
          </a:bodyPr>
          <a:lstStyle/>
          <a:p>
            <a:pPr defTabSz="609443"/>
            <a:r>
              <a:rPr lang="en-US" sz="800" dirty="0">
                <a:solidFill>
                  <a:prstClr val="black">
                    <a:lumMod val="50000"/>
                    <a:lumOff val="50000"/>
                  </a:prstClr>
                </a:solidFill>
                <a:latin typeface="Segoe UI"/>
                <a:cs typeface="Segoe UI"/>
              </a:rPr>
              <a:t>Dell Venue 8 </a:t>
            </a:r>
            <a:r>
              <a:rPr lang="en-US" sz="800" dirty="0" smtClean="0">
                <a:solidFill>
                  <a:prstClr val="black">
                    <a:lumMod val="50000"/>
                    <a:lumOff val="50000"/>
                  </a:prstClr>
                </a:solidFill>
                <a:latin typeface="Segoe UI"/>
                <a:cs typeface="Segoe UI"/>
              </a:rPr>
              <a:t>Pro</a:t>
            </a:r>
          </a:p>
          <a:p>
            <a:pPr defTabSz="609443"/>
            <a:r>
              <a:rPr lang="en-US" sz="800" dirty="0">
                <a:solidFill>
                  <a:prstClr val="black">
                    <a:lumMod val="50000"/>
                    <a:lumOff val="50000"/>
                  </a:prstClr>
                </a:solidFill>
                <a:latin typeface="Segoe UI"/>
                <a:cs typeface="Segoe UI"/>
              </a:rPr>
              <a:t> </a:t>
            </a:r>
            <a:r>
              <a:rPr lang="en-US" sz="800" dirty="0" smtClean="0">
                <a:solidFill>
                  <a:prstClr val="black">
                    <a:lumMod val="50000"/>
                    <a:lumOff val="50000"/>
                  </a:prstClr>
                </a:solidFill>
                <a:latin typeface="Segoe UI"/>
                <a:cs typeface="Segoe UI"/>
              </a:rPr>
              <a:t> (LTE Option)</a:t>
            </a:r>
            <a:endParaRPr lang="en-US" sz="800" dirty="0">
              <a:solidFill>
                <a:prstClr val="black">
                  <a:lumMod val="50000"/>
                  <a:lumOff val="50000"/>
                </a:prstClr>
              </a:solidFill>
              <a:latin typeface="Segoe UI"/>
              <a:cs typeface="Segoe UI"/>
            </a:endParaRPr>
          </a:p>
        </p:txBody>
      </p:sp>
      <p:pic>
        <p:nvPicPr>
          <p:cNvPr id="170" name="Picture 4" descr="Dell Venue 8 Pro"/>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7214789" y="5283801"/>
            <a:ext cx="775333" cy="528636"/>
          </a:xfrm>
          <a:prstGeom prst="rect">
            <a:avLst/>
          </a:prstGeom>
          <a:noFill/>
          <a:extLst>
            <a:ext uri="{909E8E84-426E-40dd-AFC4-6F175D3DCCD1}">
              <a14:hiddenFill xmlns="" xmlns:a14="http://schemas.microsoft.com/office/drawing/2010/main">
                <a:solidFill>
                  <a:srgbClr val="FFFFFF"/>
                </a:solidFill>
              </a14:hiddenFill>
            </a:ext>
          </a:extLst>
        </p:spPr>
      </p:pic>
      <p:pic>
        <p:nvPicPr>
          <p:cNvPr id="171" name="Picture 170"/>
          <p:cNvPicPr>
            <a:picLocks noChangeAspect="1"/>
          </p:cNvPicPr>
          <p:nvPr/>
        </p:nvPicPr>
        <p:blipFill>
          <a:blip r:embed="rId7"/>
          <a:stretch>
            <a:fillRect/>
          </a:stretch>
        </p:blipFill>
        <p:spPr>
          <a:xfrm>
            <a:off x="8302301" y="5209115"/>
            <a:ext cx="476250" cy="638175"/>
          </a:xfrm>
          <a:prstGeom prst="rect">
            <a:avLst/>
          </a:prstGeom>
        </p:spPr>
      </p:pic>
      <p:sp>
        <p:nvSpPr>
          <p:cNvPr id="172" name="TextBox 171"/>
          <p:cNvSpPr txBox="1"/>
          <p:nvPr/>
        </p:nvSpPr>
        <p:spPr>
          <a:xfrm>
            <a:off x="8161331" y="5786031"/>
            <a:ext cx="1013188" cy="33855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lIns="91439" tIns="45719" rIns="91439" bIns="45719" rtlCol="0">
            <a:spAutoFit/>
          </a:bodyPr>
          <a:lstStyle/>
          <a:p>
            <a:pPr defTabSz="609443"/>
            <a:r>
              <a:rPr lang="en-US" sz="800" dirty="0" smtClean="0">
                <a:solidFill>
                  <a:prstClr val="black">
                    <a:lumMod val="50000"/>
                    <a:lumOff val="50000"/>
                  </a:prstClr>
                </a:solidFill>
                <a:latin typeface="Segoe UI"/>
                <a:cs typeface="Segoe UI"/>
              </a:rPr>
              <a:t>Lumia 1520 </a:t>
            </a:r>
          </a:p>
          <a:p>
            <a:pPr defTabSz="609443"/>
            <a:r>
              <a:rPr lang="en-US" sz="800" dirty="0" smtClean="0">
                <a:solidFill>
                  <a:prstClr val="black">
                    <a:lumMod val="50000"/>
                    <a:lumOff val="50000"/>
                  </a:prstClr>
                </a:solidFill>
                <a:latin typeface="Segoe UI"/>
                <a:cs typeface="Segoe UI"/>
              </a:rPr>
              <a:t>     &amp; 930</a:t>
            </a:r>
            <a:endParaRPr lang="en-US" sz="800" dirty="0">
              <a:solidFill>
                <a:prstClr val="black">
                  <a:lumMod val="50000"/>
                  <a:lumOff val="50000"/>
                </a:prstClr>
              </a:solidFill>
              <a:latin typeface="Segoe UI"/>
              <a:cs typeface="Segoe UI"/>
            </a:endParaRPr>
          </a:p>
        </p:txBody>
      </p:sp>
    </p:spTree>
    <p:extLst>
      <p:ext uri="{BB962C8B-B14F-4D97-AF65-F5344CB8AC3E}">
        <p14:creationId xmlns:p14="http://schemas.microsoft.com/office/powerpoint/2010/main" val="3386687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6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Range of embedded devices</a:t>
            </a:r>
          </a:p>
        </p:txBody>
      </p:sp>
      <p:grpSp>
        <p:nvGrpSpPr>
          <p:cNvPr id="23" name="Group 22"/>
          <p:cNvGrpSpPr/>
          <p:nvPr/>
        </p:nvGrpSpPr>
        <p:grpSpPr>
          <a:xfrm>
            <a:off x="266701" y="2550139"/>
            <a:ext cx="11658600" cy="3578954"/>
            <a:chOff x="159921" y="1511242"/>
            <a:chExt cx="11658600" cy="3578954"/>
          </a:xfrm>
          <a:solidFill>
            <a:srgbClr val="283F6B"/>
          </a:solidFill>
        </p:grpSpPr>
        <p:sp>
          <p:nvSpPr>
            <p:cNvPr id="25" name="Text Placeholder 2"/>
            <p:cNvSpPr txBox="1">
              <a:spLocks/>
            </p:cNvSpPr>
            <p:nvPr/>
          </p:nvSpPr>
          <p:spPr>
            <a:xfrm>
              <a:off x="6057801" y="1511242"/>
              <a:ext cx="1828800" cy="3566160"/>
            </a:xfrm>
            <a:prstGeom prst="rect">
              <a:avLst/>
            </a:prstGeom>
            <a:grpFill/>
          </p:spPr>
          <p:txBody>
            <a:bodyPr lIns="60257" tIns="30131" rIns="60257" bIns="30131" anchor="ctr"/>
            <a:lstStyle>
              <a:lvl1pPr marL="346075" indent="-346075" algn="l" defTabSz="912813" rtl="0" fontAlgn="base">
                <a:lnSpc>
                  <a:spcPct val="90000"/>
                </a:lnSpc>
                <a:spcBef>
                  <a:spcPct val="20000"/>
                </a:spcBef>
                <a:spcAft>
                  <a:spcPct val="0"/>
                </a:spcAft>
                <a:buSzPct val="90000"/>
                <a:buFont typeface="Arial" pitchFamily="34" charset="0"/>
                <a:buChar char="•"/>
                <a:defRPr sz="32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j-lt"/>
                  <a:ea typeface="+mn-ea"/>
                  <a:cs typeface="+mn-cs"/>
                </a:defRPr>
              </a:lvl1pPr>
              <a:lvl2pPr marL="630238" indent="-284163" algn="l" defTabSz="912813" rtl="0" fontAlgn="base">
                <a:lnSpc>
                  <a:spcPct val="90000"/>
                </a:lnSpc>
                <a:spcBef>
                  <a:spcPct val="20000"/>
                </a:spcBef>
                <a:spcAft>
                  <a:spcPct val="0"/>
                </a:spcAft>
                <a:buSzPct val="90000"/>
                <a:buFont typeface="Arial" pitchFamily="34" charset="0"/>
                <a:buChar char="•"/>
                <a:tabLst>
                  <a:tab pos="630238"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914400" indent="-284163" algn="l" defTabSz="912813" rtl="0" fontAlgn="base">
                <a:lnSpc>
                  <a:spcPct val="90000"/>
                </a:lnSpc>
                <a:spcBef>
                  <a:spcPct val="20000"/>
                </a:spcBef>
                <a:spcAft>
                  <a:spcPct val="0"/>
                </a:spcAft>
                <a:buSzPct val="90000"/>
                <a:buFont typeface="Arial" pitchFamily="34" charset="0"/>
                <a:buChar char="•"/>
                <a:defRPr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482725" indent="-223838" algn="l" defTabSz="912813" rtl="0" fontAlgn="base">
                <a:lnSpc>
                  <a:spcPct val="90000"/>
                </a:lnSpc>
                <a:spcBef>
                  <a:spcPct val="20000"/>
                </a:spcBef>
                <a:spcAft>
                  <a:spcPct val="0"/>
                </a:spcAft>
                <a:buSzPct val="90000"/>
                <a:buFont typeface="Arial" pitchFamily="34" charset="0"/>
                <a:buChar char="•"/>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482725" algn="l" defTabSz="912813" rtl="0" fontAlgn="base">
                <a:lnSpc>
                  <a:spcPct val="90000"/>
                </a:lnSpc>
                <a:spcBef>
                  <a:spcPct val="20000"/>
                </a:spcBef>
                <a:spcAft>
                  <a:spcPct val="0"/>
                </a:spcAft>
                <a:buSzPct val="90000"/>
                <a:buFont typeface="Arial" pitchFamily="34" charset="0"/>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764316" fontAlgn="auto">
                <a:lnSpc>
                  <a:spcPct val="100000"/>
                </a:lnSpc>
                <a:buFont typeface="Arial" pitchFamily="34" charset="0"/>
                <a:buNone/>
                <a:defRPr/>
              </a:pPr>
              <a:r>
                <a:rPr lang="en-US" sz="2400" dirty="0" smtClean="0">
                  <a:solidFill>
                    <a:srgbClr val="FFFFFF"/>
                  </a:solidFill>
                  <a:latin typeface="Segoe UI Light" panose="020B0502040204020203" pitchFamily="34" charset="0"/>
                  <a:cs typeface="Segoe UI Light" panose="020B0502040204020203" pitchFamily="34" charset="0"/>
                </a:rPr>
                <a:t>Empathy EM10</a:t>
              </a:r>
              <a:endParaRPr lang="en-US" sz="2400" dirty="0">
                <a:solidFill>
                  <a:srgbClr val="FFFFFF"/>
                </a:solidFill>
                <a:latin typeface="Segoe UI Light" panose="020B0502040204020203" pitchFamily="34" charset="0"/>
                <a:cs typeface="Segoe UI Light" panose="020B0502040204020203" pitchFamily="34" charset="0"/>
              </a:endParaRPr>
            </a:p>
            <a:p>
              <a:pPr marL="0" indent="0" algn="ctr" defTabSz="764316" fontAlgn="auto">
                <a:lnSpc>
                  <a:spcPct val="50000"/>
                </a:lnSpc>
                <a:buFont typeface="Arial" pitchFamily="34" charset="0"/>
                <a:buNone/>
                <a:defRPr/>
              </a:pPr>
              <a:endParaRPr lang="en-US" sz="2000" dirty="0">
                <a:solidFill>
                  <a:srgbClr val="FFFFFF"/>
                </a:solidFill>
                <a:latin typeface="Segoe UI Light" panose="020B0502040204020203" pitchFamily="34" charset="0"/>
                <a:cs typeface="Segoe UI Light" panose="020B0502040204020203" pitchFamily="34" charset="0"/>
              </a:endParaRP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E3800 Intel Atom processor</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10.1” LCD display </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Long battery life (up to 16 hours)</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5 MP camera with LED </a:t>
              </a:r>
              <a:r>
                <a:rPr lang="en-US" sz="1600" spc="-59" dirty="0" smtClean="0">
                  <a:solidFill>
                    <a:srgbClr val="FFFFFF"/>
                  </a:solidFill>
                  <a:latin typeface="Segoe UI Light" panose="020B0502040204020203" pitchFamily="34" charset="0"/>
                  <a:cs typeface="Segoe UI Light" panose="020B0502040204020203" pitchFamily="34" charset="0"/>
                </a:rPr>
                <a:t>flash</a:t>
              </a:r>
            </a:p>
            <a:p>
              <a:pPr marL="228600" indent="-190500" defTabSz="573254" fontAlgn="auto">
                <a:lnSpc>
                  <a:spcPct val="100000"/>
                </a:lnSpc>
                <a:spcAft>
                  <a:spcPts val="0"/>
                </a:spcAft>
                <a:defRPr/>
              </a:pPr>
              <a:endParaRPr lang="en-US" sz="1600" spc="-59" dirty="0">
                <a:solidFill>
                  <a:srgbClr val="FFFFFF"/>
                </a:solidFill>
                <a:latin typeface="Segoe UI Light" panose="020B0502040204020203" pitchFamily="34" charset="0"/>
                <a:cs typeface="Segoe UI Light" panose="020B0502040204020203" pitchFamily="34" charset="0"/>
              </a:endParaRPr>
            </a:p>
          </p:txBody>
        </p:sp>
        <p:sp>
          <p:nvSpPr>
            <p:cNvPr id="26" name="Text Placeholder 2"/>
            <p:cNvSpPr txBox="1">
              <a:spLocks/>
            </p:cNvSpPr>
            <p:nvPr/>
          </p:nvSpPr>
          <p:spPr>
            <a:xfrm>
              <a:off x="4091841" y="1511242"/>
              <a:ext cx="1828800" cy="3566160"/>
            </a:xfrm>
            <a:prstGeom prst="rect">
              <a:avLst/>
            </a:prstGeom>
            <a:grpFill/>
          </p:spPr>
          <p:txBody>
            <a:bodyPr lIns="60257" tIns="30131" rIns="60257" bIns="30131" anchor="ctr"/>
            <a:lstStyle>
              <a:lvl1pPr marL="346075" indent="-346075" algn="l" defTabSz="912813" rtl="0" fontAlgn="base">
                <a:lnSpc>
                  <a:spcPct val="90000"/>
                </a:lnSpc>
                <a:spcBef>
                  <a:spcPct val="20000"/>
                </a:spcBef>
                <a:spcAft>
                  <a:spcPct val="0"/>
                </a:spcAft>
                <a:buSzPct val="90000"/>
                <a:buFont typeface="Arial" pitchFamily="34" charset="0"/>
                <a:buChar char="•"/>
                <a:defRPr sz="32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j-lt"/>
                  <a:ea typeface="+mn-ea"/>
                  <a:cs typeface="+mn-cs"/>
                </a:defRPr>
              </a:lvl1pPr>
              <a:lvl2pPr marL="630238" indent="-284163" algn="l" defTabSz="912813" rtl="0" fontAlgn="base">
                <a:lnSpc>
                  <a:spcPct val="90000"/>
                </a:lnSpc>
                <a:spcBef>
                  <a:spcPct val="20000"/>
                </a:spcBef>
                <a:spcAft>
                  <a:spcPct val="0"/>
                </a:spcAft>
                <a:buSzPct val="90000"/>
                <a:buFont typeface="Arial" pitchFamily="34" charset="0"/>
                <a:buChar char="•"/>
                <a:tabLst>
                  <a:tab pos="630238"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914400" indent="-284163" algn="l" defTabSz="912813" rtl="0" fontAlgn="base">
                <a:lnSpc>
                  <a:spcPct val="90000"/>
                </a:lnSpc>
                <a:spcBef>
                  <a:spcPct val="20000"/>
                </a:spcBef>
                <a:spcAft>
                  <a:spcPct val="0"/>
                </a:spcAft>
                <a:buSzPct val="90000"/>
                <a:buFont typeface="Arial" pitchFamily="34" charset="0"/>
                <a:buChar char="•"/>
                <a:defRPr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482725" indent="-223838" algn="l" defTabSz="912813" rtl="0" fontAlgn="base">
                <a:lnSpc>
                  <a:spcPct val="90000"/>
                </a:lnSpc>
                <a:spcBef>
                  <a:spcPct val="20000"/>
                </a:spcBef>
                <a:spcAft>
                  <a:spcPct val="0"/>
                </a:spcAft>
                <a:buSzPct val="90000"/>
                <a:buFont typeface="Arial" pitchFamily="34" charset="0"/>
                <a:buChar char="•"/>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482725" algn="l" defTabSz="912813" rtl="0" fontAlgn="base">
                <a:lnSpc>
                  <a:spcPct val="90000"/>
                </a:lnSpc>
                <a:spcBef>
                  <a:spcPct val="20000"/>
                </a:spcBef>
                <a:spcAft>
                  <a:spcPct val="0"/>
                </a:spcAft>
                <a:buSzPct val="90000"/>
                <a:buFont typeface="Arial" pitchFamily="34" charset="0"/>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764316" fontAlgn="auto">
                <a:lnSpc>
                  <a:spcPct val="100000"/>
                </a:lnSpc>
                <a:buFont typeface="Arial" pitchFamily="34" charset="0"/>
                <a:buNone/>
                <a:defRPr/>
              </a:pPr>
              <a:r>
                <a:rPr lang="en-US" sz="2400" dirty="0" smtClean="0">
                  <a:solidFill>
                    <a:srgbClr val="FFFFFF"/>
                  </a:solidFill>
                  <a:latin typeface="Segoe UI Light" panose="020B0502040204020203" pitchFamily="34" charset="0"/>
                  <a:cs typeface="Segoe UI Light" panose="020B0502040204020203" pitchFamily="34" charset="0"/>
                </a:rPr>
                <a:t>Empathy EM07</a:t>
              </a:r>
              <a:endParaRPr lang="en-US" sz="2400" dirty="0">
                <a:solidFill>
                  <a:srgbClr val="FFFFFF"/>
                </a:solidFill>
                <a:latin typeface="Segoe UI Light" panose="020B0502040204020203" pitchFamily="34" charset="0"/>
                <a:cs typeface="Segoe UI Light" panose="020B0502040204020203" pitchFamily="34" charset="0"/>
              </a:endParaRPr>
            </a:p>
            <a:p>
              <a:pPr marL="0" indent="0" algn="ctr" defTabSz="764316" fontAlgn="auto">
                <a:lnSpc>
                  <a:spcPct val="50000"/>
                </a:lnSpc>
                <a:buFont typeface="Arial" pitchFamily="34" charset="0"/>
                <a:buNone/>
                <a:defRPr/>
              </a:pPr>
              <a:endParaRPr lang="en-US" sz="2000" dirty="0">
                <a:solidFill>
                  <a:srgbClr val="FFFFFF"/>
                </a:solidFill>
                <a:latin typeface="Segoe UI Light" panose="020B0502040204020203" pitchFamily="34" charset="0"/>
                <a:cs typeface="Segoe UI Light" panose="020B0502040204020203" pitchFamily="34" charset="0"/>
              </a:endParaRP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7” Screen with 8 hrs. Battery life</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BT 4.0/ NFC/RFID/MSR/IC Reader</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Bay Trail Support </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IP-65 with </a:t>
              </a:r>
              <a:r>
                <a:rPr lang="en-US" sz="1600" spc="-59" dirty="0" smtClean="0">
                  <a:solidFill>
                    <a:srgbClr val="FFFFFF"/>
                  </a:solidFill>
                  <a:latin typeface="Segoe UI Light" panose="020B0502040204020203" pitchFamily="34" charset="0"/>
                  <a:cs typeface="Segoe UI Light" panose="020B0502040204020203" pitchFamily="34" charset="0"/>
                </a:rPr>
                <a:t>PCI-PTS</a:t>
              </a:r>
            </a:p>
            <a:p>
              <a:pPr marL="228600" indent="-190500" defTabSz="573254" fontAlgn="auto">
                <a:lnSpc>
                  <a:spcPct val="100000"/>
                </a:lnSpc>
                <a:spcAft>
                  <a:spcPts val="0"/>
                </a:spcAft>
                <a:defRPr/>
              </a:pPr>
              <a:endParaRPr lang="en-US" sz="1600" spc="-59" dirty="0" smtClean="0">
                <a:solidFill>
                  <a:srgbClr val="FFFFFF"/>
                </a:solidFill>
                <a:latin typeface="Segoe UI Light" panose="020B0502040204020203" pitchFamily="34" charset="0"/>
                <a:cs typeface="Segoe UI Light" panose="020B0502040204020203" pitchFamily="34" charset="0"/>
              </a:endParaRPr>
            </a:p>
            <a:p>
              <a:pPr marL="228600" indent="-190500" defTabSz="573254" fontAlgn="auto">
                <a:lnSpc>
                  <a:spcPct val="100000"/>
                </a:lnSpc>
                <a:spcAft>
                  <a:spcPts val="0"/>
                </a:spcAft>
                <a:defRPr/>
              </a:pPr>
              <a:endParaRPr lang="en-US" sz="1600" spc="-59" dirty="0">
                <a:solidFill>
                  <a:srgbClr val="FFFFFF"/>
                </a:solidFill>
                <a:latin typeface="Segoe UI Light" panose="020B0502040204020203" pitchFamily="34" charset="0"/>
                <a:cs typeface="Segoe UI Light" panose="020B0502040204020203" pitchFamily="34" charset="0"/>
              </a:endParaRPr>
            </a:p>
          </p:txBody>
        </p:sp>
        <p:sp>
          <p:nvSpPr>
            <p:cNvPr id="27" name="Text Placeholder 2"/>
            <p:cNvSpPr txBox="1">
              <a:spLocks/>
            </p:cNvSpPr>
            <p:nvPr/>
          </p:nvSpPr>
          <p:spPr>
            <a:xfrm>
              <a:off x="2125881" y="1511242"/>
              <a:ext cx="1828800" cy="3566160"/>
            </a:xfrm>
            <a:prstGeom prst="rect">
              <a:avLst/>
            </a:prstGeom>
            <a:grpFill/>
          </p:spPr>
          <p:txBody>
            <a:bodyPr lIns="60257" tIns="30131" rIns="60257" bIns="30131" anchor="ctr"/>
            <a:lstStyle>
              <a:lvl1pPr marL="346075" indent="-346075" algn="l" defTabSz="912813" rtl="0" fontAlgn="base">
                <a:lnSpc>
                  <a:spcPct val="90000"/>
                </a:lnSpc>
                <a:spcBef>
                  <a:spcPct val="20000"/>
                </a:spcBef>
                <a:spcAft>
                  <a:spcPct val="0"/>
                </a:spcAft>
                <a:buSzPct val="90000"/>
                <a:buFont typeface="Arial" pitchFamily="34" charset="0"/>
                <a:buChar char="•"/>
                <a:defRPr sz="32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j-lt"/>
                  <a:ea typeface="+mn-ea"/>
                  <a:cs typeface="+mn-cs"/>
                </a:defRPr>
              </a:lvl1pPr>
              <a:lvl2pPr marL="630238" indent="-284163" algn="l" defTabSz="912813" rtl="0" fontAlgn="base">
                <a:lnSpc>
                  <a:spcPct val="90000"/>
                </a:lnSpc>
                <a:spcBef>
                  <a:spcPct val="20000"/>
                </a:spcBef>
                <a:spcAft>
                  <a:spcPct val="0"/>
                </a:spcAft>
                <a:buSzPct val="90000"/>
                <a:buFont typeface="Arial" pitchFamily="34" charset="0"/>
                <a:buChar char="•"/>
                <a:tabLst>
                  <a:tab pos="630238"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914400" indent="-284163" algn="l" defTabSz="912813" rtl="0" fontAlgn="base">
                <a:lnSpc>
                  <a:spcPct val="90000"/>
                </a:lnSpc>
                <a:spcBef>
                  <a:spcPct val="20000"/>
                </a:spcBef>
                <a:spcAft>
                  <a:spcPct val="0"/>
                </a:spcAft>
                <a:buSzPct val="90000"/>
                <a:buFont typeface="Arial" pitchFamily="34" charset="0"/>
                <a:buChar char="•"/>
                <a:defRPr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482725" indent="-223838" algn="l" defTabSz="912813" rtl="0" fontAlgn="base">
                <a:lnSpc>
                  <a:spcPct val="90000"/>
                </a:lnSpc>
                <a:spcBef>
                  <a:spcPct val="20000"/>
                </a:spcBef>
                <a:spcAft>
                  <a:spcPct val="0"/>
                </a:spcAft>
                <a:buSzPct val="90000"/>
                <a:buFont typeface="Arial" pitchFamily="34" charset="0"/>
                <a:buChar char="•"/>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482725" algn="l" defTabSz="912813" rtl="0" fontAlgn="base">
                <a:lnSpc>
                  <a:spcPct val="90000"/>
                </a:lnSpc>
                <a:spcBef>
                  <a:spcPct val="20000"/>
                </a:spcBef>
                <a:spcAft>
                  <a:spcPct val="0"/>
                </a:spcAft>
                <a:buSzPct val="90000"/>
                <a:buFont typeface="Arial" pitchFamily="34" charset="0"/>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764316" fontAlgn="auto">
                <a:lnSpc>
                  <a:spcPct val="100000"/>
                </a:lnSpc>
                <a:buFont typeface="Arial" pitchFamily="34" charset="0"/>
                <a:buNone/>
                <a:defRPr/>
              </a:pPr>
              <a:r>
                <a:rPr lang="en-US" sz="2400" dirty="0" smtClean="0">
                  <a:solidFill>
                    <a:srgbClr val="FFFFFF"/>
                  </a:solidFill>
                  <a:latin typeface="Segoe UI Light" panose="020B0502040204020203" pitchFamily="34" charset="0"/>
                  <a:cs typeface="Segoe UI Light" panose="020B0502040204020203" pitchFamily="34" charset="0"/>
                </a:rPr>
                <a:t>Bluebird BP30</a:t>
              </a:r>
              <a:endParaRPr lang="en-US" sz="2400" dirty="0">
                <a:solidFill>
                  <a:srgbClr val="FFFFFF"/>
                </a:solidFill>
                <a:latin typeface="Segoe UI Light" panose="020B0502040204020203" pitchFamily="34" charset="0"/>
                <a:cs typeface="Segoe UI Light" panose="020B0502040204020203" pitchFamily="34" charset="0"/>
              </a:endParaRPr>
            </a:p>
            <a:p>
              <a:pPr marL="0" indent="0" algn="ctr" defTabSz="764316" fontAlgn="auto">
                <a:lnSpc>
                  <a:spcPct val="50000"/>
                </a:lnSpc>
                <a:buFont typeface="Arial" pitchFamily="34" charset="0"/>
                <a:buNone/>
                <a:defRPr/>
              </a:pPr>
              <a:endParaRPr lang="en-US" sz="2000" dirty="0">
                <a:solidFill>
                  <a:srgbClr val="FFFFFF"/>
                </a:solidFill>
                <a:latin typeface="Segoe UI Light" panose="020B0502040204020203" pitchFamily="34" charset="0"/>
                <a:cs typeface="Segoe UI Light" panose="020B0502040204020203" pitchFamily="34" charset="0"/>
              </a:endParaRP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Dual Core Coretex-A15</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5” screen</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2D barcode scanner and HF RFID reader</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Long battery life</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1.8m drop-ready</a:t>
              </a:r>
            </a:p>
          </p:txBody>
        </p:sp>
        <p:sp>
          <p:nvSpPr>
            <p:cNvPr id="28" name="Text Placeholder 2"/>
            <p:cNvSpPr txBox="1">
              <a:spLocks/>
            </p:cNvSpPr>
            <p:nvPr/>
          </p:nvSpPr>
          <p:spPr>
            <a:xfrm>
              <a:off x="159921" y="1511242"/>
              <a:ext cx="1828800" cy="3566160"/>
            </a:xfrm>
            <a:prstGeom prst="rect">
              <a:avLst/>
            </a:prstGeom>
            <a:grpFill/>
          </p:spPr>
          <p:txBody>
            <a:bodyPr lIns="60257" tIns="30131" rIns="60257" bIns="30131" anchor="ctr"/>
            <a:lstStyle>
              <a:lvl1pPr marL="346075" indent="-346075" algn="l" defTabSz="912813" rtl="0" fontAlgn="base">
                <a:lnSpc>
                  <a:spcPct val="90000"/>
                </a:lnSpc>
                <a:spcBef>
                  <a:spcPct val="20000"/>
                </a:spcBef>
                <a:spcAft>
                  <a:spcPct val="0"/>
                </a:spcAft>
                <a:buSzPct val="90000"/>
                <a:buFont typeface="Arial" pitchFamily="34" charset="0"/>
                <a:buChar char="•"/>
                <a:defRPr sz="32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j-lt"/>
                  <a:ea typeface="+mn-ea"/>
                  <a:cs typeface="+mn-cs"/>
                </a:defRPr>
              </a:lvl1pPr>
              <a:lvl2pPr marL="630238" indent="-284163" algn="l" defTabSz="912813" rtl="0" fontAlgn="base">
                <a:lnSpc>
                  <a:spcPct val="90000"/>
                </a:lnSpc>
                <a:spcBef>
                  <a:spcPct val="20000"/>
                </a:spcBef>
                <a:spcAft>
                  <a:spcPct val="0"/>
                </a:spcAft>
                <a:buSzPct val="90000"/>
                <a:buFont typeface="Arial" pitchFamily="34" charset="0"/>
                <a:buChar char="•"/>
                <a:tabLst>
                  <a:tab pos="630238"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914400" indent="-284163" algn="l" defTabSz="912813" rtl="0" fontAlgn="base">
                <a:lnSpc>
                  <a:spcPct val="90000"/>
                </a:lnSpc>
                <a:spcBef>
                  <a:spcPct val="20000"/>
                </a:spcBef>
                <a:spcAft>
                  <a:spcPct val="0"/>
                </a:spcAft>
                <a:buSzPct val="90000"/>
                <a:buFont typeface="Arial" pitchFamily="34" charset="0"/>
                <a:buChar char="•"/>
                <a:defRPr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482725" indent="-223838" algn="l" defTabSz="912813" rtl="0" fontAlgn="base">
                <a:lnSpc>
                  <a:spcPct val="90000"/>
                </a:lnSpc>
                <a:spcBef>
                  <a:spcPct val="20000"/>
                </a:spcBef>
                <a:spcAft>
                  <a:spcPct val="0"/>
                </a:spcAft>
                <a:buSzPct val="90000"/>
                <a:buFont typeface="Arial" pitchFamily="34" charset="0"/>
                <a:buChar char="•"/>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482725" algn="l" defTabSz="912813" rtl="0" fontAlgn="base">
                <a:lnSpc>
                  <a:spcPct val="90000"/>
                </a:lnSpc>
                <a:spcBef>
                  <a:spcPct val="20000"/>
                </a:spcBef>
                <a:spcAft>
                  <a:spcPct val="0"/>
                </a:spcAft>
                <a:buSzPct val="90000"/>
                <a:buFont typeface="Arial" pitchFamily="34" charset="0"/>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764316" fontAlgn="auto">
                <a:lnSpc>
                  <a:spcPct val="100000"/>
                </a:lnSpc>
                <a:buFont typeface="Arial" pitchFamily="34" charset="0"/>
                <a:buNone/>
                <a:defRPr/>
              </a:pPr>
              <a:r>
                <a:rPr lang="en-US" sz="2400" dirty="0" smtClean="0">
                  <a:solidFill>
                    <a:srgbClr val="FFFFFF"/>
                  </a:solidFill>
                  <a:latin typeface="Segoe UI Light" panose="020B0502040204020203" pitchFamily="34" charset="0"/>
                  <a:cs typeface="Segoe UI Light" panose="020B0502040204020203" pitchFamily="34" charset="0"/>
                </a:rPr>
                <a:t>Bluebird BM180</a:t>
              </a:r>
              <a:endParaRPr lang="en-US" sz="2400" dirty="0">
                <a:solidFill>
                  <a:srgbClr val="FFFFFF"/>
                </a:solidFill>
                <a:latin typeface="Segoe UI Light" panose="020B0502040204020203" pitchFamily="34" charset="0"/>
                <a:cs typeface="Segoe UI Light" panose="020B0502040204020203" pitchFamily="34" charset="0"/>
              </a:endParaRPr>
            </a:p>
            <a:p>
              <a:pPr marL="0" indent="0" algn="ctr" defTabSz="764316" fontAlgn="auto">
                <a:lnSpc>
                  <a:spcPct val="50000"/>
                </a:lnSpc>
                <a:buFont typeface="Arial" pitchFamily="34" charset="0"/>
                <a:buNone/>
                <a:defRPr/>
              </a:pPr>
              <a:endParaRPr lang="en-US" sz="2000" dirty="0">
                <a:solidFill>
                  <a:srgbClr val="FFFFFF"/>
                </a:solidFill>
                <a:latin typeface="Segoe UI Light" panose="020B0502040204020203" pitchFamily="34" charset="0"/>
                <a:cs typeface="Segoe UI Light" panose="020B0502040204020203" pitchFamily="34" charset="0"/>
              </a:endParaRP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Dual-Core Cortex-A15 Processor</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8 MP with LED flash</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Barcode Scanner</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5” HD display</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1.2 m/4ft </a:t>
              </a:r>
              <a:r>
                <a:rPr lang="en-US" sz="1600" spc="-59" dirty="0" smtClean="0">
                  <a:solidFill>
                    <a:srgbClr val="FFFFFF"/>
                  </a:solidFill>
                  <a:latin typeface="Segoe UI Light" panose="020B0502040204020203" pitchFamily="34" charset="0"/>
                  <a:cs typeface="Segoe UI Light" panose="020B0502040204020203" pitchFamily="34" charset="0"/>
                </a:rPr>
                <a:t>drop-ready</a:t>
              </a:r>
              <a:endParaRPr lang="en-US" sz="1600" spc="-59" dirty="0">
                <a:solidFill>
                  <a:srgbClr val="FFFFFF"/>
                </a:solidFill>
                <a:latin typeface="Segoe UI Light" panose="020B0502040204020203" pitchFamily="34" charset="0"/>
                <a:cs typeface="Segoe UI Light" panose="020B0502040204020203" pitchFamily="34" charset="0"/>
              </a:endParaRPr>
            </a:p>
          </p:txBody>
        </p:sp>
        <p:sp>
          <p:nvSpPr>
            <p:cNvPr id="29" name="Text Placeholder 2"/>
            <p:cNvSpPr txBox="1">
              <a:spLocks/>
            </p:cNvSpPr>
            <p:nvPr/>
          </p:nvSpPr>
          <p:spPr>
            <a:xfrm>
              <a:off x="8023761" y="1524036"/>
              <a:ext cx="1828800" cy="3566160"/>
            </a:xfrm>
            <a:prstGeom prst="rect">
              <a:avLst/>
            </a:prstGeom>
            <a:grpFill/>
          </p:spPr>
          <p:txBody>
            <a:bodyPr lIns="60257" tIns="30131" rIns="60257" bIns="30131" anchor="ctr"/>
            <a:lstStyle>
              <a:lvl1pPr marL="346075" indent="-346075" algn="l" defTabSz="912813" rtl="0" fontAlgn="base">
                <a:lnSpc>
                  <a:spcPct val="90000"/>
                </a:lnSpc>
                <a:spcBef>
                  <a:spcPct val="20000"/>
                </a:spcBef>
                <a:spcAft>
                  <a:spcPct val="0"/>
                </a:spcAft>
                <a:buSzPct val="90000"/>
                <a:buFont typeface="Arial" pitchFamily="34" charset="0"/>
                <a:buChar char="•"/>
                <a:defRPr sz="32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j-lt"/>
                  <a:ea typeface="+mn-ea"/>
                  <a:cs typeface="+mn-cs"/>
                </a:defRPr>
              </a:lvl1pPr>
              <a:lvl2pPr marL="630238" indent="-284163" algn="l" defTabSz="912813" rtl="0" fontAlgn="base">
                <a:lnSpc>
                  <a:spcPct val="90000"/>
                </a:lnSpc>
                <a:spcBef>
                  <a:spcPct val="20000"/>
                </a:spcBef>
                <a:spcAft>
                  <a:spcPct val="0"/>
                </a:spcAft>
                <a:buSzPct val="90000"/>
                <a:buFont typeface="Arial" pitchFamily="34" charset="0"/>
                <a:buChar char="•"/>
                <a:tabLst>
                  <a:tab pos="630238"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914400" indent="-284163" algn="l" defTabSz="912813" rtl="0" fontAlgn="base">
                <a:lnSpc>
                  <a:spcPct val="90000"/>
                </a:lnSpc>
                <a:spcBef>
                  <a:spcPct val="20000"/>
                </a:spcBef>
                <a:spcAft>
                  <a:spcPct val="0"/>
                </a:spcAft>
                <a:buSzPct val="90000"/>
                <a:buFont typeface="Arial" pitchFamily="34" charset="0"/>
                <a:buChar char="•"/>
                <a:defRPr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482725" indent="-223838" algn="l" defTabSz="912813" rtl="0" fontAlgn="base">
                <a:lnSpc>
                  <a:spcPct val="90000"/>
                </a:lnSpc>
                <a:spcBef>
                  <a:spcPct val="20000"/>
                </a:spcBef>
                <a:spcAft>
                  <a:spcPct val="0"/>
                </a:spcAft>
                <a:buSzPct val="90000"/>
                <a:buFont typeface="Arial" pitchFamily="34" charset="0"/>
                <a:buChar char="•"/>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482725" algn="l" defTabSz="912813" rtl="0" fontAlgn="base">
                <a:lnSpc>
                  <a:spcPct val="90000"/>
                </a:lnSpc>
                <a:spcBef>
                  <a:spcPct val="20000"/>
                </a:spcBef>
                <a:spcAft>
                  <a:spcPct val="0"/>
                </a:spcAft>
                <a:buSzPct val="90000"/>
                <a:buFont typeface="Arial" pitchFamily="34" charset="0"/>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764316" fontAlgn="auto">
                <a:lnSpc>
                  <a:spcPct val="100000"/>
                </a:lnSpc>
                <a:buFont typeface="Arial" pitchFamily="34" charset="0"/>
                <a:buNone/>
                <a:defRPr/>
              </a:pPr>
              <a:r>
                <a:rPr lang="en-US" sz="2400" dirty="0" smtClean="0">
                  <a:solidFill>
                    <a:srgbClr val="FFFFFF"/>
                  </a:solidFill>
                  <a:latin typeface="Segoe UI Light" panose="020B0502040204020203" pitchFamily="34" charset="0"/>
                  <a:cs typeface="Segoe UI Light" panose="020B0502040204020203" pitchFamily="34" charset="0"/>
                </a:rPr>
                <a:t>PARTech Tablet 8</a:t>
              </a:r>
              <a:endParaRPr lang="en-US" sz="2400" dirty="0">
                <a:solidFill>
                  <a:srgbClr val="FFFFFF"/>
                </a:solidFill>
                <a:latin typeface="Segoe UI Light" panose="020B0502040204020203" pitchFamily="34" charset="0"/>
                <a:cs typeface="Segoe UI Light" panose="020B0502040204020203" pitchFamily="34" charset="0"/>
              </a:endParaRPr>
            </a:p>
            <a:p>
              <a:pPr marL="0" indent="0" algn="ctr" defTabSz="764316" fontAlgn="auto">
                <a:lnSpc>
                  <a:spcPct val="50000"/>
                </a:lnSpc>
                <a:buFont typeface="Arial" pitchFamily="34" charset="0"/>
                <a:buNone/>
                <a:defRPr/>
              </a:pPr>
              <a:endParaRPr lang="en-US" sz="2000" dirty="0">
                <a:solidFill>
                  <a:srgbClr val="FFFFFF"/>
                </a:solidFill>
                <a:latin typeface="Segoe UI Light" panose="020B0502040204020203" pitchFamily="34" charset="0"/>
                <a:cs typeface="Segoe UI Light" panose="020B0502040204020203" pitchFamily="34" charset="0"/>
              </a:endParaRP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Small, lightweight &amp; reliable</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Long battery life (up to 10 hours)</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Supported and Backed by PAR</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Software Partner Ecosystem Support</a:t>
              </a:r>
            </a:p>
          </p:txBody>
        </p:sp>
        <p:sp>
          <p:nvSpPr>
            <p:cNvPr id="30" name="Text Placeholder 2"/>
            <p:cNvSpPr txBox="1">
              <a:spLocks/>
            </p:cNvSpPr>
            <p:nvPr/>
          </p:nvSpPr>
          <p:spPr>
            <a:xfrm>
              <a:off x="9989721" y="1524036"/>
              <a:ext cx="1828800" cy="3566160"/>
            </a:xfrm>
            <a:prstGeom prst="rect">
              <a:avLst/>
            </a:prstGeom>
            <a:grpFill/>
          </p:spPr>
          <p:txBody>
            <a:bodyPr lIns="60257" tIns="30131" rIns="60257" bIns="30131" anchor="ctr"/>
            <a:lstStyle>
              <a:lvl1pPr marL="346075" indent="-346075" algn="l" defTabSz="912813" rtl="0" fontAlgn="base">
                <a:lnSpc>
                  <a:spcPct val="90000"/>
                </a:lnSpc>
                <a:spcBef>
                  <a:spcPct val="20000"/>
                </a:spcBef>
                <a:spcAft>
                  <a:spcPct val="0"/>
                </a:spcAft>
                <a:buSzPct val="90000"/>
                <a:buFont typeface="Arial" pitchFamily="34" charset="0"/>
                <a:buChar char="•"/>
                <a:defRPr sz="32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j-lt"/>
                  <a:ea typeface="+mn-ea"/>
                  <a:cs typeface="+mn-cs"/>
                </a:defRPr>
              </a:lvl1pPr>
              <a:lvl2pPr marL="630238" indent="-284163" algn="l" defTabSz="912813" rtl="0" fontAlgn="base">
                <a:lnSpc>
                  <a:spcPct val="90000"/>
                </a:lnSpc>
                <a:spcBef>
                  <a:spcPct val="20000"/>
                </a:spcBef>
                <a:spcAft>
                  <a:spcPct val="0"/>
                </a:spcAft>
                <a:buSzPct val="90000"/>
                <a:buFont typeface="Arial" pitchFamily="34" charset="0"/>
                <a:buChar char="•"/>
                <a:tabLst>
                  <a:tab pos="630238"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914400" indent="-284163" algn="l" defTabSz="912813" rtl="0" fontAlgn="base">
                <a:lnSpc>
                  <a:spcPct val="90000"/>
                </a:lnSpc>
                <a:spcBef>
                  <a:spcPct val="20000"/>
                </a:spcBef>
                <a:spcAft>
                  <a:spcPct val="0"/>
                </a:spcAft>
                <a:buSzPct val="90000"/>
                <a:buFont typeface="Arial" pitchFamily="34" charset="0"/>
                <a:buChar char="•"/>
                <a:defRPr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482725" indent="-223838" algn="l" defTabSz="912813" rtl="0" fontAlgn="base">
                <a:lnSpc>
                  <a:spcPct val="90000"/>
                </a:lnSpc>
                <a:spcBef>
                  <a:spcPct val="20000"/>
                </a:spcBef>
                <a:spcAft>
                  <a:spcPct val="0"/>
                </a:spcAft>
                <a:buSzPct val="90000"/>
                <a:buFont typeface="Arial" pitchFamily="34" charset="0"/>
                <a:buChar char="•"/>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482725" algn="l" defTabSz="912813" rtl="0" fontAlgn="base">
                <a:lnSpc>
                  <a:spcPct val="90000"/>
                </a:lnSpc>
                <a:spcBef>
                  <a:spcPct val="20000"/>
                </a:spcBef>
                <a:spcAft>
                  <a:spcPct val="0"/>
                </a:spcAft>
                <a:buSzPct val="90000"/>
                <a:buFont typeface="Arial" pitchFamily="34" charset="0"/>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764316" fontAlgn="auto">
                <a:lnSpc>
                  <a:spcPct val="100000"/>
                </a:lnSpc>
                <a:buFont typeface="Arial" pitchFamily="34" charset="0"/>
                <a:buNone/>
                <a:defRPr/>
              </a:pPr>
              <a:r>
                <a:rPr lang="en-US" sz="2400" dirty="0" smtClean="0">
                  <a:solidFill>
                    <a:srgbClr val="FFFFFF"/>
                  </a:solidFill>
                  <a:latin typeface="Segoe UI Light" panose="020B0502040204020203" pitchFamily="34" charset="0"/>
                  <a:cs typeface="Segoe UI Light" panose="020B0502040204020203" pitchFamily="34" charset="0"/>
                </a:rPr>
                <a:t>Winmate M101B</a:t>
              </a:r>
              <a:endParaRPr lang="en-US" sz="2400" dirty="0">
                <a:solidFill>
                  <a:srgbClr val="FFFFFF"/>
                </a:solidFill>
                <a:latin typeface="Segoe UI Light" panose="020B0502040204020203" pitchFamily="34" charset="0"/>
                <a:cs typeface="Segoe UI Light" panose="020B0502040204020203" pitchFamily="34" charset="0"/>
              </a:endParaRPr>
            </a:p>
            <a:p>
              <a:pPr marL="0" indent="0" algn="ctr" defTabSz="764316" fontAlgn="auto">
                <a:lnSpc>
                  <a:spcPct val="50000"/>
                </a:lnSpc>
                <a:buFont typeface="Arial" pitchFamily="34" charset="0"/>
                <a:buNone/>
                <a:defRPr/>
              </a:pPr>
              <a:endParaRPr lang="en-US" sz="2000" dirty="0">
                <a:solidFill>
                  <a:srgbClr val="FFFFFF"/>
                </a:solidFill>
                <a:latin typeface="Segoe UI Light" panose="020B0502040204020203" pitchFamily="34" charset="0"/>
                <a:cs typeface="Segoe UI Light" panose="020B0502040204020203" pitchFamily="34" charset="0"/>
              </a:endParaRP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4G LTE</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Intel ® Celeron N2920 Quad Core 1.86GHz processor</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10.1” IPS LED display</a:t>
              </a:r>
            </a:p>
            <a:p>
              <a:pPr marL="228600" indent="-190500" defTabSz="573254" fontAlgn="auto">
                <a:lnSpc>
                  <a:spcPct val="100000"/>
                </a:lnSpc>
                <a:spcAft>
                  <a:spcPts val="0"/>
                </a:spcAft>
                <a:defRPr/>
              </a:pPr>
              <a:r>
                <a:rPr lang="en-US" sz="1600" spc="-59" dirty="0">
                  <a:solidFill>
                    <a:srgbClr val="FFFFFF"/>
                  </a:solidFill>
                  <a:latin typeface="Segoe UI Light" panose="020B0502040204020203" pitchFamily="34" charset="0"/>
                  <a:cs typeface="Segoe UI Light" panose="020B0502040204020203" pitchFamily="34" charset="0"/>
                </a:rPr>
                <a:t>IP65 water and dust </a:t>
              </a:r>
              <a:r>
                <a:rPr lang="en-US" sz="1600" spc="-59" dirty="0" smtClean="0">
                  <a:solidFill>
                    <a:srgbClr val="FFFFFF"/>
                  </a:solidFill>
                  <a:latin typeface="Segoe UI Light" panose="020B0502040204020203" pitchFamily="34" charset="0"/>
                  <a:cs typeface="Segoe UI Light" panose="020B0502040204020203" pitchFamily="34" charset="0"/>
                </a:rPr>
                <a:t>proof</a:t>
              </a:r>
            </a:p>
            <a:p>
              <a:pPr marL="228600" indent="-190500" defTabSz="573254" fontAlgn="auto">
                <a:lnSpc>
                  <a:spcPct val="100000"/>
                </a:lnSpc>
                <a:spcAft>
                  <a:spcPts val="0"/>
                </a:spcAft>
                <a:defRPr/>
              </a:pPr>
              <a:endParaRPr lang="en-US" sz="1600" spc="-59" dirty="0">
                <a:solidFill>
                  <a:srgbClr val="FFFFFF"/>
                </a:solidFill>
                <a:latin typeface="Segoe UI Light" panose="020B0502040204020203" pitchFamily="34" charset="0"/>
                <a:cs typeface="Segoe UI Light" panose="020B0502040204020203" pitchFamily="34" charset="0"/>
              </a:endParaRPr>
            </a:p>
          </p:txBody>
        </p:sp>
      </p:grpSp>
      <p:grpSp>
        <p:nvGrpSpPr>
          <p:cNvPr id="31" name="Group 30"/>
          <p:cNvGrpSpPr/>
          <p:nvPr/>
        </p:nvGrpSpPr>
        <p:grpSpPr>
          <a:xfrm>
            <a:off x="756462" y="1286495"/>
            <a:ext cx="10814169" cy="1163298"/>
            <a:chOff x="595821" y="5294659"/>
            <a:chExt cx="10814169" cy="1163298"/>
          </a:xfrm>
        </p:grpSpPr>
        <p:pic>
          <p:nvPicPr>
            <p:cNvPr id="32" name="Picture 31" descr="http://allaboutwindowsphone.com/images/flow/misc/bm180a.jpg"/>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95821" y="5294659"/>
              <a:ext cx="750845" cy="1163298"/>
            </a:xfrm>
            <a:prstGeom prst="rect">
              <a:avLst/>
            </a:prstGeom>
            <a:noFill/>
            <a:ln>
              <a:noFill/>
            </a:ln>
            <a:extLst>
              <a:ext uri="{53640926-AAD7-44d8-BBD7-CCE9431645EC}">
                <a14:shadowObscured xmlns:a14="http://schemas.microsoft.com/office/drawing/2010/main" xmlns=""/>
              </a:ext>
            </a:extLst>
          </p:spPr>
        </p:pic>
        <p:pic>
          <p:nvPicPr>
            <p:cNvPr id="33" name="Picture 32" descr="http://www.empathy.co.jp/product/images/em10_large.png"/>
            <p:cNvPicPr/>
            <p:nvPr/>
          </p:nvPicPr>
          <p:blipFill rotWithShape="1">
            <a:blip r:embed="rId4" cstate="screen">
              <a:extLst>
                <a:ext uri="{28A0092B-C50C-407E-A947-70E740481C1C}">
                  <a14:useLocalDpi xmlns:a14="http://schemas.microsoft.com/office/drawing/2010/main"/>
                </a:ext>
              </a:extLst>
            </a:blip>
            <a:srcRect/>
            <a:stretch/>
          </p:blipFill>
          <p:spPr bwMode="auto">
            <a:xfrm>
              <a:off x="6057801" y="5357061"/>
              <a:ext cx="1691640" cy="901065"/>
            </a:xfrm>
            <a:prstGeom prst="rect">
              <a:avLst/>
            </a:prstGeom>
            <a:noFill/>
            <a:ln>
              <a:noFill/>
            </a:ln>
            <a:extLst>
              <a:ext uri="{53640926-AAD7-44d8-BBD7-CCE9431645EC}">
                <a14:shadowObscured xmlns:a14="http://schemas.microsoft.com/office/drawing/2010/main" xmlns=""/>
              </a:ext>
            </a:extLst>
          </p:spPr>
        </p:pic>
        <p:pic>
          <p:nvPicPr>
            <p:cNvPr id="34" name="圖片 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164909" y="5457110"/>
              <a:ext cx="1369093" cy="826830"/>
            </a:xfrm>
            <a:prstGeom prst="rect">
              <a:avLst/>
            </a:prstGeom>
          </p:spPr>
        </p:pic>
        <p:pic>
          <p:nvPicPr>
            <p:cNvPr id="35" name="Picture 34" descr="M101B"/>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190790" y="5372741"/>
              <a:ext cx="1219200" cy="925529"/>
            </a:xfrm>
            <a:prstGeom prst="rect">
              <a:avLst/>
            </a:prstGeom>
            <a:noFill/>
            <a:ln>
              <a:noFill/>
            </a:ln>
          </p:spPr>
        </p:pic>
        <p:pic>
          <p:nvPicPr>
            <p:cNvPr id="36" name="Picture 35" descr="Bluebird BP30"/>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00598" y="5304615"/>
              <a:ext cx="1445522" cy="1116271"/>
            </a:xfrm>
            <a:prstGeom prst="rect">
              <a:avLst/>
            </a:prstGeom>
            <a:noFill/>
            <a:ln>
              <a:noFill/>
            </a:ln>
          </p:spPr>
        </p:pic>
        <p:pic>
          <p:nvPicPr>
            <p:cNvPr id="37" name="圖片 1"/>
            <p:cNvPicPr/>
            <p:nvPr/>
          </p:nvPicPr>
          <p:blipFill rotWithShape="1">
            <a:blip r:embed="rId8" cstate="screen">
              <a:extLst>
                <a:ext uri="{28A0092B-C50C-407E-A947-70E740481C1C}">
                  <a14:useLocalDpi xmlns:a14="http://schemas.microsoft.com/office/drawing/2010/main"/>
                </a:ext>
              </a:extLst>
            </a:blip>
            <a:srcRect/>
            <a:stretch/>
          </p:blipFill>
          <p:spPr bwMode="auto">
            <a:xfrm>
              <a:off x="8270240" y="5416885"/>
              <a:ext cx="1254760" cy="865705"/>
            </a:xfrm>
            <a:prstGeom prst="rect">
              <a:avLst/>
            </a:prstGeom>
            <a:ln>
              <a:noFill/>
            </a:ln>
            <a:extLst>
              <a:ext uri="{53640926-AAD7-44d8-BBD7-CCE9431645EC}">
                <a14:shadowObscured xmlns:a14="http://schemas.microsoft.com/office/drawing/2010/main" xmlns=""/>
              </a:ext>
            </a:extLst>
          </p:spPr>
        </p:pic>
      </p:grpSp>
    </p:spTree>
    <p:extLst>
      <p:ext uri="{BB962C8B-B14F-4D97-AF65-F5344CB8AC3E}">
        <p14:creationId xmlns:p14="http://schemas.microsoft.com/office/powerpoint/2010/main" val="29625174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Picture 2" descr="Nokia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85916" y="1544410"/>
            <a:ext cx="992603" cy="992603"/>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6" descr="Nokia Lumia 92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48941" y="1584154"/>
            <a:ext cx="952859" cy="952859"/>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16" descr="Nokia Lumia 520 fron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814021" y="1686490"/>
            <a:ext cx="850523" cy="850523"/>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17" descr="Untitled-1.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17289" y="1385048"/>
            <a:ext cx="582736" cy="1151964"/>
          </a:xfrm>
          <a:prstGeom prst="rect">
            <a:avLst/>
          </a:prstGeom>
        </p:spPr>
      </p:pic>
      <p:pic>
        <p:nvPicPr>
          <p:cNvPr id="19" name="Picture 18" descr="Batman_Ren_B_single.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41418" y="1404000"/>
            <a:ext cx="595624" cy="1133012"/>
          </a:xfrm>
          <a:prstGeom prst="rect">
            <a:avLst/>
          </a:prstGeom>
        </p:spPr>
      </p:pic>
      <p:pic>
        <p:nvPicPr>
          <p:cNvPr id="20" name="Picture 19" descr="device_0000_1020.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42966" y="1538265"/>
            <a:ext cx="576756" cy="998746"/>
          </a:xfrm>
          <a:prstGeom prst="rect">
            <a:avLst/>
          </a:prstGeom>
        </p:spPr>
      </p:pic>
      <p:grpSp>
        <p:nvGrpSpPr>
          <p:cNvPr id="21" name="Group 20"/>
          <p:cNvGrpSpPr/>
          <p:nvPr/>
        </p:nvGrpSpPr>
        <p:grpSpPr>
          <a:xfrm>
            <a:off x="5934620" y="1506371"/>
            <a:ext cx="533799" cy="1030641"/>
            <a:chOff x="971602" y="1816786"/>
            <a:chExt cx="959848" cy="1853239"/>
          </a:xfrm>
        </p:grpSpPr>
        <p:pic>
          <p:nvPicPr>
            <p:cNvPr id="22" name="Picture 2" descr="C:\Users\skong\Desktop\Martini\Video\Martini_assets_for_MacWell\Martini_screenshots\Martini_start_screen_orange.jp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024901" y="1934673"/>
              <a:ext cx="847600" cy="1508241"/>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22" descr="front.png"/>
            <p:cNvPicPr>
              <a:picLocks noChangeAspect="1"/>
            </p:cNvPicPr>
            <p:nvPr/>
          </p:nvPicPr>
          <p:blipFill rotWithShape="1">
            <a:blip r:embed="rId10" cstate="print">
              <a:extLst>
                <a:ext uri="{28A0092B-C50C-407E-A947-70E740481C1C}">
                  <a14:useLocalDpi xmlns:a14="http://schemas.microsoft.com/office/drawing/2010/main"/>
                </a:ext>
              </a:extLst>
            </a:blip>
            <a:srcRect b="-1054"/>
            <a:stretch/>
          </p:blipFill>
          <p:spPr>
            <a:xfrm>
              <a:off x="971602" y="1816786"/>
              <a:ext cx="959848" cy="1853239"/>
            </a:xfrm>
            <a:prstGeom prst="rect">
              <a:avLst/>
            </a:prstGeom>
          </p:spPr>
        </p:pic>
      </p:grpSp>
      <p:pic>
        <p:nvPicPr>
          <p:cNvPr id="24" name="Picture 23"/>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8489036" y="1588427"/>
            <a:ext cx="498777" cy="948584"/>
          </a:xfrm>
          <a:prstGeom prst="rect">
            <a:avLst/>
          </a:prstGeom>
        </p:spPr>
      </p:pic>
      <p:graphicFrame>
        <p:nvGraphicFramePr>
          <p:cNvPr id="25" name="Table 24"/>
          <p:cNvGraphicFramePr>
            <a:graphicFrameLocks noGrp="1"/>
          </p:cNvGraphicFramePr>
          <p:nvPr>
            <p:extLst>
              <p:ext uri="{D42A27DB-BD31-4B8C-83A1-F6EECF244321}">
                <p14:modId xmlns:p14="http://schemas.microsoft.com/office/powerpoint/2010/main" val="280705505"/>
              </p:ext>
            </p:extLst>
          </p:nvPr>
        </p:nvGraphicFramePr>
        <p:xfrm>
          <a:off x="519195" y="2670365"/>
          <a:ext cx="11294796" cy="3587801"/>
        </p:xfrm>
        <a:graphic>
          <a:graphicData uri="http://schemas.openxmlformats.org/drawingml/2006/table">
            <a:tbl>
              <a:tblPr firstRow="1">
                <a:tableStyleId>{5C22544A-7EE6-4342-B048-85BDC9FD1C3A}</a:tableStyleId>
              </a:tblPr>
              <a:tblGrid>
                <a:gridCol w="1200072">
                  <a:extLst>
                    <a:ext uri="{9D8B030D-6E8A-4147-A177-3AD203B41FA5}">
                      <a16:colId xmlns:a16="http://schemas.microsoft.com/office/drawing/2014/main" xmlns="" val="405523287"/>
                    </a:ext>
                  </a:extLst>
                </a:gridCol>
                <a:gridCol w="1200072">
                  <a:extLst>
                    <a:ext uri="{9D8B030D-6E8A-4147-A177-3AD203B41FA5}">
                      <a16:colId xmlns:a16="http://schemas.microsoft.com/office/drawing/2014/main" xmlns="" val="2743888183"/>
                    </a:ext>
                  </a:extLst>
                </a:gridCol>
                <a:gridCol w="1248177">
                  <a:extLst>
                    <a:ext uri="{9D8B030D-6E8A-4147-A177-3AD203B41FA5}">
                      <a16:colId xmlns:a16="http://schemas.microsoft.com/office/drawing/2014/main" xmlns="" val="1477563835"/>
                    </a:ext>
                  </a:extLst>
                </a:gridCol>
                <a:gridCol w="1476702">
                  <a:extLst>
                    <a:ext uri="{9D8B030D-6E8A-4147-A177-3AD203B41FA5}">
                      <a16:colId xmlns:a16="http://schemas.microsoft.com/office/drawing/2014/main" xmlns="" val="2710577836"/>
                    </a:ext>
                  </a:extLst>
                </a:gridCol>
                <a:gridCol w="1389837">
                  <a:extLst>
                    <a:ext uri="{9D8B030D-6E8A-4147-A177-3AD203B41FA5}">
                      <a16:colId xmlns:a16="http://schemas.microsoft.com/office/drawing/2014/main" xmlns="" val="1919620994"/>
                    </a:ext>
                  </a:extLst>
                </a:gridCol>
                <a:gridCol w="1129242">
                  <a:extLst>
                    <a:ext uri="{9D8B030D-6E8A-4147-A177-3AD203B41FA5}">
                      <a16:colId xmlns:a16="http://schemas.microsoft.com/office/drawing/2014/main" xmlns="" val="2933619876"/>
                    </a:ext>
                  </a:extLst>
                </a:gridCol>
                <a:gridCol w="1216108">
                  <a:extLst>
                    <a:ext uri="{9D8B030D-6E8A-4147-A177-3AD203B41FA5}">
                      <a16:colId xmlns:a16="http://schemas.microsoft.com/office/drawing/2014/main" xmlns="" val="3526121462"/>
                    </a:ext>
                  </a:extLst>
                </a:gridCol>
                <a:gridCol w="1302972">
                  <a:extLst>
                    <a:ext uri="{9D8B030D-6E8A-4147-A177-3AD203B41FA5}">
                      <a16:colId xmlns:a16="http://schemas.microsoft.com/office/drawing/2014/main" xmlns="" val="3502583839"/>
                    </a:ext>
                  </a:extLst>
                </a:gridCol>
                <a:gridCol w="1131614">
                  <a:extLst>
                    <a:ext uri="{9D8B030D-6E8A-4147-A177-3AD203B41FA5}">
                      <a16:colId xmlns:a16="http://schemas.microsoft.com/office/drawing/2014/main" xmlns="" val="1784580266"/>
                    </a:ext>
                  </a:extLst>
                </a:gridCol>
              </a:tblGrid>
              <a:tr h="273768">
                <a:tc>
                  <a:txBody>
                    <a:bodyPr/>
                    <a:lstStyle/>
                    <a:p>
                      <a:pPr marL="36000" algn="l" fontAlgn="t"/>
                      <a:endParaRPr lang="en-US" sz="1000" b="0" i="0" u="none" strike="noStrike" cap="none" baseline="0" dirty="0">
                        <a:solidFill>
                          <a:srgbClr val="696969"/>
                        </a:solidFill>
                        <a:effectLst/>
                        <a:latin typeface="+mj-lt"/>
                      </a:endParaRPr>
                    </a:p>
                  </a:txBody>
                  <a:tcPr marL="47994" marR="47994" marT="47994" marB="47994"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36000" algn="ctr" fontAlgn="t"/>
                      <a:r>
                        <a:rPr lang="en-US" sz="1000" b="0" i="0" u="none" strike="noStrike" cap="none" baseline="0" dirty="0" smtClean="0">
                          <a:solidFill>
                            <a:schemeClr val="bg1"/>
                          </a:solidFill>
                          <a:effectLst/>
                          <a:latin typeface="+mj-lt"/>
                        </a:rPr>
                        <a:t>Lumia 1520</a:t>
                      </a:r>
                      <a:endParaRPr lang="en-US" sz="1000" b="0" i="0" u="none" strike="noStrike" cap="none" baseline="0" dirty="0">
                        <a:solidFill>
                          <a:schemeClr val="bg1"/>
                        </a:solidFill>
                        <a:effectLst/>
                        <a:latin typeface="+mj-lt"/>
                      </a:endParaRPr>
                    </a:p>
                  </a:txBody>
                  <a:tcPr marL="23997" marR="23997" marT="47994" marB="23997" anchor="ctr">
                    <a:lnL w="12700" cmpd="sng">
                      <a:noFill/>
                    </a:lnL>
                    <a:lnR w="12700" cmpd="sng">
                      <a:noFill/>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83F6B"/>
                    </a:solidFill>
                  </a:tcPr>
                </a:tc>
                <a:tc>
                  <a:txBody>
                    <a:bodyPr/>
                    <a:lstStyle/>
                    <a:p>
                      <a:pPr marL="36000" algn="ctr" fontAlgn="t"/>
                      <a:r>
                        <a:rPr lang="en-US" sz="1000" b="0" i="0" u="none" strike="noStrike" cap="none" baseline="0" dirty="0" smtClean="0">
                          <a:solidFill>
                            <a:schemeClr val="bg1"/>
                          </a:solidFill>
                          <a:effectLst/>
                          <a:latin typeface="+mj-lt"/>
                        </a:rPr>
                        <a:t>Lumia 1320</a:t>
                      </a:r>
                      <a:endParaRPr lang="en-US" sz="1000" b="0" i="0" u="none" strike="noStrike" cap="none" baseline="0" dirty="0">
                        <a:solidFill>
                          <a:schemeClr val="bg1"/>
                        </a:solidFill>
                        <a:effectLst/>
                        <a:latin typeface="+mj-lt"/>
                      </a:endParaRPr>
                    </a:p>
                  </a:txBody>
                  <a:tcPr marL="23997" marR="23997" marT="47994" marB="23997" anchor="ctr">
                    <a:lnL w="12700" cmpd="sng">
                      <a:noFill/>
                    </a:lnL>
                    <a:lnR w="12700" cmpd="sng">
                      <a:noFill/>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83F6B"/>
                    </a:solidFill>
                  </a:tcPr>
                </a:tc>
                <a:tc>
                  <a:txBody>
                    <a:bodyPr/>
                    <a:lstStyle/>
                    <a:p>
                      <a:pPr marL="36000" algn="ctr" fontAlgn="t"/>
                      <a:r>
                        <a:rPr lang="en-US" sz="1000" b="0" i="0" u="none" strike="noStrike" cap="none" baseline="0" dirty="0" smtClean="0">
                          <a:solidFill>
                            <a:schemeClr val="bg1"/>
                          </a:solidFill>
                          <a:effectLst/>
                          <a:latin typeface="+mj-lt"/>
                        </a:rPr>
                        <a:t>Lumia 1020</a:t>
                      </a:r>
                      <a:endParaRPr lang="en-US" sz="1000" b="0" i="0" u="none" strike="noStrike" cap="none" baseline="0" dirty="0">
                        <a:solidFill>
                          <a:schemeClr val="bg1"/>
                        </a:solidFill>
                        <a:effectLst/>
                        <a:latin typeface="+mj-lt"/>
                      </a:endParaRPr>
                    </a:p>
                  </a:txBody>
                  <a:tcPr marL="23997" marR="23997" marT="47994" marB="23997" anchor="ctr">
                    <a:lnL w="12700" cmpd="sng">
                      <a:noFill/>
                    </a:lnL>
                    <a:lnR w="12700" cmpd="sng">
                      <a:noFill/>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83F6B"/>
                    </a:solidFill>
                  </a:tcPr>
                </a:tc>
                <a:tc>
                  <a:txBody>
                    <a:bodyPr/>
                    <a:lstStyle/>
                    <a:p>
                      <a:pPr marL="36000" algn="ctr" fontAlgn="t"/>
                      <a:r>
                        <a:rPr lang="en-US" sz="1000" b="0" i="0" u="none" strike="noStrike" cap="none" baseline="0" dirty="0" smtClean="0">
                          <a:solidFill>
                            <a:schemeClr val="bg1"/>
                          </a:solidFill>
                          <a:effectLst/>
                          <a:latin typeface="+mj-lt"/>
                        </a:rPr>
                        <a:t>Lumia 930/ICON</a:t>
                      </a:r>
                      <a:endParaRPr lang="en-US" sz="1000" b="0" i="0" u="none" strike="noStrike" cap="none" baseline="0" dirty="0">
                        <a:solidFill>
                          <a:schemeClr val="bg1"/>
                        </a:solidFill>
                        <a:effectLst/>
                        <a:latin typeface="+mj-lt"/>
                      </a:endParaRPr>
                    </a:p>
                  </a:txBody>
                  <a:tcPr marL="23997" marR="23997" marT="47994" marB="23997" anchor="ctr">
                    <a:lnL w="12700" cmpd="sng">
                      <a:noFill/>
                    </a:lnL>
                    <a:lnR w="12700" cmpd="sng">
                      <a:noFill/>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83F6B"/>
                    </a:solidFill>
                  </a:tcPr>
                </a:tc>
                <a:tc>
                  <a:txBody>
                    <a:bodyPr/>
                    <a:lstStyle/>
                    <a:p>
                      <a:pPr marL="36000" algn="ctr" fontAlgn="t"/>
                      <a:r>
                        <a:rPr lang="en-US" sz="1000" b="0" i="0" u="none" strike="noStrike" cap="none" baseline="0" dirty="0" smtClean="0">
                          <a:solidFill>
                            <a:schemeClr val="bg1"/>
                          </a:solidFill>
                          <a:effectLst/>
                          <a:latin typeface="+mj-lt"/>
                        </a:rPr>
                        <a:t>Lumia 925</a:t>
                      </a:r>
                      <a:endParaRPr lang="en-US" sz="1000" b="0" i="0" u="none" strike="noStrike" cap="none" baseline="0" dirty="0">
                        <a:solidFill>
                          <a:schemeClr val="bg1"/>
                        </a:solidFill>
                        <a:effectLst/>
                        <a:latin typeface="+mj-lt"/>
                      </a:endParaRPr>
                    </a:p>
                  </a:txBody>
                  <a:tcPr marL="23997" marR="23997" marT="47994" marB="23997" anchor="ctr">
                    <a:lnL w="12700" cmpd="sng">
                      <a:noFill/>
                    </a:lnL>
                    <a:lnR w="12700" cmpd="sng">
                      <a:noFill/>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83F6B"/>
                    </a:solidFill>
                  </a:tcPr>
                </a:tc>
                <a:tc>
                  <a:txBody>
                    <a:bodyPr/>
                    <a:lstStyle/>
                    <a:p>
                      <a:pPr marL="36000" algn="ctr" fontAlgn="t"/>
                      <a:r>
                        <a:rPr lang="en-US" sz="1000" b="0" i="0" u="none" strike="noStrike" cap="none" baseline="0" dirty="0" smtClean="0">
                          <a:solidFill>
                            <a:schemeClr val="bg1"/>
                          </a:solidFill>
                          <a:effectLst/>
                          <a:latin typeface="+mj-lt"/>
                        </a:rPr>
                        <a:t>Lumia 635</a:t>
                      </a:r>
                      <a:endParaRPr lang="en-US" sz="1000" b="0" i="0" u="none" strike="noStrike" cap="none" baseline="0" dirty="0">
                        <a:solidFill>
                          <a:schemeClr val="bg1"/>
                        </a:solidFill>
                        <a:effectLst/>
                        <a:latin typeface="+mj-lt"/>
                      </a:endParaRPr>
                    </a:p>
                  </a:txBody>
                  <a:tcPr marL="23997" marR="23997" marT="47994" marB="23997" anchor="ctr">
                    <a:lnL w="12700" cmpd="sng">
                      <a:noFill/>
                    </a:lnL>
                    <a:lnR w="12700" cmpd="sng">
                      <a:noFill/>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83F6B"/>
                    </a:solidFill>
                  </a:tcPr>
                </a:tc>
                <a:tc>
                  <a:txBody>
                    <a:bodyPr/>
                    <a:lstStyle/>
                    <a:p>
                      <a:pPr marL="36000" algn="ctr" fontAlgn="t"/>
                      <a:r>
                        <a:rPr lang="en-US" sz="1000" b="0" i="0" u="none" strike="noStrike" cap="none" baseline="0" dirty="0" smtClean="0">
                          <a:solidFill>
                            <a:schemeClr val="bg1"/>
                          </a:solidFill>
                          <a:effectLst/>
                          <a:latin typeface="+mj-lt"/>
                        </a:rPr>
                        <a:t>Lumia 625</a:t>
                      </a:r>
                      <a:endParaRPr lang="en-US" sz="1000" b="0" i="0" u="none" strike="noStrike" cap="none" baseline="0" dirty="0">
                        <a:solidFill>
                          <a:schemeClr val="bg1"/>
                        </a:solidFill>
                        <a:effectLst/>
                        <a:latin typeface="+mj-lt"/>
                      </a:endParaRPr>
                    </a:p>
                  </a:txBody>
                  <a:tcPr marL="23997" marR="23997" marT="47994" marB="23997" anchor="ctr">
                    <a:lnL w="12700" cmpd="sng">
                      <a:noFill/>
                    </a:lnL>
                    <a:lnR w="12700" cmpd="sng">
                      <a:noFill/>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83F6B"/>
                    </a:solidFill>
                  </a:tcPr>
                </a:tc>
                <a:tc>
                  <a:txBody>
                    <a:bodyPr/>
                    <a:lstStyle/>
                    <a:p>
                      <a:pPr marL="36000" algn="ctr" fontAlgn="t"/>
                      <a:r>
                        <a:rPr lang="en-US" sz="1000" b="0" i="0" u="none" strike="noStrike" cap="none" baseline="0" dirty="0" smtClean="0">
                          <a:solidFill>
                            <a:schemeClr val="bg1"/>
                          </a:solidFill>
                          <a:effectLst/>
                          <a:latin typeface="+mj-lt"/>
                        </a:rPr>
                        <a:t>Lumia 520</a:t>
                      </a:r>
                      <a:endParaRPr lang="en-US" sz="1000" b="0" i="0" u="none" strike="noStrike" cap="none" baseline="0" dirty="0">
                        <a:solidFill>
                          <a:schemeClr val="bg1"/>
                        </a:solidFill>
                        <a:effectLst/>
                        <a:latin typeface="+mj-lt"/>
                      </a:endParaRPr>
                    </a:p>
                  </a:txBody>
                  <a:tcPr marL="23997" marR="23997" marT="47994" marB="23997" anchor="ctr">
                    <a:lnL w="12700" cmpd="sng">
                      <a:noFill/>
                    </a:lnL>
                    <a:lnR w="12700" cmpd="sng">
                      <a:noFill/>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83F6B"/>
                    </a:solidFill>
                  </a:tcPr>
                </a:tc>
                <a:extLst>
                  <a:ext uri="{0D108BD9-81ED-4DB2-BD59-A6C34878D82A}">
                    <a16:rowId xmlns:a16="http://schemas.microsoft.com/office/drawing/2014/main" xmlns="" val="3471147502"/>
                  </a:ext>
                </a:extLst>
              </a:tr>
              <a:tr h="413678">
                <a:tc>
                  <a:txBody>
                    <a:bodyPr/>
                    <a:lstStyle/>
                    <a:p>
                      <a:pPr marL="36000" algn="l" fontAlgn="t"/>
                      <a:r>
                        <a:rPr lang="en-US" sz="1000" b="0" i="0" u="none" strike="noStrike" cap="none" baseline="0" dirty="0" smtClean="0">
                          <a:solidFill>
                            <a:schemeClr val="tx1"/>
                          </a:solidFill>
                          <a:effectLst/>
                          <a:latin typeface="+mj-lt"/>
                        </a:rPr>
                        <a:t>Business features across the range</a:t>
                      </a:r>
                      <a:endParaRPr lang="en-US" sz="1000" b="0" i="0" u="none" strike="noStrike" cap="none" baseline="0" dirty="0">
                        <a:solidFill>
                          <a:schemeClr val="tx1"/>
                        </a:solidFill>
                        <a:effectLst/>
                        <a:latin typeface="+mj-lt"/>
                      </a:endParaRPr>
                    </a:p>
                  </a:txBody>
                  <a:tcPr marL="47994" marR="23997" marT="47994" marB="23997" anchor="ctr">
                    <a:lnL w="12700" cap="flat" cmpd="sng" algn="ctr">
                      <a:noFill/>
                      <a:prstDash val="solid"/>
                      <a:round/>
                      <a:headEnd type="none" w="med" len="med"/>
                      <a:tailEnd type="none" w="med" len="med"/>
                    </a:lnL>
                    <a:lnR w="9525" cap="flat" cmpd="sng" algn="ctr">
                      <a:solidFill>
                        <a:srgbClr val="FFFFFF"/>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gridSpan="8">
                  <a:txBody>
                    <a:bodyPr/>
                    <a:lstStyle/>
                    <a:p>
                      <a:pPr marL="36000" algn="ctr" fontAlgn="t"/>
                      <a:r>
                        <a:rPr lang="en-US" sz="1000" b="0" i="0" u="none" strike="noStrike" cap="none" baseline="0" dirty="0" smtClean="0">
                          <a:solidFill>
                            <a:schemeClr val="tx1"/>
                          </a:solidFill>
                          <a:effectLst/>
                          <a:latin typeface="+mj-lt"/>
                        </a:rPr>
                        <a:t>Microsoft Office and Outlook, Word, PowerPoint, Excel, OneNote, HERE navigation apps with offline support, Internet Explorer, OneDrive, Lync, SharePoint, IBM Notes Traveler, security, device management, private apps, in-house &amp; cloud support</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hMerge="1">
                  <a:txBody>
                    <a:bodyPr/>
                    <a:lstStyle/>
                    <a:p>
                      <a:endParaRPr lang="en-US"/>
                    </a:p>
                  </a:txBody>
                  <a:tcPr/>
                </a:tc>
                <a:tc hMerge="1">
                  <a:txBody>
                    <a:bodyPr/>
                    <a:lstStyle/>
                    <a:p>
                      <a:pPr algn="ctr" fontAlgn="t"/>
                      <a:endParaRPr lang="en-US" sz="800" b="1" i="0" u="none" strike="noStrike" cap="all" baseline="0" dirty="0">
                        <a:solidFill>
                          <a:schemeClr val="bg1"/>
                        </a:solidFill>
                        <a:effectLst/>
                        <a:latin typeface="Nokia Pure Text Light" pitchFamily="34" charset="0"/>
                      </a:endParaRPr>
                    </a:p>
                  </a:txBody>
                  <a:tcPr marL="72000" marR="36000" marT="36000" marB="360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173288692"/>
                  </a:ext>
                </a:extLst>
              </a:tr>
              <a:tr h="246996">
                <a:tc>
                  <a:txBody>
                    <a:bodyPr/>
                    <a:lstStyle/>
                    <a:p>
                      <a:pPr marL="36000" algn="l" fontAlgn="t"/>
                      <a:r>
                        <a:rPr lang="en-US" sz="1000" b="0" i="0" u="none" strike="noStrike" cap="none" baseline="0" dirty="0" smtClean="0">
                          <a:solidFill>
                            <a:schemeClr val="tx1"/>
                          </a:solidFill>
                          <a:effectLst/>
                          <a:latin typeface="+mj-lt"/>
                        </a:rPr>
                        <a:t>Data network</a:t>
                      </a:r>
                      <a:endParaRPr lang="en-US" sz="1000" b="0" i="0" u="none" strike="noStrike" cap="none" baseline="0" dirty="0">
                        <a:solidFill>
                          <a:schemeClr val="tx1"/>
                        </a:solidFill>
                        <a:effectLst/>
                        <a:latin typeface="+mj-lt"/>
                      </a:endParaRPr>
                    </a:p>
                  </a:txBody>
                  <a:tcPr marL="47994" marR="23997" marT="47994" marB="23997" anchor="ctr">
                    <a:lnL w="12700" cap="flat" cmpd="sng" algn="ctr">
                      <a:no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36000" algn="ctr" fontAlgn="t"/>
                      <a:r>
                        <a:rPr lang="en-US" sz="1000" b="0" i="0" u="none" strike="noStrike" cap="none" baseline="0" dirty="0" smtClean="0">
                          <a:solidFill>
                            <a:schemeClr val="tx1"/>
                          </a:solidFill>
                          <a:effectLst/>
                          <a:latin typeface="+mj-lt"/>
                        </a:rPr>
                        <a:t>4G/LTE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4G/LTE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4G/LTE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4G/LTE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4G/LTE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4G/LTE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4G/LTE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3G</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xmlns="" val="552358998"/>
                  </a:ext>
                </a:extLst>
              </a:tr>
              <a:tr h="246996">
                <a:tc>
                  <a:txBody>
                    <a:bodyPr/>
                    <a:lstStyle/>
                    <a:p>
                      <a:pPr marL="36000" algn="l" fontAlgn="t"/>
                      <a:r>
                        <a:rPr lang="en-US" sz="1000" b="0" i="0" u="none" strike="noStrike" cap="none" baseline="0" dirty="0" smtClean="0">
                          <a:solidFill>
                            <a:schemeClr val="tx1"/>
                          </a:solidFill>
                          <a:effectLst/>
                          <a:latin typeface="+mj-lt"/>
                        </a:rPr>
                        <a:t>Processor</a:t>
                      </a:r>
                      <a:endParaRPr lang="en-US" sz="1000" b="0" i="0" u="none" strike="noStrike" cap="none" baseline="0" dirty="0">
                        <a:solidFill>
                          <a:schemeClr val="tx1"/>
                        </a:solidFill>
                        <a:effectLst/>
                        <a:latin typeface="+mj-lt"/>
                      </a:endParaRPr>
                    </a:p>
                  </a:txBody>
                  <a:tcPr marL="47994" marR="23997" marT="47994" marB="23997" anchor="ctr">
                    <a:lnL w="12700" cap="flat" cmpd="sng" algn="ctr">
                      <a:no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36000" algn="ctr" fontAlgn="t"/>
                      <a:r>
                        <a:rPr lang="en-US" sz="1000" b="0" i="0" u="none" strike="noStrike" cap="none" baseline="0" dirty="0" smtClean="0">
                          <a:solidFill>
                            <a:schemeClr val="tx1"/>
                          </a:solidFill>
                          <a:effectLst/>
                          <a:latin typeface="+mj-lt"/>
                        </a:rPr>
                        <a:t>2.2 GHz Quad-Core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1.7 </a:t>
                      </a:r>
                      <a:r>
                        <a:rPr lang="en-US" sz="1000" b="0" i="0" u="none" strike="noStrike" kern="1200" cap="none" baseline="0" dirty="0" smtClean="0">
                          <a:solidFill>
                            <a:schemeClr val="tx1"/>
                          </a:solidFill>
                          <a:effectLst/>
                          <a:latin typeface="+mn-lt"/>
                          <a:ea typeface="+mn-ea"/>
                          <a:cs typeface="+mn-cs"/>
                        </a:rPr>
                        <a:t>GHz </a:t>
                      </a:r>
                      <a:r>
                        <a:rPr lang="en-US" sz="1000" b="0" i="0" u="none" strike="noStrike" cap="none" baseline="0" dirty="0" smtClean="0">
                          <a:solidFill>
                            <a:schemeClr val="tx1"/>
                          </a:solidFill>
                          <a:effectLst/>
                          <a:latin typeface="+mj-lt"/>
                        </a:rPr>
                        <a:t>Dual-Core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1.5 </a:t>
                      </a:r>
                      <a:r>
                        <a:rPr lang="en-US" sz="1000" b="0" i="0" u="none" strike="noStrike" kern="1200" cap="none" baseline="0" dirty="0" smtClean="0">
                          <a:solidFill>
                            <a:schemeClr val="tx1"/>
                          </a:solidFill>
                          <a:effectLst/>
                          <a:latin typeface="+mn-lt"/>
                          <a:ea typeface="+mn-ea"/>
                          <a:cs typeface="+mn-cs"/>
                        </a:rPr>
                        <a:t>GHz </a:t>
                      </a:r>
                      <a:r>
                        <a:rPr lang="en-US" sz="1000" b="0" i="0" u="none" strike="noStrike" cap="none" baseline="0" dirty="0" smtClean="0">
                          <a:solidFill>
                            <a:schemeClr val="tx1"/>
                          </a:solidFill>
                          <a:effectLst/>
                          <a:latin typeface="+mj-lt"/>
                        </a:rPr>
                        <a:t>Dual-Core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2.2 </a:t>
                      </a:r>
                      <a:r>
                        <a:rPr lang="en-US" sz="1000" b="0" i="0" u="none" strike="noStrike" kern="1200" cap="none" baseline="0" dirty="0" smtClean="0">
                          <a:solidFill>
                            <a:schemeClr val="tx1"/>
                          </a:solidFill>
                          <a:effectLst/>
                          <a:latin typeface="+mn-lt"/>
                          <a:ea typeface="+mn-ea"/>
                          <a:cs typeface="+mn-cs"/>
                        </a:rPr>
                        <a:t>GHz </a:t>
                      </a:r>
                      <a:r>
                        <a:rPr lang="en-US" sz="1000" b="0" i="0" u="none" strike="noStrike" cap="none" baseline="0" dirty="0" smtClean="0">
                          <a:solidFill>
                            <a:schemeClr val="tx1"/>
                          </a:solidFill>
                          <a:effectLst/>
                          <a:latin typeface="+mj-lt"/>
                        </a:rPr>
                        <a:t>Quad-Core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1.5 </a:t>
                      </a:r>
                      <a:r>
                        <a:rPr lang="en-US" sz="1000" b="0" i="0" u="none" strike="noStrike" kern="1200" cap="none" baseline="0" dirty="0" smtClean="0">
                          <a:solidFill>
                            <a:schemeClr val="tx1"/>
                          </a:solidFill>
                          <a:effectLst/>
                          <a:latin typeface="+mn-lt"/>
                          <a:ea typeface="+mn-ea"/>
                          <a:cs typeface="+mn-cs"/>
                        </a:rPr>
                        <a:t>GHz </a:t>
                      </a:r>
                      <a:r>
                        <a:rPr lang="en-US" sz="1000" b="0" i="0" u="none" strike="noStrike" cap="none" baseline="0" dirty="0" smtClean="0">
                          <a:solidFill>
                            <a:schemeClr val="tx1"/>
                          </a:solidFill>
                          <a:effectLst/>
                          <a:latin typeface="+mj-lt"/>
                        </a:rPr>
                        <a:t>Dual-Core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1.2 </a:t>
                      </a:r>
                      <a:r>
                        <a:rPr lang="en-US" sz="1000" b="0" i="0" u="none" strike="noStrike" kern="1200" cap="none" baseline="0" dirty="0" smtClean="0">
                          <a:solidFill>
                            <a:schemeClr val="tx1"/>
                          </a:solidFill>
                          <a:effectLst/>
                          <a:latin typeface="+mn-lt"/>
                          <a:ea typeface="+mn-ea"/>
                          <a:cs typeface="+mn-cs"/>
                        </a:rPr>
                        <a:t>GHz </a:t>
                      </a:r>
                      <a:r>
                        <a:rPr lang="en-US" sz="1000" b="0" i="0" u="none" strike="noStrike" cap="none" baseline="0" dirty="0" smtClean="0">
                          <a:solidFill>
                            <a:schemeClr val="tx1"/>
                          </a:solidFill>
                          <a:effectLst/>
                          <a:latin typeface="+mj-lt"/>
                        </a:rPr>
                        <a:t>Quad-Core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1.0 </a:t>
                      </a:r>
                      <a:r>
                        <a:rPr lang="en-US" sz="1000" b="0" i="0" u="none" strike="noStrike" kern="1200" cap="none" baseline="0" dirty="0" smtClean="0">
                          <a:solidFill>
                            <a:schemeClr val="tx1"/>
                          </a:solidFill>
                          <a:effectLst/>
                          <a:latin typeface="+mn-lt"/>
                          <a:ea typeface="+mn-ea"/>
                          <a:cs typeface="+mn-cs"/>
                        </a:rPr>
                        <a:t>GHz </a:t>
                      </a:r>
                      <a:r>
                        <a:rPr lang="en-US" sz="1000" b="0" i="0" u="none" strike="noStrike" cap="none" baseline="0" dirty="0" smtClean="0">
                          <a:solidFill>
                            <a:schemeClr val="tx1"/>
                          </a:solidFill>
                          <a:effectLst/>
                          <a:latin typeface="+mj-lt"/>
                        </a:rPr>
                        <a:t>Dual-Core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1.0 </a:t>
                      </a:r>
                      <a:r>
                        <a:rPr lang="en-US" sz="1000" b="0" i="0" u="none" strike="noStrike" kern="1200" cap="none" baseline="0" dirty="0" smtClean="0">
                          <a:solidFill>
                            <a:schemeClr val="tx1"/>
                          </a:solidFill>
                          <a:effectLst/>
                          <a:latin typeface="+mn-lt"/>
                          <a:ea typeface="+mn-ea"/>
                          <a:cs typeface="+mn-cs"/>
                        </a:rPr>
                        <a:t>GHz </a:t>
                      </a:r>
                      <a:r>
                        <a:rPr lang="en-US" sz="1000" b="0" i="0" u="none" strike="noStrike" cap="none" baseline="0" dirty="0" smtClean="0">
                          <a:solidFill>
                            <a:schemeClr val="tx1"/>
                          </a:solidFill>
                          <a:effectLst/>
                          <a:latin typeface="+mj-lt"/>
                        </a:rPr>
                        <a:t>Dual-Core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xmlns="" val="1562973727"/>
                  </a:ext>
                </a:extLst>
              </a:tr>
              <a:tr h="246996">
                <a:tc>
                  <a:txBody>
                    <a:bodyPr/>
                    <a:lstStyle/>
                    <a:p>
                      <a:pPr marL="36000" algn="l" fontAlgn="t"/>
                      <a:r>
                        <a:rPr lang="en-US" sz="1000" b="0" i="0" u="none" strike="noStrike" cap="none" baseline="0" dirty="0" smtClean="0">
                          <a:solidFill>
                            <a:schemeClr val="tx1"/>
                          </a:solidFill>
                          <a:effectLst/>
                          <a:latin typeface="+mj-lt"/>
                        </a:rPr>
                        <a:t>Wireless charging</a:t>
                      </a:r>
                      <a:endParaRPr lang="en-US" sz="1000" b="0" i="0" u="none" strike="noStrike" cap="none" baseline="0" dirty="0">
                        <a:solidFill>
                          <a:schemeClr val="tx1"/>
                        </a:solidFill>
                        <a:effectLst/>
                        <a:latin typeface="+mj-lt"/>
                      </a:endParaRPr>
                    </a:p>
                  </a:txBody>
                  <a:tcPr marL="47994" marR="23997" marT="47994" marB="23997" anchor="ctr">
                    <a:lnL w="12700" cap="flat" cmpd="sng" algn="ctr">
                      <a:no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36000" algn="ctr" fontAlgn="t"/>
                      <a:r>
                        <a:rPr lang="en-US" sz="1000" b="0" i="0" u="none" strike="noStrike" cap="none" baseline="0" dirty="0" smtClean="0">
                          <a:solidFill>
                            <a:schemeClr val="tx1"/>
                          </a:solidFill>
                          <a:effectLst/>
                          <a:latin typeface="+mj-lt"/>
                        </a:rPr>
                        <a:t>Built in</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No</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Accessory cover</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Built in</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Accessory cover</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No</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No</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No</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xmlns="" val="433406703"/>
                  </a:ext>
                </a:extLst>
              </a:tr>
              <a:tr h="246996">
                <a:tc>
                  <a:txBody>
                    <a:bodyPr/>
                    <a:lstStyle/>
                    <a:p>
                      <a:pPr marL="36000" algn="l" fontAlgn="t"/>
                      <a:r>
                        <a:rPr lang="en-US" sz="1000" b="0" i="0" u="none" strike="noStrike" cap="none" baseline="0" dirty="0" smtClean="0">
                          <a:solidFill>
                            <a:schemeClr val="tx1"/>
                          </a:solidFill>
                          <a:effectLst/>
                          <a:latin typeface="+mj-lt"/>
                        </a:rPr>
                        <a:t>Changeable shells</a:t>
                      </a:r>
                      <a:endParaRPr lang="en-US" sz="1000" b="0" i="0" u="none" strike="noStrike" cap="none" baseline="0" dirty="0">
                        <a:solidFill>
                          <a:schemeClr val="tx1"/>
                        </a:solidFill>
                        <a:effectLst/>
                        <a:latin typeface="+mj-lt"/>
                      </a:endParaRPr>
                    </a:p>
                  </a:txBody>
                  <a:tcPr marL="47994" marR="23997" marT="47994" marB="23997" anchor="ctr">
                    <a:lnL w="12700" cap="flat" cmpd="sng" algn="ctr">
                      <a:no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36000" algn="ctr" fontAlgn="t"/>
                      <a:r>
                        <a:rPr lang="en-US" sz="1000" b="0" i="0" u="none" strike="noStrike" cap="none" baseline="0" dirty="0" smtClean="0">
                          <a:solidFill>
                            <a:schemeClr val="tx1"/>
                          </a:solidFill>
                          <a:effectLst/>
                          <a:latin typeface="+mj-lt"/>
                        </a:rPr>
                        <a:t>Yes</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No</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No</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Yes</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No</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Yes</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Yes</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Yes</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xmlns="" val="169273621"/>
                  </a:ext>
                </a:extLst>
              </a:tr>
              <a:tr h="246996">
                <a:tc>
                  <a:txBody>
                    <a:bodyPr/>
                    <a:lstStyle/>
                    <a:p>
                      <a:pPr marL="36000" algn="l" fontAlgn="t"/>
                      <a:r>
                        <a:rPr lang="en-US" sz="1000" b="0" i="0" u="none" strike="noStrike" cap="none" baseline="0" dirty="0" smtClean="0">
                          <a:solidFill>
                            <a:schemeClr val="tx1"/>
                          </a:solidFill>
                          <a:effectLst/>
                          <a:latin typeface="+mj-lt"/>
                        </a:rPr>
                        <a:t>NFC</a:t>
                      </a:r>
                      <a:endParaRPr lang="en-US" sz="1000" b="0" i="0" u="none" strike="noStrike" cap="none" baseline="0" dirty="0">
                        <a:solidFill>
                          <a:schemeClr val="tx1"/>
                        </a:solidFill>
                        <a:effectLst/>
                        <a:latin typeface="+mj-lt"/>
                      </a:endParaRPr>
                    </a:p>
                  </a:txBody>
                  <a:tcPr marL="47994" marR="23997" marT="47994" marB="23997" anchor="ctr">
                    <a:lnL w="12700" cap="flat" cmpd="sng" algn="ctr">
                      <a:no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36000" algn="ctr" fontAlgn="t"/>
                      <a:r>
                        <a:rPr lang="en-US" sz="1000" b="0" i="0" u="none" strike="noStrike" cap="none" baseline="0" dirty="0" smtClean="0">
                          <a:solidFill>
                            <a:schemeClr val="tx1"/>
                          </a:solidFill>
                          <a:effectLst/>
                          <a:latin typeface="+mj-lt"/>
                        </a:rPr>
                        <a:t>Yes</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No</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Yes</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Yes</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Yes</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No</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No</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No</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xmlns="" val="3029540121"/>
                  </a:ext>
                </a:extLst>
              </a:tr>
              <a:tr h="413678">
                <a:tc>
                  <a:txBody>
                    <a:bodyPr/>
                    <a:lstStyle/>
                    <a:p>
                      <a:pPr marL="36000" algn="l" fontAlgn="t"/>
                      <a:r>
                        <a:rPr lang="en-US" sz="1000" b="0" i="0" u="none" strike="noStrike" cap="none" baseline="0" dirty="0" smtClean="0">
                          <a:solidFill>
                            <a:schemeClr val="tx1"/>
                          </a:solidFill>
                          <a:effectLst/>
                          <a:latin typeface="+mj-lt"/>
                        </a:rPr>
                        <a:t>Primary camera</a:t>
                      </a:r>
                      <a:endParaRPr lang="en-US" sz="1000" b="0" i="0" u="none" strike="noStrike" cap="none" baseline="0" dirty="0">
                        <a:solidFill>
                          <a:schemeClr val="tx1"/>
                        </a:solidFill>
                        <a:effectLst/>
                        <a:latin typeface="+mj-lt"/>
                      </a:endParaRPr>
                    </a:p>
                  </a:txBody>
                  <a:tcPr marL="47994" marR="23997" marT="47994" marB="23997" anchor="ctr">
                    <a:lnL w="12700" cap="flat" cmpd="sng" algn="ctr">
                      <a:no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36000" algn="ctr" fontAlgn="t"/>
                      <a:r>
                        <a:rPr lang="en-US" sz="1000" b="0" i="0" u="none" strike="noStrike" cap="none" baseline="0" dirty="0" smtClean="0">
                          <a:solidFill>
                            <a:schemeClr val="tx1"/>
                          </a:solidFill>
                          <a:effectLst/>
                          <a:latin typeface="+mj-lt"/>
                        </a:rPr>
                        <a:t>20 MP</a:t>
                      </a:r>
                    </a:p>
                    <a:p>
                      <a:pPr marL="36000" algn="ctr" fontAlgn="t"/>
                      <a:r>
                        <a:rPr lang="en-US" sz="1000" b="0" i="0" u="none" strike="noStrike" cap="none" baseline="0" dirty="0" smtClean="0">
                          <a:solidFill>
                            <a:schemeClr val="tx1"/>
                          </a:solidFill>
                          <a:effectLst/>
                          <a:latin typeface="+mj-lt"/>
                        </a:rPr>
                        <a:t>Zeiss dual led flash</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5 MP</a:t>
                      </a:r>
                    </a:p>
                    <a:p>
                      <a:pPr marL="36000" algn="ctr" fontAlgn="t"/>
                      <a:r>
                        <a:rPr lang="en-US" sz="1000" b="0" i="0" u="none" strike="noStrike" cap="none" baseline="0" dirty="0" smtClean="0">
                          <a:solidFill>
                            <a:schemeClr val="tx1"/>
                          </a:solidFill>
                          <a:effectLst/>
                          <a:latin typeface="+mj-lt"/>
                        </a:rPr>
                        <a:t>led flash</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41 MP</a:t>
                      </a:r>
                    </a:p>
                    <a:p>
                      <a:pPr marL="36000" algn="ctr" fontAlgn="t"/>
                      <a:r>
                        <a:rPr lang="en-US" sz="1000" b="0" i="0" u="none" strike="noStrike" cap="none" baseline="0" dirty="0" smtClean="0">
                          <a:solidFill>
                            <a:schemeClr val="tx1"/>
                          </a:solidFill>
                          <a:effectLst/>
                          <a:latin typeface="+mj-lt"/>
                        </a:rPr>
                        <a:t>Zeiss xenon flash</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20 MP</a:t>
                      </a:r>
                    </a:p>
                    <a:p>
                      <a:pPr marL="36000" algn="ctr" fontAlgn="t"/>
                      <a:r>
                        <a:rPr lang="en-US" sz="1000" b="0" i="0" u="none" strike="noStrike" cap="none" baseline="0" dirty="0" smtClean="0">
                          <a:solidFill>
                            <a:schemeClr val="tx1"/>
                          </a:solidFill>
                          <a:effectLst/>
                          <a:latin typeface="+mj-lt"/>
                        </a:rPr>
                        <a:t>Zeiss dual led flash</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8.7 MP</a:t>
                      </a:r>
                    </a:p>
                    <a:p>
                      <a:pPr marL="36000" algn="ctr" fontAlgn="t"/>
                      <a:r>
                        <a:rPr lang="en-US" sz="1000" b="0" i="0" u="none" strike="noStrike" cap="none" baseline="0" dirty="0" smtClean="0">
                          <a:solidFill>
                            <a:schemeClr val="tx1"/>
                          </a:solidFill>
                          <a:effectLst/>
                          <a:latin typeface="+mj-lt"/>
                        </a:rPr>
                        <a:t>Zeiss dual led flash</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5 MP</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5 MP</a:t>
                      </a:r>
                    </a:p>
                    <a:p>
                      <a:pPr marL="36000" algn="ctr" fontAlgn="t"/>
                      <a:r>
                        <a:rPr lang="en-US" sz="1000" b="0" i="0" u="none" strike="noStrike" cap="none" baseline="0" dirty="0" smtClean="0">
                          <a:solidFill>
                            <a:schemeClr val="tx1"/>
                          </a:solidFill>
                          <a:effectLst/>
                          <a:latin typeface="+mj-lt"/>
                        </a:rPr>
                        <a:t> led flash</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5 MP</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xmlns="" val="3180354587"/>
                  </a:ext>
                </a:extLst>
              </a:tr>
              <a:tr h="413678">
                <a:tc>
                  <a:txBody>
                    <a:bodyPr/>
                    <a:lstStyle/>
                    <a:p>
                      <a:pPr marL="36000" algn="l" fontAlgn="t"/>
                      <a:r>
                        <a:rPr lang="en-US" sz="1000" b="0" i="0" u="none" strike="noStrike" cap="none" baseline="0" dirty="0" smtClean="0">
                          <a:solidFill>
                            <a:schemeClr val="tx1"/>
                          </a:solidFill>
                          <a:effectLst/>
                          <a:latin typeface="+mj-lt"/>
                        </a:rPr>
                        <a:t>Front camera</a:t>
                      </a:r>
                      <a:endParaRPr lang="en-US" sz="1000" b="0" i="0" u="none" strike="noStrike" cap="none" baseline="0" dirty="0">
                        <a:solidFill>
                          <a:schemeClr val="tx1"/>
                        </a:solidFill>
                        <a:effectLst/>
                        <a:latin typeface="+mj-lt"/>
                      </a:endParaRPr>
                    </a:p>
                  </a:txBody>
                  <a:tcPr marL="47994" marR="23997" marT="47994" marB="23997" anchor="ctr">
                    <a:lnL w="12700" cap="flat" cmpd="sng" algn="ctr">
                      <a:no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36000" algn="ctr" fontAlgn="t"/>
                      <a:r>
                        <a:rPr lang="en-US" sz="1000" b="0" i="0" u="none" strike="noStrike" cap="none" baseline="0" dirty="0" smtClean="0">
                          <a:solidFill>
                            <a:schemeClr val="tx1"/>
                          </a:solidFill>
                          <a:effectLst/>
                          <a:latin typeface="+mj-lt"/>
                        </a:rPr>
                        <a:t>HD 1.2 MP wide angle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VGA</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HD 1.2 MP wide angle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HD 1.2 MP wide angle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HD 1.2 MP wide angle</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No</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VGA</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No</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xmlns="" val="1233456788"/>
                  </a:ext>
                </a:extLst>
              </a:tr>
              <a:tr h="467220">
                <a:tc>
                  <a:txBody>
                    <a:bodyPr/>
                    <a:lstStyle/>
                    <a:p>
                      <a:pPr marL="36000" algn="l" fontAlgn="t"/>
                      <a:r>
                        <a:rPr lang="en-US" sz="1000" b="0" i="0" u="none" strike="noStrike" cap="none" baseline="0" dirty="0" smtClean="0">
                          <a:solidFill>
                            <a:schemeClr val="tx1"/>
                          </a:solidFill>
                          <a:effectLst/>
                          <a:latin typeface="+mj-lt"/>
                        </a:rPr>
                        <a:t>Display</a:t>
                      </a:r>
                      <a:endParaRPr lang="en-US" sz="1000" b="0" i="0" u="none" strike="noStrike" cap="none" baseline="0" dirty="0">
                        <a:solidFill>
                          <a:schemeClr val="tx1"/>
                        </a:solidFill>
                        <a:effectLst/>
                        <a:latin typeface="+mj-lt"/>
                      </a:endParaRPr>
                    </a:p>
                  </a:txBody>
                  <a:tcPr marL="47994" marR="23997" marT="47994" marB="23997" anchor="ctr">
                    <a:lnL w="12700" cap="flat" cmpd="sng" algn="ctr">
                      <a:no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36000" algn="ctr" fontAlgn="t"/>
                      <a:r>
                        <a:rPr lang="en-US" sz="1000" b="0" i="0" u="none" strike="noStrike" cap="none" baseline="0" dirty="0" smtClean="0">
                          <a:solidFill>
                            <a:schemeClr val="tx1"/>
                          </a:solidFill>
                          <a:effectLst/>
                          <a:latin typeface="+mj-lt"/>
                        </a:rPr>
                        <a:t>6”</a:t>
                      </a:r>
                    </a:p>
                    <a:p>
                      <a:pPr marL="36000" algn="ctr" fontAlgn="t"/>
                      <a:r>
                        <a:rPr lang="en-US" sz="1000" b="0" i="0" u="none" strike="noStrike" cap="none" baseline="0" dirty="0" smtClean="0">
                          <a:solidFill>
                            <a:schemeClr val="tx1"/>
                          </a:solidFill>
                          <a:effectLst/>
                          <a:latin typeface="+mj-lt"/>
                        </a:rPr>
                        <a:t>Clearblack Oled</a:t>
                      </a:r>
                      <a:endParaRPr lang="en-US" sz="1000" b="0" i="0" u="none" strike="noStrike" cap="none" baseline="0" dirty="0">
                        <a:solidFill>
                          <a:schemeClr val="tx1"/>
                        </a:solidFill>
                        <a:effectLst/>
                        <a:latin typeface="+mj-lt"/>
                      </a:endParaRPr>
                    </a:p>
                  </a:txBody>
                  <a:tcPr marL="23997" marR="23997" marT="95986"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6”</a:t>
                      </a:r>
                    </a:p>
                    <a:p>
                      <a:pPr marL="36000" algn="ctr" fontAlgn="t"/>
                      <a:r>
                        <a:rPr lang="en-US" sz="1000" b="0" i="0" u="none" strike="noStrike" cap="none" baseline="0" dirty="0" smtClean="0">
                          <a:solidFill>
                            <a:schemeClr val="tx1"/>
                          </a:solidFill>
                          <a:effectLst/>
                          <a:latin typeface="+mj-lt"/>
                        </a:rPr>
                        <a:t>LCD</a:t>
                      </a:r>
                      <a:endParaRPr lang="en-US" sz="1000" b="0" i="0" u="none" strike="noStrike" cap="none" baseline="0" dirty="0">
                        <a:solidFill>
                          <a:schemeClr val="tx1"/>
                        </a:solidFill>
                        <a:effectLst/>
                        <a:latin typeface="+mj-lt"/>
                      </a:endParaRPr>
                    </a:p>
                  </a:txBody>
                  <a:tcPr marL="23997" marR="23997" marT="95986"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4.5“</a:t>
                      </a:r>
                    </a:p>
                    <a:p>
                      <a:pPr marL="36000" algn="ctr" fontAlgn="t"/>
                      <a:r>
                        <a:rPr lang="en-US" sz="1000" b="0" i="0" u="none" strike="noStrike" cap="none" baseline="0" dirty="0" smtClean="0">
                          <a:solidFill>
                            <a:schemeClr val="tx1"/>
                          </a:solidFill>
                          <a:effectLst/>
                          <a:latin typeface="+mj-lt"/>
                        </a:rPr>
                        <a:t>Clearblack Amoled</a:t>
                      </a:r>
                      <a:endParaRPr lang="en-US" sz="1000" b="0" i="0" u="none" strike="noStrike" cap="none" baseline="0" dirty="0">
                        <a:solidFill>
                          <a:schemeClr val="tx1"/>
                        </a:solidFill>
                        <a:effectLst/>
                        <a:latin typeface="+mj-lt"/>
                      </a:endParaRPr>
                    </a:p>
                  </a:txBody>
                  <a:tcPr marL="23997" marR="23997" marT="95986"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5” </a:t>
                      </a:r>
                    </a:p>
                    <a:p>
                      <a:pPr marL="36000" algn="ctr" fontAlgn="t"/>
                      <a:r>
                        <a:rPr lang="en-US" sz="1000" b="0" i="0" u="none" strike="noStrike" cap="none" baseline="0" dirty="0" smtClean="0">
                          <a:solidFill>
                            <a:schemeClr val="tx1"/>
                          </a:solidFill>
                          <a:effectLst/>
                          <a:latin typeface="+mj-lt"/>
                        </a:rPr>
                        <a:t>Clearblack Oled</a:t>
                      </a:r>
                      <a:endParaRPr lang="en-US" sz="1000" b="0" i="0" u="none" strike="noStrike" cap="none" baseline="0" dirty="0">
                        <a:solidFill>
                          <a:schemeClr val="tx1"/>
                        </a:solidFill>
                        <a:effectLst/>
                        <a:latin typeface="+mj-lt"/>
                      </a:endParaRPr>
                    </a:p>
                  </a:txBody>
                  <a:tcPr marL="23997" marR="23997" marT="95986"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4.5" </a:t>
                      </a:r>
                    </a:p>
                    <a:p>
                      <a:pPr marL="36000" algn="ctr" fontAlgn="t"/>
                      <a:r>
                        <a:rPr lang="en-US" sz="1000" b="0" i="0" u="none" strike="noStrike" cap="none" baseline="0" dirty="0" smtClean="0">
                          <a:solidFill>
                            <a:schemeClr val="tx1"/>
                          </a:solidFill>
                          <a:effectLst/>
                          <a:latin typeface="+mj-lt"/>
                        </a:rPr>
                        <a:t>Clearblack Amoled</a:t>
                      </a:r>
                      <a:endParaRPr lang="en-US" sz="1000" b="0" i="0" u="none" strike="noStrike" cap="none" baseline="0" dirty="0">
                        <a:solidFill>
                          <a:schemeClr val="tx1"/>
                        </a:solidFill>
                        <a:effectLst/>
                        <a:latin typeface="+mj-lt"/>
                      </a:endParaRPr>
                    </a:p>
                  </a:txBody>
                  <a:tcPr marL="23997" marR="23997" marT="95986"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4.5" </a:t>
                      </a:r>
                    </a:p>
                    <a:p>
                      <a:pPr marL="36000" algn="ctr" fontAlgn="t"/>
                      <a:r>
                        <a:rPr lang="en-US" sz="1000" b="0" i="0" u="none" strike="noStrike" cap="none" baseline="0" dirty="0" smtClean="0">
                          <a:solidFill>
                            <a:schemeClr val="tx1"/>
                          </a:solidFill>
                          <a:effectLst/>
                          <a:latin typeface="+mj-lt"/>
                        </a:rPr>
                        <a:t>Clearblack LCD</a:t>
                      </a:r>
                      <a:endParaRPr lang="en-US" sz="1000" b="0" i="0" u="none" strike="noStrike" cap="none" baseline="0" dirty="0">
                        <a:solidFill>
                          <a:schemeClr val="tx1"/>
                        </a:solidFill>
                        <a:effectLst/>
                        <a:latin typeface="+mj-lt"/>
                      </a:endParaRPr>
                    </a:p>
                  </a:txBody>
                  <a:tcPr marL="23997" marR="23997" marT="95986"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4.7“</a:t>
                      </a:r>
                    </a:p>
                    <a:p>
                      <a:pPr marL="36000" algn="ctr" fontAlgn="t"/>
                      <a:r>
                        <a:rPr lang="en-US" sz="1000" b="0" i="0" u="none" strike="noStrike" cap="none" baseline="0" dirty="0" smtClean="0">
                          <a:solidFill>
                            <a:schemeClr val="tx1"/>
                          </a:solidFill>
                          <a:effectLst/>
                          <a:latin typeface="+mj-lt"/>
                        </a:rPr>
                        <a:t>LCD</a:t>
                      </a:r>
                      <a:endParaRPr lang="en-US" sz="1000" b="0" i="0" u="none" strike="noStrike" cap="none" baseline="0" dirty="0">
                        <a:solidFill>
                          <a:schemeClr val="tx1"/>
                        </a:solidFill>
                        <a:effectLst/>
                        <a:latin typeface="+mj-lt"/>
                      </a:endParaRPr>
                    </a:p>
                  </a:txBody>
                  <a:tcPr marL="23997" marR="23997" marT="95986"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4“ </a:t>
                      </a:r>
                    </a:p>
                    <a:p>
                      <a:pPr marL="36000" algn="ctr" fontAlgn="t"/>
                      <a:r>
                        <a:rPr lang="en-US" sz="1000" b="0" i="0" u="none" strike="noStrike" cap="none" baseline="0" dirty="0" smtClean="0">
                          <a:solidFill>
                            <a:schemeClr val="tx1"/>
                          </a:solidFill>
                          <a:effectLst/>
                          <a:latin typeface="+mj-lt"/>
                        </a:rPr>
                        <a:t>Clearblack LCD</a:t>
                      </a:r>
                      <a:endParaRPr lang="en-US" sz="1000" b="0" i="0" u="none" strike="noStrike" cap="none" baseline="0" dirty="0">
                        <a:solidFill>
                          <a:schemeClr val="tx1"/>
                        </a:solidFill>
                        <a:effectLst/>
                        <a:latin typeface="+mj-lt"/>
                      </a:endParaRPr>
                    </a:p>
                  </a:txBody>
                  <a:tcPr marL="23997" marR="23997" marT="95986"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xmlns="" val="708408461"/>
                  </a:ext>
                </a:extLst>
              </a:tr>
              <a:tr h="370799">
                <a:tc>
                  <a:txBody>
                    <a:bodyPr/>
                    <a:lstStyle/>
                    <a:p>
                      <a:pPr marL="36000" algn="l" fontAlgn="t"/>
                      <a:r>
                        <a:rPr lang="en-US" sz="1000" b="0" i="0" u="none" strike="noStrike" cap="none" baseline="0" dirty="0" smtClean="0">
                          <a:solidFill>
                            <a:schemeClr val="tx1"/>
                          </a:solidFill>
                          <a:effectLst/>
                          <a:latin typeface="+mj-lt"/>
                        </a:rPr>
                        <a:t>Supersensitive touch</a:t>
                      </a:r>
                      <a:endParaRPr lang="en-US" sz="1000" b="0" i="0" u="none" strike="noStrike" cap="none" baseline="0" dirty="0">
                        <a:solidFill>
                          <a:schemeClr val="tx1"/>
                        </a:solidFill>
                        <a:effectLst/>
                        <a:latin typeface="+mj-lt"/>
                      </a:endParaRPr>
                    </a:p>
                  </a:txBody>
                  <a:tcPr marL="47994" marR="23997" marT="47994" marB="23997" anchor="ctr">
                    <a:lnL w="12700" cap="flat" cmpd="sng" algn="ctr">
                      <a:no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36000" algn="ctr" fontAlgn="t"/>
                      <a:r>
                        <a:rPr lang="en-US" sz="1000" b="0" i="0" u="none" strike="noStrike" cap="none" baseline="0" dirty="0" smtClean="0">
                          <a:solidFill>
                            <a:schemeClr val="tx1"/>
                          </a:solidFill>
                          <a:effectLst/>
                          <a:latin typeface="+mj-lt"/>
                        </a:rPr>
                        <a:t>Yes</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Yes</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Yes</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Yes</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Yes</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Yes</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Yes</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36000" algn="ctr" fontAlgn="t"/>
                      <a:r>
                        <a:rPr lang="en-US" sz="1000" b="0" i="0" u="none" strike="noStrike" cap="none" baseline="0" dirty="0" smtClean="0">
                          <a:solidFill>
                            <a:schemeClr val="tx1"/>
                          </a:solidFill>
                          <a:effectLst/>
                          <a:latin typeface="+mj-lt"/>
                        </a:rPr>
                        <a:t>Yes</a:t>
                      </a:r>
                      <a:endParaRPr lang="en-US" sz="1000" b="0" i="0" u="none" strike="noStrike" cap="none" baseline="0" dirty="0">
                        <a:solidFill>
                          <a:schemeClr val="tx1"/>
                        </a:solidFill>
                        <a:effectLst/>
                        <a:latin typeface="+mj-lt"/>
                      </a:endParaRPr>
                    </a:p>
                  </a:txBody>
                  <a:tcPr marL="23997" marR="23997" marT="47994" marB="239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xmlns="" val="768981761"/>
                  </a:ext>
                </a:extLst>
              </a:tr>
            </a:tbl>
          </a:graphicData>
        </a:graphic>
      </p:graphicFrame>
      <p:sp>
        <p:nvSpPr>
          <p:cNvPr id="26" name="Title 2"/>
          <p:cNvSpPr txBox="1">
            <a:spLocks/>
          </p:cNvSpPr>
          <p:nvPr/>
        </p:nvSpPr>
        <p:spPr>
          <a:xfrm>
            <a:off x="230916" y="141105"/>
            <a:ext cx="12192000" cy="646042"/>
          </a:xfrm>
          <a:prstGeom prst="rect">
            <a:avLst/>
          </a:prstGeom>
        </p:spPr>
        <p:txBody>
          <a:bodyPr/>
          <a:lstStyle>
            <a:lvl1pPr marL="0" algn="l" defTabSz="1088105" rtl="0" eaLnBrk="1" latinLnBrk="0" hangingPunct="1">
              <a:lnSpc>
                <a:spcPct val="90000"/>
              </a:lnSpc>
              <a:spcBef>
                <a:spcPct val="0"/>
              </a:spcBef>
              <a:buNone/>
              <a:defRPr lang="en-US" sz="4000" kern="1200" spc="-58" baseline="0" dirty="0">
                <a:solidFill>
                  <a:schemeClr val="bg2"/>
                </a:solidFill>
                <a:latin typeface="Segoe UI Light" pitchFamily="34" charset="0"/>
                <a:ea typeface="Segoe UI" pitchFamily="34" charset="0"/>
                <a:cs typeface="Segoe UI" pitchFamily="34" charset="0"/>
              </a:defRPr>
            </a:lvl1pPr>
          </a:lstStyle>
          <a:p>
            <a:r>
              <a:rPr lang="en-US" smtClean="0"/>
              <a:t>Choose the model that fits your business</a:t>
            </a:r>
            <a:endParaRPr lang="en-US"/>
          </a:p>
        </p:txBody>
      </p:sp>
    </p:spTree>
    <p:extLst>
      <p:ext uri="{BB962C8B-B14F-4D97-AF65-F5344CB8AC3E}">
        <p14:creationId xmlns:p14="http://schemas.microsoft.com/office/powerpoint/2010/main" val="42902685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5805479" y="1265352"/>
            <a:ext cx="5579628" cy="4607361"/>
          </a:xfrm>
          <a:prstGeom prst="rect">
            <a:avLst/>
          </a:prstGeom>
        </p:spPr>
        <p:txBody>
          <a:bodyPr wrap="square">
            <a:spAutoFit/>
          </a:bodyPr>
          <a:lstStyle/>
          <a:p>
            <a:pPr defTabSz="910619">
              <a:lnSpc>
                <a:spcPct val="95000"/>
              </a:lnSpc>
              <a:spcAft>
                <a:spcPts val="2353"/>
              </a:spcAft>
            </a:pPr>
            <a:r>
              <a:rPr lang="en-US" sz="2745" dirty="0">
                <a:solidFill>
                  <a:srgbClr val="000000">
                    <a:lumMod val="65000"/>
                    <a:lumOff val="35000"/>
                  </a:srgbClr>
                </a:solidFill>
                <a:latin typeface="Segoe UI Light" panose="020B0502040204020203" pitchFamily="34" charset="0"/>
                <a:cs typeface="Segoe UI Light" panose="020B0502040204020203" pitchFamily="34" charset="0"/>
              </a:rPr>
              <a:t>Enables a single Windows Store app experience on the </a:t>
            </a:r>
            <a:r>
              <a:rPr lang="en-US" sz="2745" dirty="0" smtClean="0">
                <a:solidFill>
                  <a:srgbClr val="000000">
                    <a:lumMod val="65000"/>
                    <a:lumOff val="35000"/>
                  </a:srgbClr>
                </a:solidFill>
                <a:latin typeface="Segoe UI Light" panose="020B0502040204020203" pitchFamily="34" charset="0"/>
                <a:cs typeface="Segoe UI Light" panose="020B0502040204020203" pitchFamily="34" charset="0"/>
              </a:rPr>
              <a:t>device</a:t>
            </a:r>
            <a:endParaRPr lang="en-US" sz="2745" dirty="0">
              <a:solidFill>
                <a:srgbClr val="000000">
                  <a:lumMod val="65000"/>
                  <a:lumOff val="35000"/>
                </a:srgbClr>
              </a:solidFill>
              <a:latin typeface="Segoe UI Light" panose="020B0502040204020203" pitchFamily="34" charset="0"/>
              <a:cs typeface="Segoe UI Light" panose="020B0502040204020203" pitchFamily="34" charset="0"/>
            </a:endParaRPr>
          </a:p>
          <a:p>
            <a:pPr defTabSz="910619">
              <a:lnSpc>
                <a:spcPct val="95000"/>
              </a:lnSpc>
              <a:spcAft>
                <a:spcPts val="2353"/>
              </a:spcAft>
            </a:pPr>
            <a:r>
              <a:rPr lang="en-US" sz="2745" dirty="0">
                <a:solidFill>
                  <a:srgbClr val="000000">
                    <a:lumMod val="65000"/>
                    <a:lumOff val="35000"/>
                  </a:srgbClr>
                </a:solidFill>
                <a:latin typeface="Segoe UI Light" panose="020B0502040204020203" pitchFamily="34" charset="0"/>
                <a:cs typeface="Segoe UI Light" panose="020B0502040204020203" pitchFamily="34" charset="0"/>
              </a:rPr>
              <a:t>User only experiences </a:t>
            </a:r>
            <a:br>
              <a:rPr lang="en-US" sz="2745" dirty="0">
                <a:solidFill>
                  <a:srgbClr val="000000">
                    <a:lumMod val="65000"/>
                    <a:lumOff val="35000"/>
                  </a:srgbClr>
                </a:solidFill>
                <a:latin typeface="Segoe UI Light" panose="020B0502040204020203" pitchFamily="34" charset="0"/>
                <a:cs typeface="Segoe UI Light" panose="020B0502040204020203" pitchFamily="34" charset="0"/>
              </a:rPr>
            </a:br>
            <a:r>
              <a:rPr lang="en-US" sz="2745" dirty="0">
                <a:solidFill>
                  <a:srgbClr val="000000">
                    <a:lumMod val="65000"/>
                    <a:lumOff val="35000"/>
                  </a:srgbClr>
                </a:solidFill>
                <a:latin typeface="Segoe UI Light" panose="020B0502040204020203" pitchFamily="34" charset="0"/>
                <a:cs typeface="Segoe UI Light" panose="020B0502040204020203" pitchFamily="34" charset="0"/>
              </a:rPr>
              <a:t>the specified </a:t>
            </a:r>
            <a:r>
              <a:rPr lang="en-US" sz="2745" dirty="0" smtClean="0">
                <a:solidFill>
                  <a:srgbClr val="000000">
                    <a:lumMod val="65000"/>
                    <a:lumOff val="35000"/>
                  </a:srgbClr>
                </a:solidFill>
                <a:latin typeface="Segoe UI Light" panose="020B0502040204020203" pitchFamily="34" charset="0"/>
                <a:cs typeface="Segoe UI Light" panose="020B0502040204020203" pitchFamily="34" charset="0"/>
              </a:rPr>
              <a:t>app</a:t>
            </a:r>
            <a:endParaRPr lang="en-US" sz="2745" dirty="0">
              <a:solidFill>
                <a:srgbClr val="000000">
                  <a:lumMod val="65000"/>
                  <a:lumOff val="35000"/>
                </a:srgbClr>
              </a:solidFill>
              <a:latin typeface="Segoe UI Light" panose="020B0502040204020203" pitchFamily="34" charset="0"/>
              <a:cs typeface="Segoe UI Light" panose="020B0502040204020203" pitchFamily="34" charset="0"/>
            </a:endParaRPr>
          </a:p>
          <a:p>
            <a:pPr defTabSz="910619">
              <a:lnSpc>
                <a:spcPct val="95000"/>
              </a:lnSpc>
              <a:spcAft>
                <a:spcPts val="2353"/>
              </a:spcAft>
            </a:pPr>
            <a:r>
              <a:rPr lang="en-US" sz="2745" dirty="0">
                <a:solidFill>
                  <a:srgbClr val="000000">
                    <a:lumMod val="65000"/>
                    <a:lumOff val="35000"/>
                  </a:srgbClr>
                </a:solidFill>
                <a:latin typeface="Segoe UI Light" panose="020B0502040204020203" pitchFamily="34" charset="0"/>
                <a:cs typeface="Segoe UI Light" panose="020B0502040204020203" pitchFamily="34" charset="0"/>
              </a:rPr>
              <a:t>Unable to access system files </a:t>
            </a:r>
            <a:br>
              <a:rPr lang="en-US" sz="2745" dirty="0">
                <a:solidFill>
                  <a:srgbClr val="000000">
                    <a:lumMod val="65000"/>
                    <a:lumOff val="35000"/>
                  </a:srgbClr>
                </a:solidFill>
                <a:latin typeface="Segoe UI Light" panose="020B0502040204020203" pitchFamily="34" charset="0"/>
                <a:cs typeface="Segoe UI Light" panose="020B0502040204020203" pitchFamily="34" charset="0"/>
              </a:rPr>
            </a:br>
            <a:r>
              <a:rPr lang="en-US" sz="2745" dirty="0">
                <a:solidFill>
                  <a:srgbClr val="000000">
                    <a:lumMod val="65000"/>
                    <a:lumOff val="35000"/>
                  </a:srgbClr>
                </a:solidFill>
                <a:latin typeface="Segoe UI Light" panose="020B0502040204020203" pitchFamily="34" charset="0"/>
                <a:cs typeface="Segoe UI Light" panose="020B0502040204020203" pitchFamily="34" charset="0"/>
              </a:rPr>
              <a:t>and other </a:t>
            </a:r>
            <a:r>
              <a:rPr lang="en-US" sz="2745" dirty="0" smtClean="0">
                <a:solidFill>
                  <a:srgbClr val="000000">
                    <a:lumMod val="65000"/>
                    <a:lumOff val="35000"/>
                  </a:srgbClr>
                </a:solidFill>
                <a:latin typeface="Segoe UI Light" panose="020B0502040204020203" pitchFamily="34" charset="0"/>
                <a:cs typeface="Segoe UI Light" panose="020B0502040204020203" pitchFamily="34" charset="0"/>
              </a:rPr>
              <a:t>apps</a:t>
            </a:r>
            <a:endParaRPr lang="en-US" sz="2745" dirty="0">
              <a:solidFill>
                <a:srgbClr val="000000">
                  <a:lumMod val="65000"/>
                  <a:lumOff val="35000"/>
                </a:srgbClr>
              </a:solidFill>
              <a:latin typeface="Segoe UI Light" panose="020B0502040204020203" pitchFamily="34" charset="0"/>
              <a:cs typeface="Segoe UI Light" panose="020B0502040204020203" pitchFamily="34" charset="0"/>
            </a:endParaRPr>
          </a:p>
          <a:p>
            <a:pPr defTabSz="910619">
              <a:lnSpc>
                <a:spcPct val="95000"/>
              </a:lnSpc>
              <a:spcAft>
                <a:spcPts val="2353"/>
              </a:spcAft>
            </a:pPr>
            <a:r>
              <a:rPr lang="en-US" sz="2745" dirty="0">
                <a:solidFill>
                  <a:srgbClr val="000000">
                    <a:lumMod val="65000"/>
                    <a:lumOff val="35000"/>
                  </a:srgbClr>
                </a:solidFill>
                <a:latin typeface="Segoe UI Light" panose="020B0502040204020203" pitchFamily="34" charset="0"/>
                <a:cs typeface="Segoe UI Light" panose="020B0502040204020203" pitchFamily="34" charset="0"/>
              </a:rPr>
              <a:t>Windows Embedded </a:t>
            </a:r>
            <a:r>
              <a:rPr lang="en-US" sz="2745" dirty="0" smtClean="0">
                <a:solidFill>
                  <a:srgbClr val="000000">
                    <a:lumMod val="65000"/>
                    <a:lumOff val="35000"/>
                  </a:srgbClr>
                </a:solidFill>
                <a:latin typeface="Segoe UI Light" panose="020B0502040204020203" pitchFamily="34" charset="0"/>
                <a:cs typeface="Segoe UI Light" panose="020B0502040204020203" pitchFamily="34" charset="0"/>
              </a:rPr>
              <a:t>Industry </a:t>
            </a:r>
            <a:r>
              <a:rPr lang="en-US" sz="2745" dirty="0">
                <a:solidFill>
                  <a:srgbClr val="000000">
                    <a:lumMod val="65000"/>
                    <a:lumOff val="35000"/>
                  </a:srgbClr>
                </a:solidFill>
                <a:latin typeface="Segoe UI Light" panose="020B0502040204020203" pitchFamily="34" charset="0"/>
                <a:cs typeface="Segoe UI Light" panose="020B0502040204020203" pitchFamily="34" charset="0"/>
              </a:rPr>
              <a:t>–  broader set of device lockdown </a:t>
            </a:r>
            <a:r>
              <a:rPr lang="en-US" sz="2745" dirty="0" smtClean="0">
                <a:solidFill>
                  <a:srgbClr val="000000">
                    <a:lumMod val="65000"/>
                    <a:lumOff val="35000"/>
                  </a:srgbClr>
                </a:solidFill>
                <a:latin typeface="Segoe UI Light" panose="020B0502040204020203" pitchFamily="34" charset="0"/>
                <a:cs typeface="Segoe UI Light" panose="020B0502040204020203" pitchFamily="34" charset="0"/>
              </a:rPr>
              <a:t>capabilities </a:t>
            </a:r>
            <a:r>
              <a:rPr lang="en-US" sz="2745" dirty="0">
                <a:solidFill>
                  <a:srgbClr val="000000">
                    <a:lumMod val="65000"/>
                    <a:lumOff val="35000"/>
                  </a:srgbClr>
                </a:solidFill>
                <a:latin typeface="Segoe UI Light" panose="020B0502040204020203" pitchFamily="34" charset="0"/>
                <a:cs typeface="Segoe UI Light" panose="020B0502040204020203" pitchFamily="34" charset="0"/>
              </a:rPr>
              <a:t>(ATMs, etc</a:t>
            </a:r>
            <a:r>
              <a:rPr lang="en-US" sz="2745" dirty="0" smtClean="0">
                <a:solidFill>
                  <a:srgbClr val="000000">
                    <a:lumMod val="65000"/>
                    <a:lumOff val="35000"/>
                  </a:srgbClr>
                </a:solidFill>
                <a:latin typeface="Segoe UI Light" panose="020B0502040204020203" pitchFamily="34" charset="0"/>
                <a:cs typeface="Segoe UI Light" panose="020B0502040204020203" pitchFamily="34" charset="0"/>
              </a:rPr>
              <a:t>.)</a:t>
            </a:r>
            <a:endParaRPr lang="en-US" sz="2745" dirty="0">
              <a:solidFill>
                <a:srgbClr val="000000">
                  <a:lumMod val="65000"/>
                  <a:lumOff val="35000"/>
                </a:srgbClr>
              </a:solidFill>
              <a:latin typeface="Segoe UI Light" panose="020B0502040204020203" pitchFamily="34" charset="0"/>
              <a:cs typeface="Segoe UI Light" panose="020B0502040204020203" pitchFamily="34" charset="0"/>
            </a:endParaRPr>
          </a:p>
        </p:txBody>
      </p:sp>
      <p:sp>
        <p:nvSpPr>
          <p:cNvPr id="3" name="Rectangle 2"/>
          <p:cNvSpPr/>
          <p:nvPr/>
        </p:nvSpPr>
        <p:spPr>
          <a:xfrm>
            <a:off x="777" y="1634795"/>
            <a:ext cx="5377086" cy="52176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619"/>
            <a:endParaRPr lang="en-US" sz="1765" dirty="0">
              <a:solidFill>
                <a:srgbClr val="FF0000"/>
              </a:solidFill>
            </a:endParaRPr>
          </a:p>
          <a:p>
            <a:pPr algn="ctr" defTabSz="910619"/>
            <a:endParaRPr lang="en-US" sz="1765" dirty="0">
              <a:solidFill>
                <a:srgbClr val="FF0000"/>
              </a:solidFill>
            </a:endParaRPr>
          </a:p>
          <a:p>
            <a:pPr algn="ctr" defTabSz="910619"/>
            <a:endParaRPr lang="en-US" sz="1765" dirty="0">
              <a:solidFill>
                <a:srgbClr val="FF0000"/>
              </a:solidFill>
            </a:endParaRPr>
          </a:p>
          <a:p>
            <a:pPr algn="ctr" defTabSz="910619"/>
            <a:endParaRPr lang="en-US" sz="1765" dirty="0">
              <a:solidFill>
                <a:srgbClr val="FF0000"/>
              </a:solidFill>
            </a:endParaRPr>
          </a:p>
        </p:txBody>
      </p:sp>
      <p:sp>
        <p:nvSpPr>
          <p:cNvPr id="36" name="Rectangle 35"/>
          <p:cNvSpPr/>
          <p:nvPr/>
        </p:nvSpPr>
        <p:spPr>
          <a:xfrm>
            <a:off x="1" y="-5461"/>
            <a:ext cx="5377863" cy="2050324"/>
          </a:xfrm>
          <a:prstGeom prst="rect">
            <a:avLst/>
          </a:prstGeom>
          <a:solidFill>
            <a:srgbClr val="283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619">
              <a:lnSpc>
                <a:spcPct val="90000"/>
              </a:lnSpc>
            </a:pPr>
            <a:endParaRPr lang="en-US" sz="1961" dirty="0" err="1">
              <a:solidFill>
                <a:srgbClr val="FFFFFF"/>
              </a:solidFill>
            </a:endParaRPr>
          </a:p>
        </p:txBody>
      </p:sp>
      <p:sp>
        <p:nvSpPr>
          <p:cNvPr id="6" name="Text Placeholder 5"/>
          <p:cNvSpPr>
            <a:spLocks noGrp="1"/>
          </p:cNvSpPr>
          <p:nvPr>
            <p:ph type="body" sz="quarter" idx="15"/>
          </p:nvPr>
        </p:nvSpPr>
        <p:spPr>
          <a:xfrm>
            <a:off x="266127" y="291070"/>
            <a:ext cx="4903807" cy="1529980"/>
          </a:xfrm>
        </p:spPr>
        <p:txBody>
          <a:bodyPr/>
          <a:lstStyle/>
          <a:p>
            <a:pPr>
              <a:lnSpc>
                <a:spcPct val="90000"/>
              </a:lnSpc>
            </a:pPr>
            <a:r>
              <a:rPr lang="en-US" dirty="0" smtClean="0">
                <a:solidFill>
                  <a:schemeClr val="bg1"/>
                </a:solidFill>
              </a:rPr>
              <a:t>Windows: </a:t>
            </a:r>
            <a:br>
              <a:rPr lang="en-US" dirty="0" smtClean="0">
                <a:solidFill>
                  <a:schemeClr val="bg1"/>
                </a:solidFill>
              </a:rPr>
            </a:br>
            <a:r>
              <a:rPr lang="en-US" dirty="0" smtClean="0">
                <a:solidFill>
                  <a:schemeClr val="bg1"/>
                </a:solidFill>
              </a:rPr>
              <a:t>Assigned Access </a:t>
            </a:r>
            <a:endParaRPr lang="en-US" dirty="0">
              <a:solidFill>
                <a:schemeClr val="bg1"/>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7684" y="3113343"/>
            <a:ext cx="4228183" cy="2838732"/>
          </a:xfrm>
          <a:prstGeom prst="rect">
            <a:avLst/>
          </a:prstGeom>
          <a:noFill/>
          <a:ln>
            <a:noFill/>
          </a:ln>
        </p:spPr>
      </p:pic>
    </p:spTree>
    <p:extLst>
      <p:ext uri="{BB962C8B-B14F-4D97-AF65-F5344CB8AC3E}">
        <p14:creationId xmlns:p14="http://schemas.microsoft.com/office/powerpoint/2010/main" val="3496243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Rectangle 17"/>
          <p:cNvSpPr/>
          <p:nvPr/>
        </p:nvSpPr>
        <p:spPr bwMode="auto">
          <a:xfrm>
            <a:off x="266127" y="1214142"/>
            <a:ext cx="11434087" cy="5129004"/>
          </a:xfrm>
          <a:prstGeom prst="rect">
            <a:avLst/>
          </a:prstGeom>
          <a:solidFill>
            <a:schemeClr val="bg1">
              <a:lumMod val="95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21890" tIns="60943" rIns="121890" bIns="60943" numCol="1" rtlCol="0" anchor="ctr" anchorCtr="0" compatLnSpc="1">
            <a:prstTxWarp prst="textNoShape">
              <a:avLst/>
            </a:prstTxWarp>
          </a:bodyPr>
          <a:lstStyle/>
          <a:p>
            <a:pPr algn="ctr" defTabSz="1218582"/>
            <a:endParaRPr lang="en-US" sz="2942" dirty="0">
              <a:solidFill>
                <a:srgbClr val="FF0097"/>
              </a:solidFill>
            </a:endParaRPr>
          </a:p>
        </p:txBody>
      </p:sp>
      <p:pic>
        <p:nvPicPr>
          <p:cNvPr id="19" name="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76416" y="1373286"/>
            <a:ext cx="7177694" cy="4818782"/>
          </a:xfrm>
          <a:prstGeom prst="rect">
            <a:avLst/>
          </a:prstGeom>
        </p:spPr>
      </p:pic>
      <p:sp>
        <p:nvSpPr>
          <p:cNvPr id="20" name="Text Placeholder 5"/>
          <p:cNvSpPr>
            <a:spLocks noGrp="1"/>
          </p:cNvSpPr>
          <p:nvPr>
            <p:ph type="body" sz="quarter" idx="15"/>
          </p:nvPr>
        </p:nvSpPr>
        <p:spPr>
          <a:xfrm>
            <a:off x="266128" y="291070"/>
            <a:ext cx="11645817" cy="701315"/>
          </a:xfrm>
        </p:spPr>
        <p:txBody>
          <a:bodyPr/>
          <a:lstStyle/>
          <a:p>
            <a:r>
              <a:rPr lang="en-US" sz="4000" dirty="0" smtClean="0">
                <a:solidFill>
                  <a:schemeClr val="bg2"/>
                </a:solidFill>
              </a:rPr>
              <a:t>Advanced </a:t>
            </a:r>
            <a:r>
              <a:rPr lang="en-US" sz="4000" dirty="0">
                <a:solidFill>
                  <a:schemeClr val="bg2"/>
                </a:solidFill>
              </a:rPr>
              <a:t>L</a:t>
            </a:r>
            <a:r>
              <a:rPr lang="en-US" sz="4000" dirty="0" smtClean="0">
                <a:solidFill>
                  <a:schemeClr val="bg2"/>
                </a:solidFill>
              </a:rPr>
              <a:t>ockdown with WE Industry </a:t>
            </a:r>
            <a:endParaRPr lang="en-US" sz="4000" dirty="0">
              <a:solidFill>
                <a:schemeClr val="bg2"/>
              </a:solidFill>
            </a:endParaRPr>
          </a:p>
        </p:txBody>
      </p:sp>
      <p:sp>
        <p:nvSpPr>
          <p:cNvPr id="21" name="1"/>
          <p:cNvSpPr txBox="1"/>
          <p:nvPr/>
        </p:nvSpPr>
        <p:spPr>
          <a:xfrm>
            <a:off x="754918" y="4807223"/>
            <a:ext cx="2592282" cy="1231106"/>
          </a:xfrm>
          <a:prstGeom prst="rect">
            <a:avLst/>
          </a:prstGeom>
          <a:noFill/>
          <a:ln>
            <a:noFill/>
            <a:headEnd type="none" w="med" len="med"/>
            <a:tailEnd type="none" w="med" len="med"/>
          </a:ln>
        </p:spPr>
        <p:txBody>
          <a:bodyPr wrap="square" lIns="0" tIns="0" rIns="0" bIns="0" rtlCol="0">
            <a:spAutoFit/>
          </a:bodyPr>
          <a:lstStyle/>
          <a:p>
            <a:r>
              <a:rPr lang="en-US" sz="4000" spc="-38" dirty="0">
                <a:ea typeface="Segoe UI" pitchFamily="34" charset="0"/>
                <a:cs typeface="Segoe UI" pitchFamily="34" charset="0"/>
              </a:rPr>
              <a:t>Boot to Application</a:t>
            </a:r>
          </a:p>
        </p:txBody>
      </p:sp>
      <p:sp>
        <p:nvSpPr>
          <p:cNvPr id="22" name="2"/>
          <p:cNvSpPr txBox="1"/>
          <p:nvPr/>
        </p:nvSpPr>
        <p:spPr>
          <a:xfrm>
            <a:off x="725405" y="1606859"/>
            <a:ext cx="2662779" cy="1231106"/>
          </a:xfrm>
          <a:prstGeom prst="rect">
            <a:avLst/>
          </a:prstGeom>
          <a:noFill/>
          <a:ln>
            <a:noFill/>
            <a:headEnd type="none" w="med" len="med"/>
            <a:tailEnd type="none" w="med" len="med"/>
          </a:ln>
        </p:spPr>
        <p:txBody>
          <a:bodyPr wrap="square" lIns="0" tIns="0" rIns="0" bIns="0" rtlCol="0">
            <a:spAutoFit/>
          </a:bodyPr>
          <a:lstStyle/>
          <a:p>
            <a:r>
              <a:rPr lang="en-US" sz="4000" spc="-38" dirty="0">
                <a:ea typeface="Segoe UI" pitchFamily="34" charset="0"/>
                <a:cs typeface="Segoe UI" pitchFamily="34" charset="0"/>
              </a:rPr>
              <a:t>Multi App Lockdown</a:t>
            </a:r>
          </a:p>
        </p:txBody>
      </p:sp>
      <p:sp>
        <p:nvSpPr>
          <p:cNvPr id="23" name="3"/>
          <p:cNvSpPr txBox="1"/>
          <p:nvPr/>
        </p:nvSpPr>
        <p:spPr>
          <a:xfrm>
            <a:off x="697746" y="3163091"/>
            <a:ext cx="2690438" cy="1231106"/>
          </a:xfrm>
          <a:prstGeom prst="rect">
            <a:avLst/>
          </a:prstGeom>
          <a:noFill/>
          <a:ln>
            <a:noFill/>
            <a:headEnd type="none" w="med" len="med"/>
            <a:tailEnd type="none" w="med" len="med"/>
          </a:ln>
        </p:spPr>
        <p:txBody>
          <a:bodyPr wrap="square" lIns="0" tIns="0" rIns="0" bIns="0" rtlCol="0">
            <a:spAutoFit/>
          </a:bodyPr>
          <a:lstStyle/>
          <a:p>
            <a:r>
              <a:rPr lang="en-US" sz="4000" spc="-38" dirty="0">
                <a:ea typeface="Segoe UI" pitchFamily="34" charset="0"/>
                <a:cs typeface="Segoe UI" pitchFamily="34" charset="0"/>
              </a:rPr>
              <a:t>Multi Role Lockdown</a:t>
            </a:r>
          </a:p>
        </p:txBody>
      </p:sp>
      <p:pic>
        <p:nvPicPr>
          <p:cNvPr id="26" name="Picture 2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52241" y="2270251"/>
            <a:ext cx="6461644" cy="3612886"/>
          </a:xfrm>
          <a:prstGeom prst="rect">
            <a:avLst/>
          </a:prstGeom>
        </p:spPr>
      </p:pic>
      <p:grpSp>
        <p:nvGrpSpPr>
          <p:cNvPr id="27" name="1"/>
          <p:cNvGrpSpPr/>
          <p:nvPr/>
        </p:nvGrpSpPr>
        <p:grpSpPr>
          <a:xfrm>
            <a:off x="4634440" y="2270251"/>
            <a:ext cx="6497246" cy="3679373"/>
            <a:chOff x="-3027003" y="6064711"/>
            <a:chExt cx="6400800" cy="3542393"/>
          </a:xfrm>
        </p:grpSpPr>
        <p:sp>
          <p:nvSpPr>
            <p:cNvPr id="28" name="Rectangle 27"/>
            <p:cNvSpPr/>
            <p:nvPr/>
          </p:nvSpPr>
          <p:spPr bwMode="auto">
            <a:xfrm>
              <a:off x="-3027003" y="6064711"/>
              <a:ext cx="6400800" cy="3542393"/>
            </a:xfrm>
            <a:prstGeom prst="rect">
              <a:avLst/>
            </a:prstGeom>
            <a:solidFill>
              <a:schemeClr val="accent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a:gradFill>
                  <a:gsLst>
                    <a:gs pos="0">
                      <a:srgbClr val="FFFFFF"/>
                    </a:gs>
                    <a:gs pos="100000">
                      <a:srgbClr val="FFFFFF"/>
                    </a:gs>
                  </a:gsLst>
                  <a:lin ang="5400000" scaled="0"/>
                </a:gradFill>
                <a:ea typeface="Segoe UI" pitchFamily="34" charset="0"/>
                <a:cs typeface="Segoe UI" pitchFamily="34" charset="0"/>
              </a:endParaRPr>
            </a:p>
          </p:txBody>
        </p:sp>
        <p:pic>
          <p:nvPicPr>
            <p:cNvPr id="29" name="Picture 2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151955" y="6108412"/>
              <a:ext cx="4650705" cy="3470558"/>
            </a:xfrm>
            <a:prstGeom prst="rect">
              <a:avLst/>
            </a:prstGeom>
          </p:spPr>
        </p:pic>
      </p:grpSp>
    </p:spTree>
    <p:extLst>
      <p:ext uri="{BB962C8B-B14F-4D97-AF65-F5344CB8AC3E}">
        <p14:creationId xmlns:p14="http://schemas.microsoft.com/office/powerpoint/2010/main" val="32778231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6139" r="1959" b="1199"/>
          <a:stretch/>
        </p:blipFill>
        <p:spPr>
          <a:xfrm>
            <a:off x="0" y="0"/>
            <a:ext cx="12191999" cy="6858000"/>
          </a:xfrm>
          <a:prstGeom prst="rect">
            <a:avLst/>
          </a:prstGeom>
        </p:spPr>
      </p:pic>
      <p:sp>
        <p:nvSpPr>
          <p:cNvPr id="9" name="Rectangle 8"/>
          <p:cNvSpPr/>
          <p:nvPr/>
        </p:nvSpPr>
        <p:spPr>
          <a:xfrm>
            <a:off x="-1589" y="221556"/>
            <a:ext cx="12195176" cy="1034663"/>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100" dirty="0" err="1" smtClean="0">
              <a:solidFill>
                <a:prstClr val="white"/>
              </a:solidFill>
            </a:endParaRPr>
          </a:p>
        </p:txBody>
      </p:sp>
      <p:sp>
        <p:nvSpPr>
          <p:cNvPr id="10" name="Title 6"/>
          <p:cNvSpPr txBox="1">
            <a:spLocks/>
          </p:cNvSpPr>
          <p:nvPr/>
        </p:nvSpPr>
        <p:spPr>
          <a:xfrm>
            <a:off x="610212" y="325744"/>
            <a:ext cx="11581788" cy="752611"/>
          </a:xfrm>
          <a:prstGeom prst="rect">
            <a:avLst/>
          </a:prstGeom>
        </p:spPr>
        <p:txBody>
          <a:bodyPr vert="horz" wrap="square" lIns="149226" tIns="93266" rIns="149226" bIns="93266" rtlCol="0" anchor="t" anchorCtr="0">
            <a:spAutoFit/>
          </a:bodyPr>
          <a:lstStyle>
            <a:lvl1pPr indent="0">
              <a:lnSpc>
                <a:spcPct val="90000"/>
              </a:lnSpc>
              <a:spcBef>
                <a:spcPct val="0"/>
              </a:spcBef>
              <a:spcAft>
                <a:spcPts val="0"/>
              </a:spcAft>
              <a:buClr>
                <a:srgbClr val="0072C6"/>
              </a:buClr>
              <a:buSzPct val="100000"/>
              <a:buFont typeface="Wingdings" pitchFamily="2" charset="2"/>
              <a:buNone/>
              <a:defRPr lang="en-US" sz="5400" spc="-102" dirty="0" smtClean="0">
                <a:ln w="3175">
                  <a:noFill/>
                </a:ln>
                <a:gradFill>
                  <a:gsLst>
                    <a:gs pos="1250">
                      <a:schemeClr val="tx1"/>
                    </a:gs>
                    <a:gs pos="100000">
                      <a:schemeClr val="tx1"/>
                    </a:gs>
                  </a:gsLst>
                  <a:lin ang="5400000" scaled="0"/>
                </a:gradFill>
                <a:latin typeface="+mj-lt"/>
                <a:cs typeface="Segoe UI" pitchFamily="34" charset="0"/>
              </a:defRPr>
            </a:lvl1pPr>
            <a:lvl2pPr marL="476070" indent="-194396">
              <a:spcBef>
                <a:spcPct val="20000"/>
              </a:spcBef>
              <a:buFont typeface="Arial" pitchFamily="34" charset="0"/>
              <a:buChar char="•"/>
              <a:defRPr sz="1800">
                <a:latin typeface="Segoe UI" pitchFamily="34" charset="0"/>
                <a:ea typeface="Segoe UI" pitchFamily="34" charset="0"/>
                <a:cs typeface="Segoe UI" pitchFamily="34" charset="0"/>
              </a:defRPr>
            </a:lvl2pPr>
            <a:lvl3pPr marL="761712" indent="-173236">
              <a:spcBef>
                <a:spcPct val="20000"/>
              </a:spcBef>
              <a:buFont typeface="Arial" pitchFamily="34" charset="0"/>
              <a:buChar char="•"/>
              <a:defRPr sz="1600">
                <a:latin typeface="Segoe UI" pitchFamily="34" charset="0"/>
                <a:ea typeface="Segoe UI" pitchFamily="34" charset="0"/>
                <a:cs typeface="Segoe UI" pitchFamily="34" charset="0"/>
              </a:defRPr>
            </a:lvl3pPr>
            <a:lvl4pPr marL="1047354" indent="-177204">
              <a:spcBef>
                <a:spcPct val="20000"/>
              </a:spcBef>
              <a:buFont typeface="Arial" pitchFamily="34" charset="0"/>
              <a:buChar char="–"/>
              <a:defRPr sz="1400">
                <a:latin typeface="Segoe UI" pitchFamily="34" charset="0"/>
                <a:ea typeface="Segoe UI" pitchFamily="34" charset="0"/>
                <a:cs typeface="Segoe UI" pitchFamily="34" charset="0"/>
              </a:defRPr>
            </a:lvl4pPr>
            <a:lvl5pPr marL="1285389" indent="-179849">
              <a:spcBef>
                <a:spcPct val="20000"/>
              </a:spcBef>
              <a:buFont typeface="Arial" pitchFamily="34" charset="0"/>
              <a:buChar char="»"/>
              <a:defRPr sz="1400">
                <a:latin typeface="Segoe UI" pitchFamily="34" charset="0"/>
                <a:ea typeface="Segoe UI" pitchFamily="34" charset="0"/>
                <a:cs typeface="Segoe UI" pitchFamily="34" charset="0"/>
              </a:defRPr>
            </a:lvl5pPr>
            <a:lvl6pPr marL="2992290" indent="-272026">
              <a:spcBef>
                <a:spcPct val="20000"/>
              </a:spcBef>
              <a:buFont typeface="Arial" pitchFamily="34" charset="0"/>
              <a:buChar char="•"/>
              <a:defRPr sz="2500"/>
            </a:lvl6pPr>
            <a:lvl7pPr marL="3536342" indent="-272026">
              <a:spcBef>
                <a:spcPct val="20000"/>
              </a:spcBef>
              <a:buFont typeface="Arial" pitchFamily="34" charset="0"/>
              <a:buChar char="•"/>
              <a:defRPr sz="2500"/>
            </a:lvl7pPr>
            <a:lvl8pPr marL="4080396" indent="-272026">
              <a:spcBef>
                <a:spcPct val="20000"/>
              </a:spcBef>
              <a:buFont typeface="Arial" pitchFamily="34" charset="0"/>
              <a:buChar char="•"/>
              <a:defRPr sz="2500"/>
            </a:lvl8pPr>
            <a:lvl9pPr marL="4624448" indent="-272026">
              <a:spcBef>
                <a:spcPct val="20000"/>
              </a:spcBef>
              <a:buFont typeface="Arial" pitchFamily="34" charset="0"/>
              <a:buChar char="•"/>
              <a:defRPr sz="2500"/>
            </a:lvl9pPr>
          </a:lstStyle>
          <a:p>
            <a:r>
              <a:rPr lang="en-US" sz="4000" dirty="0">
                <a:solidFill>
                  <a:srgbClr val="002050"/>
                </a:solidFill>
              </a:rPr>
              <a:t>Windows: </a:t>
            </a:r>
            <a:r>
              <a:rPr lang="en-US" sz="4000" dirty="0" smtClean="0">
                <a:solidFill>
                  <a:srgbClr val="002050"/>
                </a:solidFill>
              </a:rPr>
              <a:t>Best </a:t>
            </a:r>
            <a:r>
              <a:rPr lang="en-US" sz="4000" dirty="0">
                <a:solidFill>
                  <a:srgbClr val="002050"/>
                </a:solidFill>
              </a:rPr>
              <a:t>business tablets </a:t>
            </a:r>
          </a:p>
        </p:txBody>
      </p:sp>
      <p:sp>
        <p:nvSpPr>
          <p:cNvPr id="11" name="Rectangle 10"/>
          <p:cNvSpPr/>
          <p:nvPr/>
        </p:nvSpPr>
        <p:spPr>
          <a:xfrm>
            <a:off x="654798" y="1433726"/>
            <a:ext cx="5914065" cy="5079496"/>
          </a:xfrm>
          <a:prstGeom prst="rect">
            <a:avLst/>
          </a:prstGeom>
          <a:solidFill>
            <a:srgbClr val="283F6B">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009"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p:nvSpPr>
        <p:spPr>
          <a:xfrm>
            <a:off x="869258" y="1569322"/>
            <a:ext cx="5563038" cy="4355039"/>
          </a:xfrm>
          <a:prstGeom prst="rect">
            <a:avLst/>
          </a:prstGeom>
        </p:spPr>
        <p:txBody>
          <a:bodyPr wrap="square">
            <a:spAutoFit/>
          </a:bodyPr>
          <a:lstStyle/>
          <a:p>
            <a:pPr lvl="0" defTabSz="1213747">
              <a:spcAft>
                <a:spcPts val="1400"/>
              </a:spcAft>
              <a:defRPr/>
            </a:pPr>
            <a:r>
              <a:rPr lang="en-US" sz="2400" dirty="0">
                <a:solidFill>
                  <a:srgbClr val="00BCF2"/>
                </a:solidFill>
                <a:latin typeface="Segoe UI Light" panose="020B0502040204020203" pitchFamily="34" charset="0"/>
                <a:cs typeface="Segoe UI Light" panose="020B0502040204020203" pitchFamily="34" charset="0"/>
              </a:rPr>
              <a:t>Productivity and LOB support</a:t>
            </a:r>
            <a:br>
              <a:rPr lang="en-US" sz="2400" dirty="0">
                <a:solidFill>
                  <a:srgbClr val="00BCF2"/>
                </a:solidFill>
                <a:latin typeface="Segoe UI Light" panose="020B0502040204020203" pitchFamily="34" charset="0"/>
                <a:cs typeface="Segoe UI Light" panose="020B0502040204020203" pitchFamily="34" charset="0"/>
              </a:rPr>
            </a:br>
            <a:r>
              <a:rPr lang="en-US" spc="-40" dirty="0">
                <a:solidFill>
                  <a:schemeClr val="bg1"/>
                </a:solidFill>
                <a:latin typeface="Segoe UI Light" panose="020B0502040204020203" pitchFamily="34" charset="0"/>
                <a:cs typeface="Segoe UI Light" panose="020B0502040204020203" pitchFamily="34" charset="0"/>
              </a:rPr>
              <a:t>Intel Core and Intel Atom-based tablets with the power of a </a:t>
            </a:r>
            <a:r>
              <a:rPr lang="en-US" spc="-40" dirty="0" smtClean="0">
                <a:solidFill>
                  <a:schemeClr val="bg1"/>
                </a:solidFill>
                <a:latin typeface="Segoe UI Light" panose="020B0502040204020203" pitchFamily="34" charset="0"/>
                <a:cs typeface="Segoe UI Light" panose="020B0502040204020203" pitchFamily="34" charset="0"/>
              </a:rPr>
              <a:t>PC </a:t>
            </a:r>
            <a:r>
              <a:rPr lang="en-US" spc="-40" dirty="0">
                <a:solidFill>
                  <a:schemeClr val="bg1"/>
                </a:solidFill>
                <a:latin typeface="Segoe UI Light" panose="020B0502040204020203" pitchFamily="34" charset="0"/>
                <a:cs typeface="Segoe UI Light" panose="020B0502040204020203" pitchFamily="34" charset="0"/>
              </a:rPr>
              <a:t>streamline access to desktop </a:t>
            </a:r>
            <a:r>
              <a:rPr lang="en-US" spc="-40" dirty="0" smtClean="0">
                <a:solidFill>
                  <a:schemeClr val="bg1"/>
                </a:solidFill>
                <a:latin typeface="Segoe UI Light" panose="020B0502040204020203" pitchFamily="34" charset="0"/>
                <a:cs typeface="Segoe UI Light" panose="020B0502040204020203" pitchFamily="34" charset="0"/>
              </a:rPr>
              <a:t>LOB applications.</a:t>
            </a:r>
            <a:endParaRPr lang="en-US" spc="-40" dirty="0">
              <a:solidFill>
                <a:schemeClr val="bg1"/>
              </a:solidFill>
              <a:latin typeface="Segoe UI Light" panose="020B0502040204020203" pitchFamily="34" charset="0"/>
              <a:cs typeface="Segoe UI Light" panose="020B0502040204020203" pitchFamily="34" charset="0"/>
            </a:endParaRPr>
          </a:p>
          <a:p>
            <a:pPr lvl="0" defTabSz="1213747">
              <a:spcAft>
                <a:spcPts val="1400"/>
              </a:spcAft>
              <a:defRPr/>
            </a:pPr>
            <a:r>
              <a:rPr lang="en-US" sz="2400" dirty="0" smtClean="0">
                <a:solidFill>
                  <a:srgbClr val="00BCF2"/>
                </a:solidFill>
                <a:latin typeface="Segoe UI Light" panose="020B0502040204020203" pitchFamily="34" charset="0"/>
                <a:cs typeface="Segoe UI Light" panose="020B0502040204020203" pitchFamily="34" charset="0"/>
              </a:rPr>
              <a:t>Multi-touch </a:t>
            </a:r>
            <a:r>
              <a:rPr lang="en-US" sz="2400" dirty="0">
                <a:solidFill>
                  <a:srgbClr val="00BCF2"/>
                </a:solidFill>
                <a:latin typeface="Segoe UI Light" panose="020B0502040204020203" pitchFamily="34" charset="0"/>
                <a:cs typeface="Segoe UI Light" panose="020B0502040204020203" pitchFamily="34" charset="0"/>
              </a:rPr>
              <a:t>and traditional input options</a:t>
            </a:r>
            <a:br>
              <a:rPr lang="en-US" sz="2400" dirty="0">
                <a:solidFill>
                  <a:srgbClr val="00BCF2"/>
                </a:solidFill>
                <a:latin typeface="Segoe UI Light" panose="020B0502040204020203" pitchFamily="34" charset="0"/>
                <a:cs typeface="Segoe UI Light" panose="020B0502040204020203" pitchFamily="34" charset="0"/>
              </a:rPr>
            </a:br>
            <a:r>
              <a:rPr lang="en-US" sz="1800" dirty="0">
                <a:solidFill>
                  <a:srgbClr val="FFFFFF"/>
                </a:solidFill>
                <a:latin typeface="Segoe UI Light" panose="020B0502040204020203" pitchFamily="34" charset="0"/>
                <a:cs typeface="Segoe UI Light" panose="020B0502040204020203" pitchFamily="34" charset="0"/>
              </a:rPr>
              <a:t>Touch experiences streamline tasks and free hands; keyboard and mouse enable typing </a:t>
            </a:r>
            <a:r>
              <a:rPr lang="en-US" sz="1800" dirty="0" smtClean="0">
                <a:solidFill>
                  <a:srgbClr val="FFFFFF"/>
                </a:solidFill>
                <a:latin typeface="Segoe UI Light" panose="020B0502040204020203" pitchFamily="34" charset="0"/>
                <a:cs typeface="Segoe UI Light" panose="020B0502040204020203" pitchFamily="34" charset="0"/>
              </a:rPr>
              <a:t>tasks.</a:t>
            </a:r>
            <a:endParaRPr lang="en-US" sz="1800" dirty="0">
              <a:solidFill>
                <a:srgbClr val="FFFFFF"/>
              </a:solidFill>
              <a:latin typeface="Segoe UI Light" panose="020B0502040204020203" pitchFamily="34" charset="0"/>
              <a:cs typeface="Segoe UI Light" panose="020B0502040204020203" pitchFamily="34" charset="0"/>
            </a:endParaRPr>
          </a:p>
          <a:p>
            <a:pPr lvl="0" defTabSz="1213747">
              <a:spcAft>
                <a:spcPts val="1400"/>
              </a:spcAft>
              <a:defRPr/>
            </a:pPr>
            <a:r>
              <a:rPr lang="en-US" sz="2400" dirty="0">
                <a:solidFill>
                  <a:srgbClr val="00BCF2"/>
                </a:solidFill>
                <a:latin typeface="Segoe UI Light" panose="020B0502040204020203" pitchFamily="34" charset="0"/>
                <a:cs typeface="Segoe UI Light" panose="020B0502040204020203" pitchFamily="34" charset="0"/>
              </a:rPr>
              <a:t>Connectivity</a:t>
            </a:r>
            <a:br>
              <a:rPr lang="en-US" sz="2400" dirty="0">
                <a:solidFill>
                  <a:srgbClr val="00BCF2"/>
                </a:solidFill>
                <a:latin typeface="Segoe UI Light" panose="020B0502040204020203" pitchFamily="34" charset="0"/>
                <a:cs typeface="Segoe UI Light" panose="020B0502040204020203" pitchFamily="34" charset="0"/>
              </a:rPr>
            </a:br>
            <a:r>
              <a:rPr lang="en-US" sz="1800" dirty="0">
                <a:solidFill>
                  <a:srgbClr val="FFFFFF"/>
                </a:solidFill>
                <a:latin typeface="Segoe UI Light" panose="020B0502040204020203" pitchFamily="34" charset="0"/>
                <a:cs typeface="Segoe UI Light" panose="020B0502040204020203" pitchFamily="34" charset="0"/>
              </a:rPr>
              <a:t>Access the corporate network, the Internet, and other devices through </a:t>
            </a:r>
            <a:r>
              <a:rPr lang="en-US" sz="1800" dirty="0" smtClean="0">
                <a:solidFill>
                  <a:srgbClr val="FFFFFF"/>
                </a:solidFill>
                <a:latin typeface="Segoe UI Light" panose="020B0502040204020203" pitchFamily="34" charset="0"/>
                <a:cs typeface="Segoe UI Light" panose="020B0502040204020203" pitchFamily="34" charset="0"/>
              </a:rPr>
              <a:t>broadband</a:t>
            </a:r>
            <a:r>
              <a:rPr lang="en-US" sz="1800" dirty="0">
                <a:solidFill>
                  <a:srgbClr val="FFFFFF"/>
                </a:solidFill>
                <a:latin typeface="Segoe UI Light" panose="020B0502040204020203" pitchFamily="34" charset="0"/>
                <a:cs typeface="Segoe UI Light" panose="020B0502040204020203" pitchFamily="34" charset="0"/>
              </a:rPr>
              <a:t>, </a:t>
            </a:r>
            <a:r>
              <a:rPr lang="en-US" sz="1800" dirty="0" smtClean="0">
                <a:solidFill>
                  <a:srgbClr val="FFFFFF"/>
                </a:solidFill>
                <a:latin typeface="Segoe UI Light" panose="020B0502040204020203" pitchFamily="34" charset="0"/>
                <a:cs typeface="Segoe UI Light" panose="020B0502040204020203" pitchFamily="34" charset="0"/>
              </a:rPr>
              <a:t>Wi-Fi, </a:t>
            </a:r>
            <a:r>
              <a:rPr lang="en-US" sz="1800" dirty="0">
                <a:solidFill>
                  <a:srgbClr val="FFFFFF"/>
                </a:solidFill>
                <a:latin typeface="Segoe UI Light" panose="020B0502040204020203" pitchFamily="34" charset="0"/>
                <a:cs typeface="Segoe UI Light" panose="020B0502040204020203" pitchFamily="34" charset="0"/>
              </a:rPr>
              <a:t>and </a:t>
            </a:r>
            <a:r>
              <a:rPr lang="en-US" sz="1800" dirty="0" smtClean="0">
                <a:solidFill>
                  <a:srgbClr val="FFFFFF"/>
                </a:solidFill>
                <a:latin typeface="Segoe UI Light" panose="020B0502040204020203" pitchFamily="34" charset="0"/>
                <a:cs typeface="Segoe UI Light" panose="020B0502040204020203" pitchFamily="34" charset="0"/>
              </a:rPr>
              <a:t>NFC. </a:t>
            </a:r>
            <a:endParaRPr lang="en-US" sz="1800" dirty="0">
              <a:solidFill>
                <a:srgbClr val="FFFFFF"/>
              </a:solidFill>
              <a:latin typeface="Segoe UI Light" panose="020B0502040204020203" pitchFamily="34" charset="0"/>
              <a:cs typeface="Segoe UI Light" panose="020B0502040204020203" pitchFamily="34" charset="0"/>
            </a:endParaRPr>
          </a:p>
          <a:p>
            <a:pPr lvl="0" defTabSz="1213747">
              <a:spcAft>
                <a:spcPts val="1400"/>
              </a:spcAft>
              <a:defRPr/>
            </a:pPr>
            <a:r>
              <a:rPr lang="en-US" sz="2400" dirty="0">
                <a:solidFill>
                  <a:srgbClr val="00BCF2"/>
                </a:solidFill>
                <a:latin typeface="Segoe UI Light" panose="020B0502040204020203" pitchFamily="34" charset="0"/>
                <a:cs typeface="Segoe UI Light" panose="020B0502040204020203" pitchFamily="34" charset="0"/>
              </a:rPr>
              <a:t>Battery life</a:t>
            </a:r>
            <a:br>
              <a:rPr lang="en-US" sz="2400" dirty="0">
                <a:solidFill>
                  <a:srgbClr val="00BCF2"/>
                </a:solidFill>
                <a:latin typeface="Segoe UI Light" panose="020B0502040204020203" pitchFamily="34" charset="0"/>
                <a:cs typeface="Segoe UI Light" panose="020B0502040204020203" pitchFamily="34" charset="0"/>
              </a:rPr>
            </a:br>
            <a:r>
              <a:rPr lang="en-US" sz="1800" dirty="0">
                <a:solidFill>
                  <a:srgbClr val="FFFFFF"/>
                </a:solidFill>
                <a:latin typeface="Segoe UI Light" panose="020B0502040204020203" pitchFamily="34" charset="0"/>
                <a:cs typeface="Segoe UI Light" panose="020B0502040204020203" pitchFamily="34" charset="0"/>
              </a:rPr>
              <a:t>ARM and Intel Atom-based tablets can last a full day without </a:t>
            </a:r>
            <a:r>
              <a:rPr lang="en-US" sz="1800" dirty="0" smtClean="0">
                <a:solidFill>
                  <a:srgbClr val="FFFFFF"/>
                </a:solidFill>
                <a:latin typeface="Segoe UI Light" panose="020B0502040204020203" pitchFamily="34" charset="0"/>
                <a:cs typeface="Segoe UI Light" panose="020B0502040204020203" pitchFamily="34" charset="0"/>
              </a:rPr>
              <a:t>recharging.</a:t>
            </a:r>
            <a:endParaRPr lang="en-US" sz="1800" dirty="0">
              <a:solidFill>
                <a:srgbClr val="FFFFFF"/>
              </a:solidFill>
              <a:latin typeface="Segoe UI Light" panose="020B0502040204020203" pitchFamily="34" charset="0"/>
              <a:cs typeface="Segoe UI Light" panose="020B0502040204020203" pitchFamily="34" charset="0"/>
            </a:endParaRPr>
          </a:p>
        </p:txBody>
      </p:sp>
      <p:sp>
        <p:nvSpPr>
          <p:cNvPr id="13" name="red line"/>
          <p:cNvSpPr/>
          <p:nvPr/>
        </p:nvSpPr>
        <p:spPr>
          <a:xfrm>
            <a:off x="-127" y="1229884"/>
            <a:ext cx="12188952" cy="45720"/>
          </a:xfrm>
          <a:prstGeom prst="rect">
            <a:avLst/>
          </a:prstGeom>
          <a:solidFill>
            <a:srgbClr val="DB3C0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nSpc>
                <a:spcPct val="75000"/>
              </a:lnSpc>
            </a:pPr>
            <a:endParaRPr lang="en-US" sz="2400" spc="-102" dirty="0">
              <a:ln w="3175">
                <a:noFill/>
              </a:ln>
              <a:gradFill>
                <a:gsLst>
                  <a:gs pos="1250">
                    <a:schemeClr val="tx1"/>
                  </a:gs>
                  <a:gs pos="100000">
                    <a:schemeClr val="tx1"/>
                  </a:gs>
                </a:gsLst>
                <a:lin ang="5400000" scaled="0"/>
              </a:gradFill>
              <a:latin typeface="+mj-lt"/>
              <a:cs typeface="Segoe UI" pitchFamily="34" charset="0"/>
            </a:endParaRPr>
          </a:p>
        </p:txBody>
      </p:sp>
    </p:spTree>
    <p:extLst>
      <p:ext uri="{BB962C8B-B14F-4D97-AF65-F5344CB8AC3E}">
        <p14:creationId xmlns:p14="http://schemas.microsoft.com/office/powerpoint/2010/main" val="3078622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1030" t="8656" b="24557"/>
          <a:stretch/>
        </p:blipFill>
        <p:spPr>
          <a:xfrm>
            <a:off x="0" y="0"/>
            <a:ext cx="12192000" cy="6879264"/>
          </a:xfrm>
          <a:prstGeom prst="rect">
            <a:avLst/>
          </a:prstGeom>
        </p:spPr>
      </p:pic>
      <p:sp>
        <p:nvSpPr>
          <p:cNvPr id="6" name="Rectangle 5"/>
          <p:cNvSpPr/>
          <p:nvPr/>
        </p:nvSpPr>
        <p:spPr>
          <a:xfrm>
            <a:off x="5694405" y="1433726"/>
            <a:ext cx="5914065" cy="5079496"/>
          </a:xfrm>
          <a:prstGeom prst="rect">
            <a:avLst/>
          </a:prstGeom>
          <a:solidFill>
            <a:srgbClr val="26416A">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009"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a:xfrm>
            <a:off x="-1589" y="221556"/>
            <a:ext cx="12195176" cy="1034663"/>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100" dirty="0" err="1" smtClean="0">
              <a:solidFill>
                <a:prstClr val="white"/>
              </a:solidFill>
            </a:endParaRPr>
          </a:p>
        </p:txBody>
      </p:sp>
      <p:sp>
        <p:nvSpPr>
          <p:cNvPr id="10" name="Title 6"/>
          <p:cNvSpPr txBox="1">
            <a:spLocks/>
          </p:cNvSpPr>
          <p:nvPr/>
        </p:nvSpPr>
        <p:spPr>
          <a:xfrm>
            <a:off x="610212" y="325744"/>
            <a:ext cx="11581788" cy="752611"/>
          </a:xfrm>
          <a:prstGeom prst="rect">
            <a:avLst/>
          </a:prstGeom>
        </p:spPr>
        <p:txBody>
          <a:bodyPr vert="horz" wrap="square" lIns="149226" tIns="93266" rIns="149226" bIns="93266" rtlCol="0" anchor="t" anchorCtr="0">
            <a:spAutoFit/>
          </a:bodyPr>
          <a:lstStyle>
            <a:lvl1pPr indent="0">
              <a:lnSpc>
                <a:spcPct val="90000"/>
              </a:lnSpc>
              <a:spcBef>
                <a:spcPct val="0"/>
              </a:spcBef>
              <a:spcAft>
                <a:spcPts val="0"/>
              </a:spcAft>
              <a:buClr>
                <a:srgbClr val="0072C6"/>
              </a:buClr>
              <a:buSzPct val="100000"/>
              <a:buFont typeface="Wingdings" pitchFamily="2" charset="2"/>
              <a:buNone/>
              <a:defRPr lang="en-US" sz="5400" spc="-102" dirty="0" smtClean="0">
                <a:ln w="3175">
                  <a:noFill/>
                </a:ln>
                <a:gradFill>
                  <a:gsLst>
                    <a:gs pos="1250">
                      <a:schemeClr val="tx1"/>
                    </a:gs>
                    <a:gs pos="100000">
                      <a:schemeClr val="tx1"/>
                    </a:gs>
                  </a:gsLst>
                  <a:lin ang="5400000" scaled="0"/>
                </a:gradFill>
                <a:latin typeface="+mj-lt"/>
                <a:cs typeface="Segoe UI" pitchFamily="34" charset="0"/>
              </a:defRPr>
            </a:lvl1pPr>
            <a:lvl2pPr marL="476070" indent="-194396">
              <a:spcBef>
                <a:spcPct val="20000"/>
              </a:spcBef>
              <a:buFont typeface="Arial" pitchFamily="34" charset="0"/>
              <a:buChar char="•"/>
              <a:defRPr sz="1800">
                <a:latin typeface="Segoe UI" pitchFamily="34" charset="0"/>
                <a:ea typeface="Segoe UI" pitchFamily="34" charset="0"/>
                <a:cs typeface="Segoe UI" pitchFamily="34" charset="0"/>
              </a:defRPr>
            </a:lvl2pPr>
            <a:lvl3pPr marL="761712" indent="-173236">
              <a:spcBef>
                <a:spcPct val="20000"/>
              </a:spcBef>
              <a:buFont typeface="Arial" pitchFamily="34" charset="0"/>
              <a:buChar char="•"/>
              <a:defRPr sz="1600">
                <a:latin typeface="Segoe UI" pitchFamily="34" charset="0"/>
                <a:ea typeface="Segoe UI" pitchFamily="34" charset="0"/>
                <a:cs typeface="Segoe UI" pitchFamily="34" charset="0"/>
              </a:defRPr>
            </a:lvl3pPr>
            <a:lvl4pPr marL="1047354" indent="-177204">
              <a:spcBef>
                <a:spcPct val="20000"/>
              </a:spcBef>
              <a:buFont typeface="Arial" pitchFamily="34" charset="0"/>
              <a:buChar char="–"/>
              <a:defRPr sz="1400">
                <a:latin typeface="Segoe UI" pitchFamily="34" charset="0"/>
                <a:ea typeface="Segoe UI" pitchFamily="34" charset="0"/>
                <a:cs typeface="Segoe UI" pitchFamily="34" charset="0"/>
              </a:defRPr>
            </a:lvl4pPr>
            <a:lvl5pPr marL="1285389" indent="-179849">
              <a:spcBef>
                <a:spcPct val="20000"/>
              </a:spcBef>
              <a:buFont typeface="Arial" pitchFamily="34" charset="0"/>
              <a:buChar char="»"/>
              <a:defRPr sz="1400">
                <a:latin typeface="Segoe UI" pitchFamily="34" charset="0"/>
                <a:ea typeface="Segoe UI" pitchFamily="34" charset="0"/>
                <a:cs typeface="Segoe UI" pitchFamily="34" charset="0"/>
              </a:defRPr>
            </a:lvl5pPr>
            <a:lvl6pPr marL="2992290" indent="-272026">
              <a:spcBef>
                <a:spcPct val="20000"/>
              </a:spcBef>
              <a:buFont typeface="Arial" pitchFamily="34" charset="0"/>
              <a:buChar char="•"/>
              <a:defRPr sz="2500"/>
            </a:lvl6pPr>
            <a:lvl7pPr marL="3536342" indent="-272026">
              <a:spcBef>
                <a:spcPct val="20000"/>
              </a:spcBef>
              <a:buFont typeface="Arial" pitchFamily="34" charset="0"/>
              <a:buChar char="•"/>
              <a:defRPr sz="2500"/>
            </a:lvl7pPr>
            <a:lvl8pPr marL="4080396" indent="-272026">
              <a:spcBef>
                <a:spcPct val="20000"/>
              </a:spcBef>
              <a:buFont typeface="Arial" pitchFamily="34" charset="0"/>
              <a:buChar char="•"/>
              <a:defRPr sz="2500"/>
            </a:lvl8pPr>
            <a:lvl9pPr marL="4624448" indent="-272026">
              <a:spcBef>
                <a:spcPct val="20000"/>
              </a:spcBef>
              <a:buFont typeface="Arial" pitchFamily="34" charset="0"/>
              <a:buChar char="•"/>
              <a:defRPr sz="2500"/>
            </a:lvl9pPr>
          </a:lstStyle>
          <a:p>
            <a:pPr defTabSz="910584"/>
            <a:r>
              <a:rPr lang="en-US" sz="4000" dirty="0" smtClean="0">
                <a:solidFill>
                  <a:schemeClr val="bg2"/>
                </a:solidFill>
              </a:rPr>
              <a:t>Windows: Great </a:t>
            </a:r>
            <a:r>
              <a:rPr lang="en-US" sz="4000" dirty="0">
                <a:solidFill>
                  <a:schemeClr val="bg2"/>
                </a:solidFill>
              </a:rPr>
              <a:t>devices </a:t>
            </a:r>
            <a:r>
              <a:rPr lang="en-US" sz="4000" dirty="0" smtClean="0">
                <a:solidFill>
                  <a:schemeClr val="bg2"/>
                </a:solidFill>
              </a:rPr>
              <a:t>for</a:t>
            </a:r>
            <a:r>
              <a:rPr lang="en-US" sz="4000" dirty="0" smtClean="0">
                <a:solidFill>
                  <a:srgbClr val="002050"/>
                </a:solidFill>
              </a:rPr>
              <a:t> </a:t>
            </a:r>
            <a:r>
              <a:rPr lang="en-US" sz="4000" dirty="0">
                <a:solidFill>
                  <a:srgbClr val="002050"/>
                </a:solidFill>
              </a:rPr>
              <a:t>financial services</a:t>
            </a:r>
          </a:p>
        </p:txBody>
      </p:sp>
      <p:sp>
        <p:nvSpPr>
          <p:cNvPr id="11" name="red line"/>
          <p:cNvSpPr/>
          <p:nvPr/>
        </p:nvSpPr>
        <p:spPr>
          <a:xfrm>
            <a:off x="-127" y="1229884"/>
            <a:ext cx="12188952"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nSpc>
                <a:spcPct val="75000"/>
              </a:lnSpc>
            </a:pPr>
            <a:endParaRPr lang="en-US" sz="2400" spc="-102" dirty="0">
              <a:ln w="3175">
                <a:noFill/>
              </a:ln>
              <a:gradFill>
                <a:gsLst>
                  <a:gs pos="1250">
                    <a:schemeClr val="tx1"/>
                  </a:gs>
                  <a:gs pos="100000">
                    <a:schemeClr val="tx1"/>
                  </a:gs>
                </a:gsLst>
                <a:lin ang="5400000" scaled="0"/>
              </a:gradFill>
              <a:latin typeface="+mj-lt"/>
              <a:cs typeface="Segoe UI" pitchFamily="34" charset="0"/>
            </a:endParaRPr>
          </a:p>
        </p:txBody>
      </p:sp>
      <p:sp>
        <p:nvSpPr>
          <p:cNvPr id="2" name="Rectangle 1"/>
          <p:cNvSpPr/>
          <p:nvPr/>
        </p:nvSpPr>
        <p:spPr>
          <a:xfrm>
            <a:off x="5988651" y="1629712"/>
            <a:ext cx="5548343" cy="4575612"/>
          </a:xfrm>
          <a:prstGeom prst="rect">
            <a:avLst/>
          </a:prstGeom>
        </p:spPr>
        <p:txBody>
          <a:bodyPr wrap="square">
            <a:spAutoFit/>
          </a:bodyPr>
          <a:lstStyle/>
          <a:p>
            <a:pPr defTabSz="1213747">
              <a:spcAft>
                <a:spcPts val="800"/>
              </a:spcAft>
              <a:defRPr/>
            </a:pPr>
            <a:r>
              <a:rPr lang="en-US" sz="2400" b="1" dirty="0">
                <a:solidFill>
                  <a:srgbClr val="00BCF2"/>
                </a:solidFill>
                <a:latin typeface="Segoe UI Light" panose="020B0502040204020203" pitchFamily="34" charset="0"/>
                <a:cs typeface="Segoe UI Light" panose="020B0502040204020203" pitchFamily="34" charset="0"/>
              </a:rPr>
              <a:t>Thin and light</a:t>
            </a:r>
            <a:br>
              <a:rPr lang="en-US" sz="2400" b="1" dirty="0">
                <a:solidFill>
                  <a:srgbClr val="00BCF2"/>
                </a:solidFill>
                <a:latin typeface="Segoe UI Light" panose="020B0502040204020203" pitchFamily="34" charset="0"/>
                <a:cs typeface="Segoe UI Light" panose="020B0502040204020203" pitchFamily="34" charset="0"/>
              </a:rPr>
            </a:br>
            <a:r>
              <a:rPr lang="en-US" sz="1800" dirty="0">
                <a:solidFill>
                  <a:schemeClr val="bg1"/>
                </a:solidFill>
                <a:latin typeface="Segoe UI Light" panose="020B0502040204020203" pitchFamily="34" charset="0"/>
                <a:cs typeface="Segoe UI Light" panose="020B0502040204020203" pitchFamily="34" charset="0"/>
              </a:rPr>
              <a:t>Portable, elegant ARM</a:t>
            </a:r>
            <a:r>
              <a:rPr lang="en-US" sz="1800" b="1" dirty="0">
                <a:solidFill>
                  <a:schemeClr val="bg1"/>
                </a:solidFill>
                <a:latin typeface="Segoe UI Light" panose="020B0502040204020203" pitchFamily="34" charset="0"/>
                <a:cs typeface="Segoe UI Light" panose="020B0502040204020203" pitchFamily="34" charset="0"/>
              </a:rPr>
              <a:t> </a:t>
            </a:r>
            <a:r>
              <a:rPr lang="en-US" sz="1800" dirty="0">
                <a:solidFill>
                  <a:schemeClr val="bg1"/>
                </a:solidFill>
                <a:latin typeface="Segoe UI Light" panose="020B0502040204020203" pitchFamily="34" charset="0"/>
                <a:cs typeface="Segoe UI Light" panose="020B0502040204020203" pitchFamily="34" charset="0"/>
              </a:rPr>
              <a:t>and Intel</a:t>
            </a:r>
            <a:r>
              <a:rPr lang="en-US" sz="1800" b="1" dirty="0">
                <a:solidFill>
                  <a:schemeClr val="bg1"/>
                </a:solidFill>
                <a:latin typeface="Segoe UI Light" panose="020B0502040204020203" pitchFamily="34" charset="0"/>
                <a:cs typeface="Segoe UI Light" panose="020B0502040204020203" pitchFamily="34" charset="0"/>
              </a:rPr>
              <a:t> </a:t>
            </a:r>
            <a:r>
              <a:rPr lang="en-US" sz="1800" dirty="0">
                <a:solidFill>
                  <a:schemeClr val="bg1"/>
                </a:solidFill>
                <a:latin typeface="Segoe UI Light" panose="020B0502040204020203" pitchFamily="34" charset="0"/>
                <a:cs typeface="Segoe UI Light" panose="020B0502040204020203" pitchFamily="34" charset="0"/>
              </a:rPr>
              <a:t>Atom-based tablets enhance </a:t>
            </a:r>
            <a:r>
              <a:rPr lang="en-US" sz="1800" dirty="0" smtClean="0">
                <a:solidFill>
                  <a:schemeClr val="bg1"/>
                </a:solidFill>
                <a:latin typeface="Segoe UI Light" panose="020B0502040204020203" pitchFamily="34" charset="0"/>
                <a:cs typeface="Segoe UI Light" panose="020B0502040204020203" pitchFamily="34" charset="0"/>
              </a:rPr>
              <a:t>client experiences.</a:t>
            </a:r>
            <a:endParaRPr lang="en-US" sz="1800" dirty="0">
              <a:solidFill>
                <a:schemeClr val="bg1"/>
              </a:solidFill>
              <a:latin typeface="Segoe UI Light" panose="020B0502040204020203" pitchFamily="34" charset="0"/>
              <a:cs typeface="Segoe UI Light" panose="020B0502040204020203" pitchFamily="34" charset="0"/>
            </a:endParaRPr>
          </a:p>
          <a:p>
            <a:pPr lvl="0" defTabSz="1213747">
              <a:spcAft>
                <a:spcPts val="800"/>
              </a:spcAft>
              <a:defRPr/>
            </a:pPr>
            <a:r>
              <a:rPr lang="en-US" sz="2400" b="1" dirty="0">
                <a:solidFill>
                  <a:srgbClr val="00BCF2"/>
                </a:solidFill>
                <a:latin typeface="Segoe UI Light" panose="020B0502040204020203" pitchFamily="34" charset="0"/>
                <a:cs typeface="Segoe UI Light" panose="020B0502040204020203" pitchFamily="34" charset="0"/>
              </a:rPr>
              <a:t>Fully digitized Stylus</a:t>
            </a:r>
          </a:p>
          <a:p>
            <a:pPr lvl="0" defTabSz="1213747">
              <a:spcAft>
                <a:spcPts val="800"/>
              </a:spcAft>
              <a:defRPr/>
            </a:pPr>
            <a:r>
              <a:rPr lang="en-US" sz="1800" dirty="0">
                <a:solidFill>
                  <a:srgbClr val="FFFFFF"/>
                </a:solidFill>
                <a:latin typeface="Segoe UI Light" panose="020B0502040204020203" pitchFamily="34" charset="0"/>
                <a:cs typeface="Segoe UI Light" panose="020B0502040204020203" pitchFamily="34" charset="0"/>
              </a:rPr>
              <a:t>Pen input options enable signature capture from customers and mobile computing with gloved hands.</a:t>
            </a:r>
          </a:p>
          <a:p>
            <a:pPr defTabSz="1213747">
              <a:spcAft>
                <a:spcPts val="800"/>
              </a:spcAft>
              <a:defRPr/>
            </a:pPr>
            <a:r>
              <a:rPr lang="en-US" sz="2400" b="1" dirty="0" smtClean="0">
                <a:solidFill>
                  <a:srgbClr val="00BCF2"/>
                </a:solidFill>
                <a:latin typeface="Segoe UI Light" panose="020B0502040204020203" pitchFamily="34" charset="0"/>
                <a:cs typeface="Segoe UI Light" panose="020B0502040204020203" pitchFamily="34" charset="0"/>
              </a:rPr>
              <a:t>Peripheral </a:t>
            </a:r>
            <a:r>
              <a:rPr lang="en-US" sz="2400" b="1" dirty="0">
                <a:solidFill>
                  <a:srgbClr val="00BCF2"/>
                </a:solidFill>
                <a:latin typeface="Segoe UI Light" panose="020B0502040204020203" pitchFamily="34" charset="0"/>
                <a:cs typeface="Segoe UI Light" panose="020B0502040204020203" pitchFamily="34" charset="0"/>
              </a:rPr>
              <a:t>extensibility </a:t>
            </a:r>
            <a:r>
              <a:rPr lang="en-US" sz="2400" b="1" dirty="0" smtClean="0">
                <a:solidFill>
                  <a:srgbClr val="00BCF2"/>
                </a:solidFill>
                <a:latin typeface="Segoe UI Light" panose="020B0502040204020203" pitchFamily="34" charset="0"/>
                <a:cs typeface="Segoe UI Light" panose="020B0502040204020203" pitchFamily="34" charset="0"/>
              </a:rPr>
              <a:t/>
            </a:r>
            <a:br>
              <a:rPr lang="en-US" sz="2400" b="1" dirty="0" smtClean="0">
                <a:solidFill>
                  <a:srgbClr val="00BCF2"/>
                </a:solidFill>
                <a:latin typeface="Segoe UI Light" panose="020B0502040204020203" pitchFamily="34" charset="0"/>
                <a:cs typeface="Segoe UI Light" panose="020B0502040204020203" pitchFamily="34" charset="0"/>
              </a:rPr>
            </a:br>
            <a:r>
              <a:rPr lang="en-US" sz="1800" spc="-60" dirty="0">
                <a:solidFill>
                  <a:srgbClr val="FFFFFF"/>
                </a:solidFill>
                <a:latin typeface="Segoe UI Light" panose="020B0502040204020203" pitchFamily="34" charset="0"/>
                <a:cs typeface="Segoe UI Light" panose="020B0502040204020203" pitchFamily="34" charset="0"/>
              </a:rPr>
              <a:t>Connect to card </a:t>
            </a:r>
            <a:r>
              <a:rPr lang="en-US" sz="1800" spc="-60" dirty="0" smtClean="0">
                <a:solidFill>
                  <a:srgbClr val="FFFFFF"/>
                </a:solidFill>
                <a:latin typeface="Segoe UI Light" panose="020B0502040204020203" pitchFamily="34" charset="0"/>
                <a:cs typeface="Segoe UI Light" panose="020B0502040204020203" pitchFamily="34" charset="0"/>
              </a:rPr>
              <a:t>readers, </a:t>
            </a:r>
            <a:r>
              <a:rPr lang="en-US" sz="1800" spc="-60" dirty="0">
                <a:solidFill>
                  <a:srgbClr val="FFFFFF"/>
                </a:solidFill>
                <a:latin typeface="Segoe UI Light" panose="020B0502040204020203" pitchFamily="34" charset="0"/>
                <a:cs typeface="Segoe UI Light" panose="020B0502040204020203" pitchFamily="34" charset="0"/>
              </a:rPr>
              <a:t>receipt </a:t>
            </a:r>
            <a:r>
              <a:rPr lang="en-US" sz="1800" spc="-60" dirty="0" smtClean="0">
                <a:solidFill>
                  <a:srgbClr val="FFFFFF"/>
                </a:solidFill>
                <a:latin typeface="Segoe UI Light" panose="020B0502040204020203" pitchFamily="34" charset="0"/>
                <a:cs typeface="Segoe UI Light" panose="020B0502040204020203" pitchFamily="34" charset="0"/>
              </a:rPr>
              <a:t>printers and check </a:t>
            </a:r>
            <a:r>
              <a:rPr lang="en-US" sz="1800" spc="-60" dirty="0">
                <a:solidFill>
                  <a:srgbClr val="FFFFFF"/>
                </a:solidFill>
                <a:latin typeface="Segoe UI Light" panose="020B0502040204020203" pitchFamily="34" charset="0"/>
                <a:cs typeface="Segoe UI Light" panose="020B0502040204020203" pitchFamily="34" charset="0"/>
              </a:rPr>
              <a:t>readers </a:t>
            </a:r>
            <a:r>
              <a:rPr lang="en-US" sz="1800" spc="-60" dirty="0" smtClean="0">
                <a:solidFill>
                  <a:srgbClr val="FFFFFF"/>
                </a:solidFill>
                <a:latin typeface="Segoe UI Light" panose="020B0502040204020203" pitchFamily="34" charset="0"/>
                <a:cs typeface="Segoe UI Light" panose="020B0502040204020203" pitchFamily="34" charset="0"/>
              </a:rPr>
              <a:t>with </a:t>
            </a:r>
            <a:r>
              <a:rPr lang="en-US" sz="1800" spc="-60" dirty="0">
                <a:solidFill>
                  <a:srgbClr val="FFFFFF"/>
                </a:solidFill>
                <a:latin typeface="Segoe UI Light" panose="020B0502040204020203" pitchFamily="34" charset="0"/>
                <a:cs typeface="Segoe UI Light" panose="020B0502040204020203" pitchFamily="34" charset="0"/>
              </a:rPr>
              <a:t>ease through a variety of ports and connection </a:t>
            </a:r>
            <a:r>
              <a:rPr lang="en-US" sz="1800" spc="-60" dirty="0" smtClean="0">
                <a:solidFill>
                  <a:srgbClr val="FFFFFF"/>
                </a:solidFill>
                <a:latin typeface="Segoe UI Light" panose="020B0502040204020203" pitchFamily="34" charset="0"/>
                <a:cs typeface="Segoe UI Light" panose="020B0502040204020203" pitchFamily="34" charset="0"/>
              </a:rPr>
              <a:t>options.</a:t>
            </a:r>
            <a:endParaRPr lang="en-US" sz="1800" spc="-60" dirty="0">
              <a:solidFill>
                <a:srgbClr val="FFFFFF"/>
              </a:solidFill>
              <a:latin typeface="Segoe UI Light" panose="020B0502040204020203" pitchFamily="34" charset="0"/>
              <a:cs typeface="Segoe UI Light" panose="020B0502040204020203" pitchFamily="34" charset="0"/>
            </a:endParaRPr>
          </a:p>
          <a:p>
            <a:pPr defTabSz="1213747">
              <a:spcAft>
                <a:spcPts val="800"/>
              </a:spcAft>
              <a:defRPr/>
            </a:pPr>
            <a:r>
              <a:rPr lang="en-US" sz="2400" b="1" dirty="0">
                <a:solidFill>
                  <a:srgbClr val="00BCF2"/>
                </a:solidFill>
                <a:latin typeface="Segoe UI Light" panose="020B0502040204020203" pitchFamily="34" charset="0"/>
                <a:cs typeface="Segoe UI Light" panose="020B0502040204020203" pitchFamily="34" charset="0"/>
              </a:rPr>
              <a:t>Security</a:t>
            </a:r>
            <a:r>
              <a:rPr lang="en-US" sz="2400" b="1" dirty="0" smtClean="0">
                <a:solidFill>
                  <a:schemeClr val="accent4">
                    <a:lumMod val="75000"/>
                  </a:schemeClr>
                </a:solidFill>
                <a:latin typeface="Segoe UI Light" panose="020B0502040204020203" pitchFamily="34" charset="0"/>
                <a:cs typeface="Segoe UI Light" panose="020B0502040204020203" pitchFamily="34" charset="0"/>
              </a:rPr>
              <a:t> </a:t>
            </a:r>
            <a:r>
              <a:rPr lang="en-US" sz="2400" b="1" dirty="0">
                <a:solidFill>
                  <a:srgbClr val="00BCF2"/>
                </a:solidFill>
                <a:latin typeface="Segoe UI Light" panose="020B0502040204020203" pitchFamily="34" charset="0"/>
                <a:cs typeface="Segoe UI Light" panose="020B0502040204020203" pitchFamily="34" charset="0"/>
              </a:rPr>
              <a:t/>
            </a:r>
            <a:br>
              <a:rPr lang="en-US" sz="2400" b="1" dirty="0">
                <a:solidFill>
                  <a:srgbClr val="00BCF2"/>
                </a:solidFill>
                <a:latin typeface="Segoe UI Light" panose="020B0502040204020203" pitchFamily="34" charset="0"/>
                <a:cs typeface="Segoe UI Light" panose="020B0502040204020203" pitchFamily="34" charset="0"/>
              </a:rPr>
            </a:br>
            <a:r>
              <a:rPr lang="en-US" sz="1800" dirty="0">
                <a:solidFill>
                  <a:srgbClr val="FFFFFF"/>
                </a:solidFill>
                <a:latin typeface="Segoe UI Light" panose="020B0502040204020203" pitchFamily="34" charset="0"/>
                <a:cs typeface="Segoe UI Light" panose="020B0502040204020203" pitchFamily="34" charset="0"/>
              </a:rPr>
              <a:t>Robust security </a:t>
            </a:r>
            <a:r>
              <a:rPr lang="en-US" sz="1800" dirty="0" smtClean="0">
                <a:solidFill>
                  <a:srgbClr val="FFFFFF"/>
                </a:solidFill>
                <a:latin typeface="Segoe UI Light" panose="020B0502040204020203" pitchFamily="34" charset="0"/>
                <a:cs typeface="Segoe UI Light" panose="020B0502040204020203" pitchFamily="34" charset="0"/>
              </a:rPr>
              <a:t>features including biometric access controls to </a:t>
            </a:r>
            <a:r>
              <a:rPr lang="en-US" sz="1800" dirty="0">
                <a:solidFill>
                  <a:srgbClr val="FFFFFF"/>
                </a:solidFill>
                <a:latin typeface="Segoe UI Light" panose="020B0502040204020203" pitchFamily="34" charset="0"/>
                <a:cs typeface="Segoe UI Light" panose="020B0502040204020203" pitchFamily="34" charset="0"/>
              </a:rPr>
              <a:t>protect sensitive </a:t>
            </a:r>
            <a:r>
              <a:rPr lang="en-US" sz="1800" dirty="0" smtClean="0">
                <a:solidFill>
                  <a:srgbClr val="FFFFFF"/>
                </a:solidFill>
                <a:latin typeface="Segoe UI Light" panose="020B0502040204020203" pitchFamily="34" charset="0"/>
                <a:cs typeface="Segoe UI Light" panose="020B0502040204020203" pitchFamily="34" charset="0"/>
              </a:rPr>
              <a:t>information.</a:t>
            </a:r>
            <a:endParaRPr lang="en-US" sz="1800" dirty="0">
              <a:solidFill>
                <a:srgbClr val="FFFFFF"/>
              </a:solidFill>
              <a:latin typeface="Segoe UI Light" panose="020B0502040204020203" pitchFamily="34" charset="0"/>
              <a:cs typeface="Segoe UI Light" panose="020B0502040204020203" pitchFamily="34" charset="0"/>
            </a:endParaRPr>
          </a:p>
          <a:p>
            <a:pPr defTabSz="1213747">
              <a:spcAft>
                <a:spcPts val="800"/>
              </a:spcAft>
              <a:defRPr/>
            </a:pPr>
            <a:endParaRPr lang="en-US" sz="1800" dirty="0">
              <a:solidFill>
                <a:srgbClr val="000000">
                  <a:lumMod val="65000"/>
                  <a:lumOff val="35000"/>
                </a:srgbClr>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598633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7"/>
          <p:cNvSpPr/>
          <p:nvPr/>
        </p:nvSpPr>
        <p:spPr>
          <a:xfrm>
            <a:off x="-1589" y="221556"/>
            <a:ext cx="12195176" cy="1034663"/>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100" dirty="0" err="1" smtClean="0">
              <a:solidFill>
                <a:prstClr val="white"/>
              </a:solidFill>
            </a:endParaRPr>
          </a:p>
        </p:txBody>
      </p:sp>
      <p:sp>
        <p:nvSpPr>
          <p:cNvPr id="9" name="Title 6"/>
          <p:cNvSpPr txBox="1">
            <a:spLocks/>
          </p:cNvSpPr>
          <p:nvPr/>
        </p:nvSpPr>
        <p:spPr>
          <a:xfrm>
            <a:off x="610212" y="325744"/>
            <a:ext cx="11581788" cy="752611"/>
          </a:xfrm>
          <a:prstGeom prst="rect">
            <a:avLst/>
          </a:prstGeom>
        </p:spPr>
        <p:txBody>
          <a:bodyPr vert="horz" wrap="square" lIns="149226" tIns="93266" rIns="149226" bIns="93266" rtlCol="0" anchor="t" anchorCtr="0">
            <a:spAutoFit/>
          </a:bodyPr>
          <a:lstStyle>
            <a:lvl1pPr indent="0">
              <a:lnSpc>
                <a:spcPct val="90000"/>
              </a:lnSpc>
              <a:spcBef>
                <a:spcPct val="0"/>
              </a:spcBef>
              <a:spcAft>
                <a:spcPts val="0"/>
              </a:spcAft>
              <a:buClr>
                <a:srgbClr val="0072C6"/>
              </a:buClr>
              <a:buSzPct val="100000"/>
              <a:buFont typeface="Wingdings" pitchFamily="2" charset="2"/>
              <a:buNone/>
              <a:defRPr lang="en-US" sz="5400" spc="-102" dirty="0" smtClean="0">
                <a:ln w="3175">
                  <a:noFill/>
                </a:ln>
                <a:gradFill>
                  <a:gsLst>
                    <a:gs pos="1250">
                      <a:schemeClr val="tx1"/>
                    </a:gs>
                    <a:gs pos="100000">
                      <a:schemeClr val="tx1"/>
                    </a:gs>
                  </a:gsLst>
                  <a:lin ang="5400000" scaled="0"/>
                </a:gradFill>
                <a:latin typeface="+mj-lt"/>
                <a:cs typeface="Segoe UI" pitchFamily="34" charset="0"/>
              </a:defRPr>
            </a:lvl1pPr>
            <a:lvl2pPr marL="476070" indent="-194396">
              <a:spcBef>
                <a:spcPct val="20000"/>
              </a:spcBef>
              <a:buFont typeface="Arial" pitchFamily="34" charset="0"/>
              <a:buChar char="•"/>
              <a:defRPr sz="1800">
                <a:latin typeface="Segoe UI" pitchFamily="34" charset="0"/>
                <a:ea typeface="Segoe UI" pitchFamily="34" charset="0"/>
                <a:cs typeface="Segoe UI" pitchFamily="34" charset="0"/>
              </a:defRPr>
            </a:lvl2pPr>
            <a:lvl3pPr marL="761712" indent="-173236">
              <a:spcBef>
                <a:spcPct val="20000"/>
              </a:spcBef>
              <a:buFont typeface="Arial" pitchFamily="34" charset="0"/>
              <a:buChar char="•"/>
              <a:defRPr sz="1600">
                <a:latin typeface="Segoe UI" pitchFamily="34" charset="0"/>
                <a:ea typeface="Segoe UI" pitchFamily="34" charset="0"/>
                <a:cs typeface="Segoe UI" pitchFamily="34" charset="0"/>
              </a:defRPr>
            </a:lvl3pPr>
            <a:lvl4pPr marL="1047354" indent="-177204">
              <a:spcBef>
                <a:spcPct val="20000"/>
              </a:spcBef>
              <a:buFont typeface="Arial" pitchFamily="34" charset="0"/>
              <a:buChar char="–"/>
              <a:defRPr sz="1400">
                <a:latin typeface="Segoe UI" pitchFamily="34" charset="0"/>
                <a:ea typeface="Segoe UI" pitchFamily="34" charset="0"/>
                <a:cs typeface="Segoe UI" pitchFamily="34" charset="0"/>
              </a:defRPr>
            </a:lvl4pPr>
            <a:lvl5pPr marL="1285389" indent="-179849">
              <a:spcBef>
                <a:spcPct val="20000"/>
              </a:spcBef>
              <a:buFont typeface="Arial" pitchFamily="34" charset="0"/>
              <a:buChar char="»"/>
              <a:defRPr sz="1400">
                <a:latin typeface="Segoe UI" pitchFamily="34" charset="0"/>
                <a:ea typeface="Segoe UI" pitchFamily="34" charset="0"/>
                <a:cs typeface="Segoe UI" pitchFamily="34" charset="0"/>
              </a:defRPr>
            </a:lvl5pPr>
            <a:lvl6pPr marL="2992290" indent="-272026">
              <a:spcBef>
                <a:spcPct val="20000"/>
              </a:spcBef>
              <a:buFont typeface="Arial" pitchFamily="34" charset="0"/>
              <a:buChar char="•"/>
              <a:defRPr sz="2500"/>
            </a:lvl6pPr>
            <a:lvl7pPr marL="3536342" indent="-272026">
              <a:spcBef>
                <a:spcPct val="20000"/>
              </a:spcBef>
              <a:buFont typeface="Arial" pitchFamily="34" charset="0"/>
              <a:buChar char="•"/>
              <a:defRPr sz="2500"/>
            </a:lvl7pPr>
            <a:lvl8pPr marL="4080396" indent="-272026">
              <a:spcBef>
                <a:spcPct val="20000"/>
              </a:spcBef>
              <a:buFont typeface="Arial" pitchFamily="34" charset="0"/>
              <a:buChar char="•"/>
              <a:defRPr sz="2500"/>
            </a:lvl8pPr>
            <a:lvl9pPr marL="4624448" indent="-272026">
              <a:spcBef>
                <a:spcPct val="20000"/>
              </a:spcBef>
              <a:buFont typeface="Arial" pitchFamily="34" charset="0"/>
              <a:buChar char="•"/>
              <a:defRPr sz="2500"/>
            </a:lvl9pPr>
          </a:lstStyle>
          <a:p>
            <a:r>
              <a:rPr lang="en-US" sz="4000" dirty="0">
                <a:solidFill>
                  <a:schemeClr val="bg2"/>
                </a:solidFill>
              </a:rPr>
              <a:t>Windows: </a:t>
            </a:r>
            <a:r>
              <a:rPr lang="en-US" sz="4000" dirty="0" smtClean="0">
                <a:solidFill>
                  <a:schemeClr val="bg2"/>
                </a:solidFill>
              </a:rPr>
              <a:t>Best </a:t>
            </a:r>
            <a:r>
              <a:rPr lang="en-US" sz="4000" dirty="0">
                <a:solidFill>
                  <a:schemeClr val="bg2"/>
                </a:solidFill>
              </a:rPr>
              <a:t>business phones</a:t>
            </a:r>
          </a:p>
        </p:txBody>
      </p:sp>
      <p:sp>
        <p:nvSpPr>
          <p:cNvPr id="10" name="Rectangle 9"/>
          <p:cNvSpPr/>
          <p:nvPr/>
        </p:nvSpPr>
        <p:spPr>
          <a:xfrm>
            <a:off x="654798" y="1433726"/>
            <a:ext cx="5914065" cy="5079496"/>
          </a:xfrm>
          <a:prstGeom prst="rect">
            <a:avLst/>
          </a:prstGeom>
          <a:solidFill>
            <a:srgbClr val="26416A">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009"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 name="red line"/>
          <p:cNvSpPr/>
          <p:nvPr/>
        </p:nvSpPr>
        <p:spPr>
          <a:xfrm>
            <a:off x="-127" y="1229884"/>
            <a:ext cx="12188952" cy="45720"/>
          </a:xfrm>
          <a:prstGeom prst="rect">
            <a:avLst/>
          </a:prstGeom>
          <a:solidFill>
            <a:srgbClr val="FFB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nSpc>
                <a:spcPct val="75000"/>
              </a:lnSpc>
            </a:pPr>
            <a:endParaRPr lang="en-US" sz="2400" spc="-102" dirty="0">
              <a:ln w="3175">
                <a:noFill/>
              </a:ln>
              <a:gradFill>
                <a:gsLst>
                  <a:gs pos="1250">
                    <a:schemeClr val="tx1"/>
                  </a:gs>
                  <a:gs pos="100000">
                    <a:schemeClr val="tx1"/>
                  </a:gs>
                </a:gsLst>
                <a:lin ang="5400000" scaled="0"/>
              </a:gradFill>
              <a:latin typeface="+mj-lt"/>
              <a:cs typeface="Segoe UI" pitchFamily="34" charset="0"/>
            </a:endParaRPr>
          </a:p>
        </p:txBody>
      </p:sp>
      <p:sp>
        <p:nvSpPr>
          <p:cNvPr id="13" name="Rectangle 12"/>
          <p:cNvSpPr/>
          <p:nvPr/>
        </p:nvSpPr>
        <p:spPr>
          <a:xfrm>
            <a:off x="930936" y="1481857"/>
            <a:ext cx="5912458" cy="5080654"/>
          </a:xfrm>
          <a:prstGeom prst="rect">
            <a:avLst/>
          </a:prstGeom>
        </p:spPr>
        <p:txBody>
          <a:bodyPr wrap="square" anchor="t" anchorCtr="0">
            <a:noAutofit/>
          </a:bodyPr>
          <a:lstStyle/>
          <a:p>
            <a:pPr lvl="0" defTabSz="1213747">
              <a:spcAft>
                <a:spcPts val="600"/>
              </a:spcAft>
              <a:defRPr/>
            </a:pPr>
            <a:r>
              <a:rPr lang="en-US" sz="2000" b="1" dirty="0" smtClean="0">
                <a:solidFill>
                  <a:srgbClr val="00BCF2"/>
                </a:solidFill>
                <a:latin typeface="Segoe UI Light" panose="020B0502040204020203" pitchFamily="34" charset="0"/>
                <a:cs typeface="Segoe UI Light" panose="020B0502040204020203" pitchFamily="34" charset="0"/>
              </a:rPr>
              <a:t>The right device at the right price</a:t>
            </a:r>
            <a:r>
              <a:rPr lang="en-US" sz="2400" b="1" dirty="0">
                <a:solidFill>
                  <a:srgbClr val="00BCF2"/>
                </a:solidFill>
                <a:latin typeface="Segoe UI Light" panose="020B0502040204020203" pitchFamily="34" charset="0"/>
                <a:cs typeface="Segoe UI Light" panose="020B0502040204020203" pitchFamily="34" charset="0"/>
              </a:rPr>
              <a:t/>
            </a:r>
            <a:br>
              <a:rPr lang="en-US" sz="2400" b="1" dirty="0">
                <a:solidFill>
                  <a:srgbClr val="00BCF2"/>
                </a:solidFill>
                <a:latin typeface="Segoe UI Light" panose="020B0502040204020203" pitchFamily="34" charset="0"/>
                <a:cs typeface="Segoe UI Light" panose="020B0502040204020203" pitchFamily="34" charset="0"/>
              </a:rPr>
            </a:br>
            <a:r>
              <a:rPr lang="en-US" sz="1600" dirty="0" smtClean="0">
                <a:solidFill>
                  <a:schemeClr val="bg1"/>
                </a:solidFill>
                <a:latin typeface="Segoe UI Light" panose="020B0502040204020203" pitchFamily="34" charset="0"/>
                <a:cs typeface="Segoe UI Light" panose="020B0502040204020203" pitchFamily="34" charset="0"/>
              </a:rPr>
              <a:t>Choose the right device for your organization with a suite </a:t>
            </a:r>
            <a:br>
              <a:rPr lang="en-US" sz="1600" dirty="0" smtClean="0">
                <a:solidFill>
                  <a:schemeClr val="bg1"/>
                </a:solidFill>
                <a:latin typeface="Segoe UI Light" panose="020B0502040204020203" pitchFamily="34" charset="0"/>
                <a:cs typeface="Segoe UI Light" panose="020B0502040204020203" pitchFamily="34" charset="0"/>
              </a:rPr>
            </a:br>
            <a:r>
              <a:rPr lang="en-US" sz="1600" dirty="0" smtClean="0">
                <a:solidFill>
                  <a:schemeClr val="bg1"/>
                </a:solidFill>
                <a:latin typeface="Segoe UI Light" panose="020B0502040204020203" pitchFamily="34" charset="0"/>
                <a:cs typeface="Segoe UI Light" panose="020B0502040204020203" pitchFamily="34" charset="0"/>
              </a:rPr>
              <a:t>of Windows-ready devices from Lumia.</a:t>
            </a:r>
            <a:endParaRPr lang="en-US" sz="1400" dirty="0">
              <a:solidFill>
                <a:srgbClr val="000000">
                  <a:lumMod val="65000"/>
                  <a:lumOff val="35000"/>
                </a:srgbClr>
              </a:solidFill>
              <a:latin typeface="Segoe UI Light" panose="020B0502040204020203" pitchFamily="34" charset="0"/>
              <a:cs typeface="Segoe UI Light" panose="020B0502040204020203" pitchFamily="34" charset="0"/>
            </a:endParaRPr>
          </a:p>
          <a:p>
            <a:pPr lvl="0" defTabSz="1213747">
              <a:spcAft>
                <a:spcPts val="600"/>
              </a:spcAft>
              <a:defRPr/>
            </a:pPr>
            <a:r>
              <a:rPr lang="en-US" sz="2000" b="1" dirty="0" smtClean="0">
                <a:solidFill>
                  <a:srgbClr val="00BCF2"/>
                </a:solidFill>
                <a:latin typeface="Segoe UI Light" panose="020B0502040204020203" pitchFamily="34" charset="0"/>
                <a:cs typeface="Segoe UI Light" panose="020B0502040204020203" pitchFamily="34" charset="0"/>
              </a:rPr>
              <a:t>Anywhere productivity</a:t>
            </a:r>
            <a:r>
              <a:rPr lang="en-US" sz="2400" b="1" dirty="0">
                <a:solidFill>
                  <a:srgbClr val="00BCF2"/>
                </a:solidFill>
                <a:latin typeface="Segoe UI Light" panose="020B0502040204020203" pitchFamily="34" charset="0"/>
                <a:cs typeface="Segoe UI Light" panose="020B0502040204020203" pitchFamily="34" charset="0"/>
              </a:rPr>
              <a:t/>
            </a:r>
            <a:br>
              <a:rPr lang="en-US" sz="2400" b="1" dirty="0">
                <a:solidFill>
                  <a:srgbClr val="00BCF2"/>
                </a:solidFill>
                <a:latin typeface="Segoe UI Light" panose="020B0502040204020203" pitchFamily="34" charset="0"/>
                <a:cs typeface="Segoe UI Light" panose="020B0502040204020203" pitchFamily="34" charset="0"/>
              </a:rPr>
            </a:br>
            <a:r>
              <a:rPr lang="en-US" sz="1600" dirty="0" smtClean="0">
                <a:solidFill>
                  <a:srgbClr val="FFFFFF"/>
                </a:solidFill>
                <a:latin typeface="Segoe UI Light" panose="020B0502040204020203" pitchFamily="34" charset="0"/>
                <a:cs typeface="Segoe UI Light" panose="020B0502040204020203" pitchFamily="34" charset="0"/>
              </a:rPr>
              <a:t>Read and edit Office materials from anywhere </a:t>
            </a:r>
            <a:br>
              <a:rPr lang="en-US" sz="1600" dirty="0" smtClean="0">
                <a:solidFill>
                  <a:srgbClr val="FFFFFF"/>
                </a:solidFill>
                <a:latin typeface="Segoe UI Light" panose="020B0502040204020203" pitchFamily="34" charset="0"/>
                <a:cs typeface="Segoe UI Light" panose="020B0502040204020203" pitchFamily="34" charset="0"/>
              </a:rPr>
            </a:br>
            <a:r>
              <a:rPr lang="en-US" sz="1600" dirty="0" smtClean="0">
                <a:solidFill>
                  <a:srgbClr val="FFFFFF"/>
                </a:solidFill>
                <a:latin typeface="Segoe UI Light" panose="020B0502040204020203" pitchFamily="34" charset="0"/>
                <a:cs typeface="Segoe UI Light" panose="020B0502040204020203" pitchFamily="34" charset="0"/>
              </a:rPr>
              <a:t>with seamless integration to O365 and other products.</a:t>
            </a:r>
            <a:endParaRPr lang="en-US" sz="1400" dirty="0" smtClean="0">
              <a:solidFill>
                <a:srgbClr val="FFFFFF"/>
              </a:solidFill>
              <a:latin typeface="Segoe UI Light" panose="020B0502040204020203" pitchFamily="34" charset="0"/>
              <a:cs typeface="Segoe UI Light" panose="020B0502040204020203" pitchFamily="34" charset="0"/>
            </a:endParaRPr>
          </a:p>
          <a:p>
            <a:pPr lvl="0" defTabSz="1213747">
              <a:spcAft>
                <a:spcPts val="600"/>
              </a:spcAft>
              <a:defRPr/>
            </a:pPr>
            <a:r>
              <a:rPr lang="en-US" sz="2000" b="1" dirty="0" smtClean="0">
                <a:solidFill>
                  <a:srgbClr val="00BCF2"/>
                </a:solidFill>
                <a:latin typeface="Segoe UI Light" panose="020B0502040204020203" pitchFamily="34" charset="0"/>
                <a:cs typeface="Segoe UI Light" panose="020B0502040204020203" pitchFamily="34" charset="0"/>
              </a:rPr>
              <a:t>One converged apps platform</a:t>
            </a:r>
            <a:r>
              <a:rPr lang="en-US" sz="2400" b="1" dirty="0">
                <a:solidFill>
                  <a:srgbClr val="00BCF2"/>
                </a:solidFill>
                <a:latin typeface="Segoe UI Light" panose="020B0502040204020203" pitchFamily="34" charset="0"/>
                <a:cs typeface="Segoe UI Light" panose="020B0502040204020203" pitchFamily="34" charset="0"/>
              </a:rPr>
              <a:t/>
            </a:r>
            <a:br>
              <a:rPr lang="en-US" sz="2400" b="1" dirty="0">
                <a:solidFill>
                  <a:srgbClr val="00BCF2"/>
                </a:solidFill>
                <a:latin typeface="Segoe UI Light" panose="020B0502040204020203" pitchFamily="34" charset="0"/>
                <a:cs typeface="Segoe UI Light" panose="020B0502040204020203" pitchFamily="34" charset="0"/>
              </a:rPr>
            </a:br>
            <a:r>
              <a:rPr lang="en-US" sz="1600" dirty="0" smtClean="0">
                <a:solidFill>
                  <a:srgbClr val="FFFFFF"/>
                </a:solidFill>
                <a:latin typeface="Segoe UI Light" panose="020B0502040204020203" pitchFamily="34" charset="0"/>
                <a:cs typeface="Segoe UI Light" panose="020B0502040204020203" pitchFamily="34" charset="0"/>
              </a:rPr>
              <a:t>With a unified app model and shared API set across Windows devices, easily access an app from across devices.</a:t>
            </a:r>
            <a:endParaRPr lang="en-US" sz="1400" dirty="0" smtClean="0">
              <a:solidFill>
                <a:srgbClr val="FFFFFF"/>
              </a:solidFill>
              <a:latin typeface="Segoe UI Light" panose="020B0502040204020203" pitchFamily="34" charset="0"/>
              <a:cs typeface="Segoe UI Light" panose="020B0502040204020203" pitchFamily="34" charset="0"/>
            </a:endParaRPr>
          </a:p>
          <a:p>
            <a:pPr lvl="0" defTabSz="1213747">
              <a:spcAft>
                <a:spcPts val="600"/>
              </a:spcAft>
              <a:defRPr/>
            </a:pPr>
            <a:r>
              <a:rPr lang="en-US" sz="2000" b="1" dirty="0" smtClean="0">
                <a:solidFill>
                  <a:srgbClr val="00BCF2"/>
                </a:solidFill>
                <a:latin typeface="Segoe UI Light" panose="020B0502040204020203" pitchFamily="34" charset="0"/>
                <a:cs typeface="Segoe UI Light" panose="020B0502040204020203" pitchFamily="34" charset="0"/>
              </a:rPr>
              <a:t>Unified, open device management</a:t>
            </a:r>
            <a:r>
              <a:rPr lang="en-US" sz="2000" b="1" dirty="0">
                <a:solidFill>
                  <a:srgbClr val="00BCF2"/>
                </a:solidFill>
                <a:latin typeface="Segoe UI Light" panose="020B0502040204020203" pitchFamily="34" charset="0"/>
                <a:cs typeface="Segoe UI Light" panose="020B0502040204020203" pitchFamily="34" charset="0"/>
              </a:rPr>
              <a:t/>
            </a:r>
            <a:br>
              <a:rPr lang="en-US" sz="2000" b="1" dirty="0">
                <a:solidFill>
                  <a:srgbClr val="00BCF2"/>
                </a:solidFill>
                <a:latin typeface="Segoe UI Light" panose="020B0502040204020203" pitchFamily="34" charset="0"/>
                <a:cs typeface="Segoe UI Light" panose="020B0502040204020203" pitchFamily="34" charset="0"/>
              </a:rPr>
            </a:br>
            <a:r>
              <a:rPr lang="en-US" sz="1600" dirty="0" smtClean="0">
                <a:solidFill>
                  <a:srgbClr val="FFFFFF"/>
                </a:solidFill>
                <a:latin typeface="Segoe UI Light" panose="020B0502040204020203" pitchFamily="34" charset="0"/>
                <a:cs typeface="Segoe UI Light" panose="020B0502040204020203" pitchFamily="34" charset="0"/>
              </a:rPr>
              <a:t>IT can push updates, configure accounts, and assist users </a:t>
            </a:r>
            <a:br>
              <a:rPr lang="en-US" sz="1600" dirty="0" smtClean="0">
                <a:solidFill>
                  <a:srgbClr val="FFFFFF"/>
                </a:solidFill>
                <a:latin typeface="Segoe UI Light" panose="020B0502040204020203" pitchFamily="34" charset="0"/>
                <a:cs typeface="Segoe UI Light" panose="020B0502040204020203" pitchFamily="34" charset="0"/>
              </a:rPr>
            </a:br>
            <a:r>
              <a:rPr lang="en-US" sz="1600" dirty="0" smtClean="0">
                <a:solidFill>
                  <a:srgbClr val="FFFFFF"/>
                </a:solidFill>
                <a:latin typeface="Segoe UI Light" panose="020B0502040204020203" pitchFamily="34" charset="0"/>
                <a:cs typeface="Segoe UI Light" panose="020B0502040204020203" pitchFamily="34" charset="0"/>
              </a:rPr>
              <a:t>from anywhere and MDM support preserves consumer data.</a:t>
            </a:r>
            <a:endParaRPr lang="en-US" sz="1400" b="1" dirty="0" smtClean="0">
              <a:solidFill>
                <a:srgbClr val="00BCF2"/>
              </a:solidFill>
              <a:latin typeface="Segoe UI Light" panose="020B0502040204020203" pitchFamily="34" charset="0"/>
              <a:cs typeface="Segoe UI Light" panose="020B0502040204020203" pitchFamily="34" charset="0"/>
            </a:endParaRPr>
          </a:p>
          <a:p>
            <a:pPr lvl="0" defTabSz="1213747">
              <a:defRPr/>
            </a:pPr>
            <a:r>
              <a:rPr lang="en-US" sz="2000" b="1" dirty="0" smtClean="0">
                <a:solidFill>
                  <a:srgbClr val="00BCF2"/>
                </a:solidFill>
                <a:latin typeface="Segoe UI Light" panose="020B0502040204020203" pitchFamily="34" charset="0"/>
                <a:cs typeface="Segoe UI Light" panose="020B0502040204020203" pitchFamily="34" charset="0"/>
              </a:rPr>
              <a:t>Enterprise-grade security</a:t>
            </a:r>
          </a:p>
          <a:p>
            <a:pPr lvl="0" defTabSz="1213747">
              <a:defRPr/>
            </a:pPr>
            <a:r>
              <a:rPr lang="en-US" sz="1600" dirty="0" smtClean="0">
                <a:solidFill>
                  <a:srgbClr val="FFFFFF"/>
                </a:solidFill>
                <a:latin typeface="Segoe UI Light" panose="020B0502040204020203" pitchFamily="34" charset="0"/>
                <a:cs typeface="Segoe UI Light" panose="020B0502040204020203" pitchFamily="34" charset="0"/>
              </a:rPr>
              <a:t>Full-device encryption and trusted boot and Malware </a:t>
            </a:r>
            <a:br>
              <a:rPr lang="en-US" sz="1600" dirty="0" smtClean="0">
                <a:solidFill>
                  <a:srgbClr val="FFFFFF"/>
                </a:solidFill>
                <a:latin typeface="Segoe UI Light" panose="020B0502040204020203" pitchFamily="34" charset="0"/>
                <a:cs typeface="Segoe UI Light" panose="020B0502040204020203" pitchFamily="34" charset="0"/>
              </a:rPr>
            </a:br>
            <a:r>
              <a:rPr lang="en-US" sz="1600" dirty="0" smtClean="0">
                <a:solidFill>
                  <a:srgbClr val="FFFFFF"/>
                </a:solidFill>
                <a:latin typeface="Segoe UI Light" panose="020B0502040204020203" pitchFamily="34" charset="0"/>
                <a:cs typeface="Segoe UI Light" panose="020B0502040204020203" pitchFamily="34" charset="0"/>
              </a:rPr>
              <a:t>protection allows secure access to data from anywhere.</a:t>
            </a:r>
            <a:endParaRPr lang="en-US" sz="1600" dirty="0">
              <a:solidFill>
                <a:srgbClr val="FFFFFF"/>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345128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
          <p:cNvSpPr txBox="1">
            <a:spLocks/>
          </p:cNvSpPr>
          <p:nvPr/>
        </p:nvSpPr>
        <p:spPr>
          <a:xfrm>
            <a:off x="3194621" y="805206"/>
            <a:ext cx="2757571" cy="3290605"/>
          </a:xfrm>
          <a:prstGeom prst="rect">
            <a:avLst/>
          </a:prstGeom>
        </p:spPr>
        <p:txBody>
          <a:bodyPr lIns="60257" tIns="30131" rIns="60257" bIns="30131"/>
          <a:lstStyle>
            <a:lvl1pPr marL="346075" indent="-346075" algn="l" defTabSz="912813" rtl="0" fontAlgn="base">
              <a:lnSpc>
                <a:spcPct val="90000"/>
              </a:lnSpc>
              <a:spcBef>
                <a:spcPct val="20000"/>
              </a:spcBef>
              <a:spcAft>
                <a:spcPct val="0"/>
              </a:spcAft>
              <a:buSzPct val="90000"/>
              <a:buFont typeface="Arial" pitchFamily="34" charset="0"/>
              <a:buChar char="•"/>
              <a:defRPr sz="32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j-lt"/>
                <a:ea typeface="+mn-ea"/>
                <a:cs typeface="+mn-cs"/>
              </a:defRPr>
            </a:lvl1pPr>
            <a:lvl2pPr marL="630238" indent="-284163" algn="l" defTabSz="912813" rtl="0" fontAlgn="base">
              <a:lnSpc>
                <a:spcPct val="90000"/>
              </a:lnSpc>
              <a:spcBef>
                <a:spcPct val="20000"/>
              </a:spcBef>
              <a:spcAft>
                <a:spcPct val="0"/>
              </a:spcAft>
              <a:buSzPct val="90000"/>
              <a:buFont typeface="Arial" pitchFamily="34" charset="0"/>
              <a:buChar char="•"/>
              <a:tabLst>
                <a:tab pos="630238"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914400" indent="-284163" algn="l" defTabSz="912813" rtl="0" fontAlgn="base">
              <a:lnSpc>
                <a:spcPct val="90000"/>
              </a:lnSpc>
              <a:spcBef>
                <a:spcPct val="20000"/>
              </a:spcBef>
              <a:spcAft>
                <a:spcPct val="0"/>
              </a:spcAft>
              <a:buSzPct val="90000"/>
              <a:buFont typeface="Arial" pitchFamily="34" charset="0"/>
              <a:buChar char="•"/>
              <a:defRPr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482725" indent="-223838" algn="l" defTabSz="912813" rtl="0" fontAlgn="base">
              <a:lnSpc>
                <a:spcPct val="90000"/>
              </a:lnSpc>
              <a:spcBef>
                <a:spcPct val="20000"/>
              </a:spcBef>
              <a:spcAft>
                <a:spcPct val="0"/>
              </a:spcAft>
              <a:buSzPct val="90000"/>
              <a:buFont typeface="Arial" pitchFamily="34" charset="0"/>
              <a:buChar char="•"/>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482725" algn="l" defTabSz="912813" rtl="0" fontAlgn="base">
              <a:lnSpc>
                <a:spcPct val="90000"/>
              </a:lnSpc>
              <a:spcBef>
                <a:spcPct val="20000"/>
              </a:spcBef>
              <a:spcAft>
                <a:spcPct val="0"/>
              </a:spcAft>
              <a:buSzPct val="90000"/>
              <a:buFont typeface="Arial" pitchFamily="34" charset="0"/>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09557" indent="-170742" defTabSz="573268" fontAlgn="auto">
              <a:spcAft>
                <a:spcPts val="0"/>
              </a:spcAft>
              <a:defRPr/>
            </a:pPr>
            <a:endParaRPr lang="en-US" sz="1300" spc="-44" dirty="0">
              <a:solidFill>
                <a:srgbClr val="FFFFFF"/>
              </a:solidFill>
            </a:endParaRPr>
          </a:p>
          <a:p>
            <a:pPr marL="209557" indent="-170742" defTabSz="573268" fontAlgn="auto">
              <a:spcAft>
                <a:spcPts val="0"/>
              </a:spcAft>
              <a:defRPr/>
            </a:pPr>
            <a:endParaRPr lang="en-US" sz="1300" spc="-44" dirty="0">
              <a:solidFill>
                <a:srgbClr val="FFFFFF"/>
              </a:solidFill>
            </a:endParaRPr>
          </a:p>
        </p:txBody>
      </p:sp>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27"/>
          <p:cNvSpPr/>
          <p:nvPr/>
        </p:nvSpPr>
        <p:spPr>
          <a:xfrm>
            <a:off x="0" y="0"/>
            <a:ext cx="12192000" cy="2584824"/>
          </a:xfrm>
          <a:prstGeom prst="rect">
            <a:avLst/>
          </a:prstGeom>
          <a:gradFill flip="none" rotWithShape="1">
            <a:gsLst>
              <a:gs pos="95000">
                <a:schemeClr val="bg2">
                  <a:alpha val="77000"/>
                </a:schemeClr>
              </a:gs>
              <a:gs pos="0">
                <a:schemeClr val="bg1">
                  <a:alpha val="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32" name="Rectangle 31"/>
          <p:cNvSpPr/>
          <p:nvPr/>
        </p:nvSpPr>
        <p:spPr>
          <a:xfrm>
            <a:off x="490268" y="1129619"/>
            <a:ext cx="2722085" cy="517555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33" name="Text Placeholder 3"/>
          <p:cNvSpPr txBox="1">
            <a:spLocks/>
          </p:cNvSpPr>
          <p:nvPr/>
        </p:nvSpPr>
        <p:spPr>
          <a:xfrm>
            <a:off x="389590" y="220507"/>
            <a:ext cx="11645817" cy="701315"/>
          </a:xfrm>
          <a:prstGeom prst="rect">
            <a:avLst/>
          </a:prstGeom>
        </p:spPr>
        <p:txBody>
          <a:bodyPr vert="horz" wrap="square" lIns="149226" tIns="93266" rIns="149226" bIns="93266" rtlCol="0" anchor="t" anchorCtr="0">
            <a:spAutoFit/>
          </a:bodyPr>
          <a:lstStyle>
            <a:lvl1pPr marL="0" indent="0" algn="l" defTabSz="1088105" rtl="0" eaLnBrk="1" latinLnBrk="0" hangingPunct="1">
              <a:lnSpc>
                <a:spcPct val="80000"/>
              </a:lnSpc>
              <a:spcBef>
                <a:spcPts val="1800"/>
              </a:spcBef>
              <a:spcAft>
                <a:spcPts val="0"/>
              </a:spcAft>
              <a:buClr>
                <a:srgbClr val="0072C6"/>
              </a:buClr>
              <a:buSzPct val="100000"/>
              <a:buFont typeface="Wingdings" pitchFamily="2" charset="2"/>
              <a:buNone/>
              <a:defRPr lang="en-US" sz="4799" kern="1200" spc="-100" dirty="0" smtClean="0">
                <a:solidFill>
                  <a:schemeClr val="tx1">
                    <a:lumMod val="65000"/>
                    <a:lumOff val="35000"/>
                  </a:schemeClr>
                </a:solidFill>
                <a:latin typeface="Segoe UI Light" pitchFamily="34" charset="0"/>
                <a:ea typeface="+mj-ea"/>
                <a:cs typeface="+mj-cs"/>
              </a:defRPr>
            </a:lvl1pPr>
            <a:lvl2pPr marL="476070" indent="-194396" algn="l" defTabSz="1088105" rtl="0" eaLnBrk="1" latinLnBrk="0" hangingPunct="1">
              <a:spcBef>
                <a:spcPct val="20000"/>
              </a:spcBef>
              <a:buFont typeface="Arial" pitchFamily="34" charset="0"/>
              <a:buChar char="•"/>
              <a:defRPr sz="1800" kern="1200">
                <a:solidFill>
                  <a:schemeClr val="tx1"/>
                </a:solidFill>
                <a:latin typeface="Segoe UI" pitchFamily="34" charset="0"/>
                <a:ea typeface="Segoe UI" pitchFamily="34" charset="0"/>
                <a:cs typeface="Segoe UI" pitchFamily="34" charset="0"/>
              </a:defRPr>
            </a:lvl2pPr>
            <a:lvl3pPr marL="761712" indent="-173236" algn="l" defTabSz="1088105"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3pPr>
            <a:lvl4pPr marL="1047354" indent="-177204" algn="l" defTabSz="1088105"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4pPr>
            <a:lvl5pPr marL="1285389" indent="-179849" algn="l" defTabSz="1088105"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5pPr>
            <a:lvl6pPr marL="2992290"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6342"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80396"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4448"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r>
              <a:rPr lang="en-US" sz="4000" dirty="0" smtClean="0">
                <a:solidFill>
                  <a:schemeClr val="bg1"/>
                </a:solidFill>
              </a:rPr>
              <a:t>Windows tablets for every </a:t>
            </a:r>
            <a:r>
              <a:rPr lang="en-US" sz="4000" dirty="0">
                <a:solidFill>
                  <a:srgbClr val="FFFFFF"/>
                </a:solidFill>
              </a:rPr>
              <a:t>financial services </a:t>
            </a:r>
            <a:r>
              <a:rPr lang="en-US" sz="4000" dirty="0" smtClean="0">
                <a:solidFill>
                  <a:schemeClr val="bg1"/>
                </a:solidFill>
              </a:rPr>
              <a:t>scenario</a:t>
            </a:r>
            <a:endParaRPr lang="en-US" sz="4000" dirty="0">
              <a:solidFill>
                <a:schemeClr val="bg1"/>
              </a:solidFill>
            </a:endParaRPr>
          </a:p>
        </p:txBody>
      </p:sp>
      <p:sp>
        <p:nvSpPr>
          <p:cNvPr id="34" name="Rectangle 33"/>
          <p:cNvSpPr/>
          <p:nvPr/>
        </p:nvSpPr>
        <p:spPr>
          <a:xfrm>
            <a:off x="6256295" y="1137838"/>
            <a:ext cx="2722085" cy="517555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35" name="Rectangle 34"/>
          <p:cNvSpPr/>
          <p:nvPr/>
        </p:nvSpPr>
        <p:spPr>
          <a:xfrm>
            <a:off x="9141425" y="1127271"/>
            <a:ext cx="2722085" cy="517555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36" name="Rectangle 35"/>
          <p:cNvSpPr/>
          <p:nvPr/>
        </p:nvSpPr>
        <p:spPr>
          <a:xfrm>
            <a:off x="3368935" y="1129619"/>
            <a:ext cx="2722085" cy="517555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pic>
        <p:nvPicPr>
          <p:cNvPr id="37" name="Picture 3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20152" y="1847188"/>
            <a:ext cx="2708311" cy="1922985"/>
          </a:xfrm>
          <a:prstGeom prst="rect">
            <a:avLst/>
          </a:prstGeom>
          <a:ln>
            <a:noFill/>
          </a:ln>
          <a:extLst>
            <a:ext uri="{53640926-AAD7-44d8-BBD7-CCE9431645EC}">
              <a14:shadowObscured xmlns:a14="http://schemas.microsoft.com/office/drawing/2010/main" xmlns=""/>
            </a:ext>
          </a:extLst>
        </p:spPr>
      </p:pic>
      <p:sp>
        <p:nvSpPr>
          <p:cNvPr id="38" name="TextBox 37"/>
          <p:cNvSpPr txBox="1"/>
          <p:nvPr/>
        </p:nvSpPr>
        <p:spPr>
          <a:xfrm>
            <a:off x="612588" y="4251881"/>
            <a:ext cx="2599766" cy="1748117"/>
          </a:xfrm>
          <a:prstGeom prst="rect">
            <a:avLst/>
          </a:prstGeom>
        </p:spPr>
        <p:txBody>
          <a:bodyPr vert="horz" wrap="none" lIns="91440" tIns="91440" rIns="91440" bIns="91440" rtlCol="0" anchor="t">
            <a:noAutofit/>
          </a:bodyPr>
          <a:lstStyle/>
          <a:p>
            <a:pPr marL="231775" indent="-193675" defTabSz="573254" fontAlgn="auto">
              <a:spcAft>
                <a:spcPts val="500"/>
              </a:spcAft>
              <a:buFont typeface="Arial" panose="020B0604020202020204" pitchFamily="34" charset="0"/>
              <a:buChar char="•"/>
              <a:defRPr/>
            </a:pPr>
            <a:r>
              <a:rPr lang="en-US" sz="1600" spc="-59" dirty="0" smtClean="0">
                <a:solidFill>
                  <a:srgbClr val="595959"/>
                </a:solidFill>
                <a:latin typeface="Segoe UI Light" panose="020B0502040204020203" pitchFamily="34" charset="0"/>
                <a:cs typeface="Segoe UI Light" panose="020B0502040204020203" pitchFamily="34" charset="0"/>
              </a:rPr>
              <a:t>Intel </a:t>
            </a:r>
            <a:r>
              <a:rPr lang="en-US" sz="1600" spc="-59" dirty="0">
                <a:solidFill>
                  <a:srgbClr val="595959"/>
                </a:solidFill>
                <a:latin typeface="Segoe UI Light" panose="020B0502040204020203" pitchFamily="34" charset="0"/>
                <a:cs typeface="Segoe UI Light" panose="020B0502040204020203" pitchFamily="34" charset="0"/>
              </a:rPr>
              <a:t>Core processor (Pro)</a:t>
            </a:r>
          </a:p>
          <a:p>
            <a:pPr marL="231775" indent="-193675" defTabSz="573254" fontAlgn="auto">
              <a:lnSpc>
                <a:spcPct val="110000"/>
              </a:lnSpc>
              <a:spcAft>
                <a:spcPts val="500"/>
              </a:spcAft>
              <a:buFont typeface="Arial" panose="020B0604020202020204" pitchFamily="34" charset="0"/>
              <a:buChar char="•"/>
              <a:defRPr/>
            </a:pPr>
            <a:r>
              <a:rPr lang="en-US" sz="1600" spc="-59" dirty="0">
                <a:solidFill>
                  <a:srgbClr val="595959"/>
                </a:solidFill>
                <a:latin typeface="Segoe UI Light" panose="020B0502040204020203" pitchFamily="34" charset="0"/>
                <a:cs typeface="Segoe UI Light" panose="020B0502040204020203" pitchFamily="34" charset="0"/>
              </a:rPr>
              <a:t>Any position kick stand</a:t>
            </a:r>
          </a:p>
          <a:p>
            <a:pPr marL="231775" indent="-193675" defTabSz="573254" fontAlgn="auto">
              <a:lnSpc>
                <a:spcPct val="110000"/>
              </a:lnSpc>
              <a:spcAft>
                <a:spcPts val="500"/>
              </a:spcAft>
              <a:buFont typeface="Arial" panose="020B0604020202020204" pitchFamily="34" charset="0"/>
              <a:buChar char="•"/>
              <a:defRPr/>
            </a:pPr>
            <a:r>
              <a:rPr lang="en-US" sz="1600" spc="-59" dirty="0">
                <a:solidFill>
                  <a:srgbClr val="595959"/>
                </a:solidFill>
                <a:latin typeface="Segoe UI Light" panose="020B0502040204020203" pitchFamily="34" charset="0"/>
                <a:cs typeface="Segoe UI Light" panose="020B0502040204020203" pitchFamily="34" charset="0"/>
              </a:rPr>
              <a:t>Type cover with </a:t>
            </a:r>
            <a:r>
              <a:rPr lang="en-US" sz="1600" spc="-59" dirty="0" smtClean="0">
                <a:solidFill>
                  <a:srgbClr val="595959"/>
                </a:solidFill>
                <a:latin typeface="Segoe UI Light" panose="020B0502040204020203" pitchFamily="34" charset="0"/>
                <a:cs typeface="Segoe UI Light" panose="020B0502040204020203" pitchFamily="34" charset="0"/>
              </a:rPr>
              <a:t/>
            </a:r>
            <a:br>
              <a:rPr lang="en-US" sz="1600" spc="-59" dirty="0" smtClean="0">
                <a:solidFill>
                  <a:srgbClr val="595959"/>
                </a:solidFill>
                <a:latin typeface="Segoe UI Light" panose="020B0502040204020203" pitchFamily="34" charset="0"/>
                <a:cs typeface="Segoe UI Light" panose="020B0502040204020203" pitchFamily="34" charset="0"/>
              </a:rPr>
            </a:br>
            <a:r>
              <a:rPr lang="en-US" sz="1600" spc="-59" dirty="0" smtClean="0">
                <a:solidFill>
                  <a:srgbClr val="595959"/>
                </a:solidFill>
                <a:latin typeface="Segoe UI Light" panose="020B0502040204020203" pitchFamily="34" charset="0"/>
                <a:cs typeface="Segoe UI Light" panose="020B0502040204020203" pitchFamily="34" charset="0"/>
              </a:rPr>
              <a:t>magnetic </a:t>
            </a:r>
            <a:r>
              <a:rPr lang="en-US" sz="1600" spc="-59" dirty="0">
                <a:solidFill>
                  <a:srgbClr val="595959"/>
                </a:solidFill>
                <a:latin typeface="Segoe UI Light" panose="020B0502040204020203" pitchFamily="34" charset="0"/>
                <a:cs typeface="Segoe UI Light" panose="020B0502040204020203" pitchFamily="34" charset="0"/>
              </a:rPr>
              <a:t>fold</a:t>
            </a:r>
          </a:p>
          <a:p>
            <a:pPr marL="231775" indent="-193675" defTabSz="573254" fontAlgn="auto">
              <a:lnSpc>
                <a:spcPct val="110000"/>
              </a:lnSpc>
              <a:spcAft>
                <a:spcPts val="500"/>
              </a:spcAft>
              <a:buFont typeface="Arial" panose="020B0604020202020204" pitchFamily="34" charset="0"/>
              <a:buChar char="•"/>
              <a:defRPr/>
            </a:pPr>
            <a:r>
              <a:rPr lang="en-US" sz="1600" spc="-59" dirty="0">
                <a:solidFill>
                  <a:srgbClr val="595959"/>
                </a:solidFill>
                <a:latin typeface="Segoe UI Light" panose="020B0502040204020203" pitchFamily="34" charset="0"/>
                <a:cs typeface="Segoe UI Light" panose="020B0502040204020203" pitchFamily="34" charset="0"/>
              </a:rPr>
              <a:t>Soft-grade pen</a:t>
            </a:r>
          </a:p>
          <a:p>
            <a:pPr marL="171450" indent="-171450">
              <a:spcAft>
                <a:spcPts val="500"/>
              </a:spcAft>
              <a:buFont typeface="Wingdings" pitchFamily="2" charset="2"/>
              <a:buChar char="§"/>
            </a:pPr>
            <a:endParaRPr lang="en-US" sz="1600" dirty="0" err="1" smtClean="0">
              <a:latin typeface="Segoe UI" pitchFamily="34" charset="0"/>
              <a:ea typeface="Segoe UI" pitchFamily="34" charset="0"/>
              <a:cs typeface="Segoe UI" pitchFamily="34" charset="0"/>
            </a:endParaRPr>
          </a:p>
        </p:txBody>
      </p:sp>
      <p:sp>
        <p:nvSpPr>
          <p:cNvPr id="39" name="TextBox 38"/>
          <p:cNvSpPr txBox="1"/>
          <p:nvPr/>
        </p:nvSpPr>
        <p:spPr>
          <a:xfrm>
            <a:off x="3580707" y="4483893"/>
            <a:ext cx="2136589" cy="1496752"/>
          </a:xfrm>
          <a:prstGeom prst="rect">
            <a:avLst/>
          </a:prstGeom>
        </p:spPr>
        <p:txBody>
          <a:bodyPr vert="horz" wrap="none" lIns="91440" tIns="91440" rIns="91440" bIns="91440" rtlCol="0" anchor="t">
            <a:noAutofit/>
          </a:bodyPr>
          <a:lstStyle/>
          <a:p>
            <a:pPr marL="231775" indent="-193675" defTabSz="573254" fontAlgn="auto">
              <a:spcAft>
                <a:spcPts val="500"/>
              </a:spcAft>
              <a:buFont typeface="Arial" panose="020B0604020202020204" pitchFamily="34" charset="0"/>
              <a:buChar char="•"/>
              <a:defRPr/>
            </a:pPr>
            <a:r>
              <a:rPr lang="en-US" sz="1600" dirty="0">
                <a:latin typeface="Segoe UI Light" panose="020B0502040204020203" pitchFamily="34" charset="0"/>
                <a:cs typeface="Segoe UI Light" panose="020B0502040204020203" pitchFamily="34" charset="0"/>
              </a:rPr>
              <a:t>Intel Atom i5 processor </a:t>
            </a:r>
          </a:p>
          <a:p>
            <a:pPr marL="231775" indent="-193675" defTabSz="573254" fontAlgn="auto">
              <a:spcAft>
                <a:spcPts val="500"/>
              </a:spcAft>
              <a:buFont typeface="Arial" panose="020B0604020202020204" pitchFamily="34" charset="0"/>
              <a:buChar char="•"/>
              <a:defRPr/>
            </a:pPr>
            <a:r>
              <a:rPr lang="en-US" sz="1600" dirty="0">
                <a:latin typeface="Segoe UI Light" panose="020B0502040204020203" pitchFamily="34" charset="0"/>
                <a:cs typeface="Segoe UI Light" panose="020B0502040204020203" pitchFamily="34" charset="0"/>
              </a:rPr>
              <a:t>All-day battery life</a:t>
            </a:r>
          </a:p>
          <a:p>
            <a:pPr marL="231775" indent="-193675" defTabSz="573254" fontAlgn="auto">
              <a:spcAft>
                <a:spcPts val="500"/>
              </a:spcAft>
              <a:buFont typeface="Arial" panose="020B0604020202020204" pitchFamily="34" charset="0"/>
              <a:buChar char="•"/>
              <a:defRPr/>
            </a:pPr>
            <a:r>
              <a:rPr lang="en-US" sz="1600" dirty="0">
                <a:latin typeface="Segoe UI Light" panose="020B0502040204020203" pitchFamily="34" charset="0"/>
                <a:cs typeface="Segoe UI Light" panose="020B0502040204020203" pitchFamily="34" charset="0"/>
              </a:rPr>
              <a:t>Dock and keyboards </a:t>
            </a:r>
            <a:r>
              <a:rPr lang="en-US" sz="1600" dirty="0" smtClean="0">
                <a:latin typeface="Segoe UI Light" panose="020B0502040204020203" pitchFamily="34" charset="0"/>
                <a:cs typeface="Segoe UI Light" panose="020B0502040204020203" pitchFamily="34" charset="0"/>
              </a:rPr>
              <a:t/>
            </a:r>
            <a:br>
              <a:rPr lang="en-US" sz="1600" dirty="0" smtClean="0">
                <a:latin typeface="Segoe UI Light" panose="020B0502040204020203" pitchFamily="34" charset="0"/>
                <a:cs typeface="Segoe UI Light" panose="020B0502040204020203" pitchFamily="34" charset="0"/>
              </a:rPr>
            </a:br>
            <a:r>
              <a:rPr lang="en-US" sz="1600" dirty="0" smtClean="0">
                <a:latin typeface="Segoe UI Light" panose="020B0502040204020203" pitchFamily="34" charset="0"/>
                <a:cs typeface="Segoe UI Light" panose="020B0502040204020203" pitchFamily="34" charset="0"/>
              </a:rPr>
              <a:t>for </a:t>
            </a:r>
            <a:r>
              <a:rPr lang="en-US" sz="1600" dirty="0">
                <a:latin typeface="Segoe UI Light" panose="020B0502040204020203" pitchFamily="34" charset="0"/>
                <a:cs typeface="Segoe UI Light" panose="020B0502040204020203" pitchFamily="34" charset="0"/>
              </a:rPr>
              <a:t>expansibility</a:t>
            </a:r>
          </a:p>
          <a:p>
            <a:pPr marL="231775" indent="-193675" defTabSz="573254">
              <a:spcAft>
                <a:spcPts val="500"/>
              </a:spcAft>
              <a:buFont typeface="Arial" panose="020B0604020202020204" pitchFamily="34" charset="0"/>
              <a:buChar char="•"/>
              <a:defRPr/>
            </a:pPr>
            <a:r>
              <a:rPr lang="en-US" sz="1600" dirty="0">
                <a:latin typeface="Segoe UI Light" panose="020B0502040204020203" pitchFamily="34" charset="0"/>
                <a:cs typeface="Segoe UI Light" panose="020B0502040204020203" pitchFamily="34" charset="0"/>
              </a:rPr>
              <a:t>Pen input support</a:t>
            </a:r>
          </a:p>
          <a:p>
            <a:pPr marL="171450" indent="-171450">
              <a:spcAft>
                <a:spcPts val="500"/>
              </a:spcAft>
              <a:buFont typeface="Wingdings" pitchFamily="2" charset="2"/>
              <a:buChar char="§"/>
            </a:pPr>
            <a:endParaRPr lang="en-US" sz="1600" dirty="0" err="1" smtClean="0">
              <a:latin typeface="Segoe UI" pitchFamily="34" charset="0"/>
              <a:ea typeface="Segoe UI" pitchFamily="34" charset="0"/>
              <a:cs typeface="Segoe UI" pitchFamily="34" charset="0"/>
            </a:endParaRPr>
          </a:p>
        </p:txBody>
      </p:sp>
      <p:sp>
        <p:nvSpPr>
          <p:cNvPr id="40" name="TextBox 39"/>
          <p:cNvSpPr txBox="1"/>
          <p:nvPr/>
        </p:nvSpPr>
        <p:spPr>
          <a:xfrm>
            <a:off x="6423599" y="4565779"/>
            <a:ext cx="2540000" cy="1297771"/>
          </a:xfrm>
          <a:prstGeom prst="rect">
            <a:avLst/>
          </a:prstGeom>
        </p:spPr>
        <p:txBody>
          <a:bodyPr vert="horz" wrap="none" lIns="91440" tIns="91440" rIns="91440" bIns="91440" rtlCol="0" anchor="t">
            <a:noAutofit/>
          </a:bodyPr>
          <a:lstStyle/>
          <a:p>
            <a:pPr marL="231775" indent="-184150">
              <a:spcAft>
                <a:spcPts val="500"/>
              </a:spcAft>
              <a:buFont typeface="Arial" panose="020B0604020202020204" pitchFamily="34" charset="0"/>
              <a:buChar char="•"/>
            </a:pPr>
            <a:r>
              <a:rPr lang="en-US" sz="1600" dirty="0" smtClean="0">
                <a:latin typeface="Segoe UI Light" panose="020B0502040204020203" pitchFamily="34" charset="0"/>
                <a:cs typeface="Segoe UI Light" panose="020B0502040204020203" pitchFamily="34" charset="0"/>
              </a:rPr>
              <a:t>Intel </a:t>
            </a:r>
            <a:r>
              <a:rPr lang="en-US" sz="1600" dirty="0">
                <a:latin typeface="Segoe UI Light" panose="020B0502040204020203" pitchFamily="34" charset="0"/>
                <a:cs typeface="Segoe UI Light" panose="020B0502040204020203" pitchFamily="34" charset="0"/>
              </a:rPr>
              <a:t>Atom processor</a:t>
            </a:r>
          </a:p>
          <a:p>
            <a:pPr marL="231775" indent="-184150">
              <a:spcAft>
                <a:spcPts val="500"/>
              </a:spcAft>
              <a:buFont typeface="Arial" panose="020B0604020202020204" pitchFamily="34" charset="0"/>
              <a:buChar char="•"/>
            </a:pPr>
            <a:r>
              <a:rPr lang="en-US" sz="1600" dirty="0">
                <a:latin typeface="Segoe UI Light" panose="020B0502040204020203" pitchFamily="34" charset="0"/>
                <a:cs typeface="Segoe UI Light" panose="020B0502040204020203" pitchFamily="34" charset="0"/>
              </a:rPr>
              <a:t>All-day battery life</a:t>
            </a:r>
          </a:p>
          <a:p>
            <a:pPr marL="231775" indent="-184150">
              <a:spcAft>
                <a:spcPts val="500"/>
              </a:spcAft>
              <a:buFont typeface="Arial" panose="020B0604020202020204" pitchFamily="34" charset="0"/>
              <a:buChar char="•"/>
            </a:pPr>
            <a:r>
              <a:rPr lang="en-US" sz="1600" dirty="0">
                <a:latin typeface="Segoe UI Light" panose="020B0502040204020203" pitchFamily="34" charset="0"/>
                <a:cs typeface="Segoe UI Light" panose="020B0502040204020203" pitchFamily="34" charset="0"/>
              </a:rPr>
              <a:t>Jackets for expansibility</a:t>
            </a:r>
          </a:p>
          <a:p>
            <a:pPr marL="231775" indent="-184150">
              <a:spcAft>
                <a:spcPts val="500"/>
              </a:spcAft>
              <a:buFont typeface="Arial" panose="020B0604020202020204" pitchFamily="34" charset="0"/>
              <a:buChar char="•"/>
            </a:pPr>
            <a:r>
              <a:rPr lang="en-US" sz="1600" dirty="0">
                <a:latin typeface="Segoe UI Light" panose="020B0502040204020203" pitchFamily="34" charset="0"/>
                <a:cs typeface="Segoe UI Light" panose="020B0502040204020203" pitchFamily="34" charset="0"/>
              </a:rPr>
              <a:t>Extra battery</a:t>
            </a:r>
          </a:p>
        </p:txBody>
      </p:sp>
      <p:sp>
        <p:nvSpPr>
          <p:cNvPr id="41" name="TextBox 40"/>
          <p:cNvSpPr txBox="1"/>
          <p:nvPr/>
        </p:nvSpPr>
        <p:spPr>
          <a:xfrm>
            <a:off x="537882" y="3824260"/>
            <a:ext cx="2689411" cy="552823"/>
          </a:xfrm>
          <a:prstGeom prst="rect">
            <a:avLst/>
          </a:prstGeom>
        </p:spPr>
        <p:txBody>
          <a:bodyPr vert="horz" wrap="none" lIns="91440" tIns="91440" rIns="91440" bIns="91440" rtlCol="0" anchor="t">
            <a:noAutofit/>
          </a:bodyPr>
          <a:lstStyle/>
          <a:p>
            <a:pPr algn="ctr"/>
            <a:r>
              <a:rPr lang="en-US" dirty="0">
                <a:solidFill>
                  <a:srgbClr val="595959"/>
                </a:solidFill>
                <a:latin typeface="Segoe UI Light" panose="020B0502040204020203" pitchFamily="34" charset="0"/>
                <a:cs typeface="Segoe UI Light" panose="020B0502040204020203" pitchFamily="34" charset="0"/>
              </a:rPr>
              <a:t>Surface Pro </a:t>
            </a:r>
            <a:r>
              <a:rPr lang="en-US" dirty="0" smtClean="0">
                <a:solidFill>
                  <a:srgbClr val="595959"/>
                </a:solidFill>
                <a:latin typeface="Segoe UI Light" panose="020B0502040204020203" pitchFamily="34" charset="0"/>
                <a:cs typeface="Segoe UI Light" panose="020B0502040204020203" pitchFamily="34" charset="0"/>
              </a:rPr>
              <a:t>3</a:t>
            </a:r>
            <a:endParaRPr lang="en-US" dirty="0">
              <a:solidFill>
                <a:srgbClr val="595959"/>
              </a:solidFill>
              <a:latin typeface="Segoe UI Light" panose="020B0502040204020203" pitchFamily="34" charset="0"/>
              <a:cs typeface="Segoe UI Light" panose="020B0502040204020203" pitchFamily="34" charset="0"/>
            </a:endParaRPr>
          </a:p>
        </p:txBody>
      </p:sp>
      <p:sp>
        <p:nvSpPr>
          <p:cNvPr id="42" name="TextBox 41"/>
          <p:cNvSpPr txBox="1"/>
          <p:nvPr/>
        </p:nvSpPr>
        <p:spPr>
          <a:xfrm>
            <a:off x="3361764" y="3824260"/>
            <a:ext cx="2689411" cy="552823"/>
          </a:xfrm>
          <a:prstGeom prst="rect">
            <a:avLst/>
          </a:prstGeom>
        </p:spPr>
        <p:txBody>
          <a:bodyPr vert="horz" wrap="none" lIns="91440" tIns="91440" rIns="91440" bIns="91440" rtlCol="0" anchor="t">
            <a:noAutofit/>
          </a:bodyPr>
          <a:lstStyle/>
          <a:p>
            <a:pPr algn="ctr" defTabSz="764316">
              <a:defRPr/>
            </a:pPr>
            <a:r>
              <a:rPr lang="en-US" dirty="0">
                <a:solidFill>
                  <a:srgbClr val="595959"/>
                </a:solidFill>
                <a:latin typeface="Segoe UI Light" panose="020B0502040204020203" pitchFamily="34" charset="0"/>
                <a:cs typeface="Segoe UI Light" panose="020B0502040204020203" pitchFamily="34" charset="0"/>
              </a:rPr>
              <a:t>Dell Venue </a:t>
            </a:r>
            <a:r>
              <a:rPr lang="en-US" dirty="0" smtClean="0">
                <a:solidFill>
                  <a:srgbClr val="595959"/>
                </a:solidFill>
                <a:latin typeface="Segoe UI Light" panose="020B0502040204020203" pitchFamily="34" charset="0"/>
                <a:cs typeface="Segoe UI Light" panose="020B0502040204020203" pitchFamily="34" charset="0"/>
              </a:rPr>
              <a:t>11 Pro </a:t>
            </a:r>
          </a:p>
          <a:p>
            <a:pPr algn="ctr" defTabSz="764316">
              <a:defRPr/>
            </a:pPr>
            <a:r>
              <a:rPr lang="en-US" dirty="0" smtClean="0">
                <a:solidFill>
                  <a:srgbClr val="595959"/>
                </a:solidFill>
                <a:latin typeface="Segoe UI Light" panose="020B0502040204020203" pitchFamily="34" charset="0"/>
                <a:cs typeface="Segoe UI Light" panose="020B0502040204020203" pitchFamily="34" charset="0"/>
              </a:rPr>
              <a:t>(LTE Option)</a:t>
            </a:r>
            <a:endParaRPr lang="en-US" dirty="0">
              <a:solidFill>
                <a:srgbClr val="595959"/>
              </a:solidFill>
              <a:latin typeface="Segoe UI Light" panose="020B0502040204020203" pitchFamily="34" charset="0"/>
              <a:cs typeface="Segoe UI Light" panose="020B0502040204020203" pitchFamily="34" charset="0"/>
            </a:endParaRPr>
          </a:p>
        </p:txBody>
      </p:sp>
      <p:sp>
        <p:nvSpPr>
          <p:cNvPr id="43" name="TextBox 42"/>
          <p:cNvSpPr txBox="1"/>
          <p:nvPr/>
        </p:nvSpPr>
        <p:spPr>
          <a:xfrm>
            <a:off x="6290234" y="3824260"/>
            <a:ext cx="2689411" cy="552823"/>
          </a:xfrm>
          <a:prstGeom prst="rect">
            <a:avLst/>
          </a:prstGeom>
        </p:spPr>
        <p:txBody>
          <a:bodyPr vert="horz" wrap="none" lIns="91440" tIns="91440" rIns="91440" bIns="91440" rtlCol="0" anchor="t">
            <a:noAutofit/>
          </a:bodyPr>
          <a:lstStyle/>
          <a:p>
            <a:pPr algn="ctr" defTabSz="764316">
              <a:defRPr/>
            </a:pPr>
            <a:r>
              <a:rPr lang="en-US" dirty="0">
                <a:solidFill>
                  <a:srgbClr val="595959"/>
                </a:solidFill>
                <a:latin typeface="Segoe UI Light" panose="020B0502040204020203" pitchFamily="34" charset="0"/>
                <a:cs typeface="Segoe UI Light" panose="020B0502040204020203" pitchFamily="34" charset="0"/>
              </a:rPr>
              <a:t>HP ElitePad </a:t>
            </a:r>
            <a:r>
              <a:rPr lang="en-US" dirty="0">
                <a:solidFill>
                  <a:srgbClr val="595959"/>
                </a:solidFill>
                <a:latin typeface="Segoe UI Light" charset="0"/>
                <a:cs typeface="Segoe UI Light" charset="0"/>
              </a:rPr>
              <a:t>1000 </a:t>
            </a:r>
            <a:endParaRPr lang="en-US" dirty="0" smtClean="0">
              <a:solidFill>
                <a:srgbClr val="595959"/>
              </a:solidFill>
              <a:latin typeface="Segoe UI Light" charset="0"/>
              <a:cs typeface="Segoe UI Light" charset="0"/>
            </a:endParaRPr>
          </a:p>
          <a:p>
            <a:pPr algn="ctr" defTabSz="764316">
              <a:defRPr/>
            </a:pPr>
            <a:r>
              <a:rPr lang="en-US" dirty="0" smtClean="0">
                <a:solidFill>
                  <a:srgbClr val="595959"/>
                </a:solidFill>
                <a:latin typeface="Segoe UI Light" charset="0"/>
                <a:cs typeface="Segoe UI Light" charset="0"/>
              </a:rPr>
              <a:t>(LTE Option)</a:t>
            </a:r>
            <a:r>
              <a:rPr lang="en-US" dirty="0">
                <a:solidFill>
                  <a:srgbClr val="595959"/>
                </a:solidFill>
                <a:latin typeface="Segoe UI Light" charset="0"/>
                <a:cs typeface="Segoe UI Light" charset="0"/>
              </a:rPr>
              <a:t/>
            </a:r>
            <a:br>
              <a:rPr lang="en-US" dirty="0">
                <a:solidFill>
                  <a:srgbClr val="595959"/>
                </a:solidFill>
                <a:latin typeface="Segoe UI Light" charset="0"/>
                <a:cs typeface="Segoe UI Light" charset="0"/>
              </a:rPr>
            </a:br>
            <a:endParaRPr lang="en-US" dirty="0">
              <a:solidFill>
                <a:srgbClr val="595959"/>
              </a:solidFill>
              <a:latin typeface="Segoe UI Light" charset="0"/>
              <a:cs typeface="Segoe UI Light" charset="0"/>
            </a:endParaRPr>
          </a:p>
        </p:txBody>
      </p:sp>
      <p:pic>
        <p:nvPicPr>
          <p:cNvPr id="44" name="Picture 349" descr="exists"/>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98000" y="1839511"/>
            <a:ext cx="2315882" cy="1749180"/>
          </a:xfrm>
          <a:prstGeom prst="rect">
            <a:avLst/>
          </a:prstGeom>
          <a:noFill/>
          <a:extLst>
            <a:ext uri="{909E8E84-426E-40dd-AFC4-6F175D3DCCD1}">
              <a14:hiddenFill xmlns:a14="http://schemas.microsoft.com/office/drawing/2010/main" xmlns="">
                <a:solidFill>
                  <a:srgbClr val="FFFFFF"/>
                </a:solidFill>
              </a14:hiddenFill>
            </a:ext>
          </a:extLst>
        </p:spPr>
      </p:pic>
      <p:sp>
        <p:nvSpPr>
          <p:cNvPr id="45" name="TextBox 44"/>
          <p:cNvSpPr txBox="1"/>
          <p:nvPr/>
        </p:nvSpPr>
        <p:spPr>
          <a:xfrm>
            <a:off x="9293599" y="4251881"/>
            <a:ext cx="2540000" cy="1715844"/>
          </a:xfrm>
          <a:prstGeom prst="rect">
            <a:avLst/>
          </a:prstGeom>
        </p:spPr>
        <p:txBody>
          <a:bodyPr vert="horz" wrap="none" lIns="91440" tIns="91440" rIns="91440" bIns="91440" rtlCol="0" anchor="t">
            <a:noAutofit/>
          </a:bodyPr>
          <a:lstStyle/>
          <a:p>
            <a:pPr marL="231775" indent="-193675" defTabSz="573254" fontAlgn="auto">
              <a:lnSpc>
                <a:spcPct val="100000"/>
              </a:lnSpc>
              <a:spcAft>
                <a:spcPts val="500"/>
              </a:spcAft>
              <a:buFont typeface="Arial" panose="020B0604020202020204" pitchFamily="34" charset="0"/>
              <a:buChar char="•"/>
              <a:defRPr/>
            </a:pPr>
            <a:r>
              <a:rPr lang="en-US" sz="1600" spc="-59" dirty="0">
                <a:solidFill>
                  <a:srgbClr val="505050"/>
                </a:solidFill>
                <a:latin typeface="Segoe UI Light" panose="020B0502040204020203" pitchFamily="34" charset="0"/>
                <a:cs typeface="Segoe UI Light" panose="020B0502040204020203" pitchFamily="34" charset="0"/>
              </a:rPr>
              <a:t>Intel Corei7 processor</a:t>
            </a:r>
          </a:p>
          <a:p>
            <a:pPr marL="231775" indent="-193675" defTabSz="573254" fontAlgn="auto">
              <a:lnSpc>
                <a:spcPct val="100000"/>
              </a:lnSpc>
              <a:spcAft>
                <a:spcPts val="500"/>
              </a:spcAft>
              <a:buFont typeface="Arial" panose="020B0604020202020204" pitchFamily="34" charset="0"/>
              <a:buChar char="•"/>
              <a:defRPr/>
            </a:pPr>
            <a:r>
              <a:rPr lang="en-US" sz="1600" spc="-59" dirty="0">
                <a:solidFill>
                  <a:srgbClr val="505050"/>
                </a:solidFill>
                <a:latin typeface="Segoe UI Light" panose="020B0502040204020203" pitchFamily="34" charset="0"/>
                <a:cs typeface="Segoe UI Light" panose="020B0502040204020203" pitchFamily="34" charset="0"/>
              </a:rPr>
              <a:t>All-day battery life</a:t>
            </a:r>
          </a:p>
          <a:p>
            <a:pPr marL="231775" indent="-193675" defTabSz="573254" fontAlgn="auto">
              <a:lnSpc>
                <a:spcPct val="100000"/>
              </a:lnSpc>
              <a:spcAft>
                <a:spcPts val="500"/>
              </a:spcAft>
              <a:buFont typeface="Arial" panose="020B0604020202020204" pitchFamily="34" charset="0"/>
              <a:buChar char="•"/>
              <a:defRPr/>
            </a:pPr>
            <a:r>
              <a:rPr lang="en-US" sz="1600" dirty="0">
                <a:solidFill>
                  <a:srgbClr val="505050"/>
                </a:solidFill>
                <a:latin typeface="Segoe UI Light" panose="020B0502040204020203" pitchFamily="34" charset="0"/>
                <a:cs typeface="Segoe UI Light" panose="020B0502040204020203" pitchFamily="34" charset="0"/>
              </a:rPr>
              <a:t>“Rip &amp; flip” detachable </a:t>
            </a:r>
            <a:br>
              <a:rPr lang="en-US" sz="1600" dirty="0">
                <a:solidFill>
                  <a:srgbClr val="505050"/>
                </a:solidFill>
                <a:latin typeface="Segoe UI Light" panose="020B0502040204020203" pitchFamily="34" charset="0"/>
                <a:cs typeface="Segoe UI Light" panose="020B0502040204020203" pitchFamily="34" charset="0"/>
              </a:rPr>
            </a:br>
            <a:r>
              <a:rPr lang="en-US" sz="1600" dirty="0">
                <a:solidFill>
                  <a:srgbClr val="505050"/>
                </a:solidFill>
                <a:latin typeface="Segoe UI Light" panose="020B0502040204020203" pitchFamily="34" charset="0"/>
                <a:cs typeface="Segoe UI Light" panose="020B0502040204020203" pitchFamily="34" charset="0"/>
              </a:rPr>
              <a:t>screen</a:t>
            </a:r>
          </a:p>
          <a:p>
            <a:pPr marL="231775" indent="-193675" defTabSz="573254">
              <a:spcAft>
                <a:spcPts val="500"/>
              </a:spcAft>
              <a:buFont typeface="Arial" panose="020B0604020202020204" pitchFamily="34" charset="0"/>
              <a:buChar char="•"/>
              <a:defRPr/>
            </a:pPr>
            <a:r>
              <a:rPr lang="en-US" sz="1600" spc="-59" dirty="0">
                <a:solidFill>
                  <a:srgbClr val="505050"/>
                </a:solidFill>
                <a:latin typeface="Segoe UI Light" panose="020B0502040204020203" pitchFamily="34" charset="0"/>
                <a:cs typeface="Segoe UI Light" panose="020B0502040204020203" pitchFamily="34" charset="0"/>
              </a:rPr>
              <a:t>Pen support</a:t>
            </a:r>
          </a:p>
        </p:txBody>
      </p:sp>
      <p:sp>
        <p:nvSpPr>
          <p:cNvPr id="46" name="TextBox 45"/>
          <p:cNvSpPr txBox="1"/>
          <p:nvPr/>
        </p:nvSpPr>
        <p:spPr>
          <a:xfrm>
            <a:off x="9173882" y="3824260"/>
            <a:ext cx="2689411" cy="552823"/>
          </a:xfrm>
          <a:prstGeom prst="rect">
            <a:avLst/>
          </a:prstGeom>
        </p:spPr>
        <p:txBody>
          <a:bodyPr vert="horz" wrap="none" lIns="91440" tIns="91440" rIns="91440" bIns="91440" rtlCol="0" anchor="t">
            <a:noAutofit/>
          </a:bodyPr>
          <a:lstStyle/>
          <a:p>
            <a:pPr algn="ctr" defTabSz="1218784">
              <a:defRPr/>
            </a:pPr>
            <a:r>
              <a:rPr lang="en-US" sz="2000" dirty="0">
                <a:solidFill>
                  <a:srgbClr val="505050"/>
                </a:solidFill>
                <a:latin typeface="Segoe UI Light" panose="020B0502040204020203" pitchFamily="34" charset="0"/>
                <a:cs typeface="Segoe UI Light" panose="020B0502040204020203" pitchFamily="34" charset="0"/>
              </a:rPr>
              <a:t>Lenovo ThinkPad Helix</a:t>
            </a:r>
          </a:p>
        </p:txBody>
      </p:sp>
      <p:pic>
        <p:nvPicPr>
          <p:cNvPr id="47" name="Picture 46" descr="HP_ElitePad_1000_GS_Slv_Angle7-2 JB.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27691" y="1591024"/>
            <a:ext cx="1362272" cy="2007030"/>
          </a:xfrm>
          <a:prstGeom prst="rect">
            <a:avLst/>
          </a:prstGeom>
        </p:spPr>
      </p:pic>
      <p:pic>
        <p:nvPicPr>
          <p:cNvPr id="48" name="Picture 47" descr="Dell Venue11 Pro Blk Angle1d-2.png"/>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3446206" y="1642900"/>
            <a:ext cx="2441778" cy="2042526"/>
          </a:xfrm>
          <a:prstGeom prst="rect">
            <a:avLst/>
          </a:prstGeom>
        </p:spPr>
      </p:pic>
    </p:spTree>
    <p:extLst>
      <p:ext uri="{BB962C8B-B14F-4D97-AF65-F5344CB8AC3E}">
        <p14:creationId xmlns:p14="http://schemas.microsoft.com/office/powerpoint/2010/main" val="1265698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2393" t="17580"/>
          <a:stretch/>
        </p:blipFill>
        <p:spPr>
          <a:xfrm flipH="1">
            <a:off x="-1" y="0"/>
            <a:ext cx="12192000" cy="6858000"/>
          </a:xfrm>
          <a:prstGeom prst="rect">
            <a:avLst/>
          </a:prstGeom>
        </p:spPr>
      </p:pic>
      <p:sp>
        <p:nvSpPr>
          <p:cNvPr id="18" name="Rectangle 17"/>
          <p:cNvSpPr/>
          <p:nvPr/>
        </p:nvSpPr>
        <p:spPr>
          <a:xfrm>
            <a:off x="4315211" y="1358369"/>
            <a:ext cx="3528905" cy="476311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19" name="Rectangle 18"/>
          <p:cNvSpPr/>
          <p:nvPr/>
        </p:nvSpPr>
        <p:spPr>
          <a:xfrm>
            <a:off x="7975802" y="1358369"/>
            <a:ext cx="3528905" cy="476311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20" name="Rectangle 19"/>
          <p:cNvSpPr/>
          <p:nvPr/>
        </p:nvSpPr>
        <p:spPr>
          <a:xfrm>
            <a:off x="0" y="0"/>
            <a:ext cx="12192000" cy="1867647"/>
          </a:xfrm>
          <a:prstGeom prst="rect">
            <a:avLst/>
          </a:prstGeom>
          <a:gradFill flip="none" rotWithShape="1">
            <a:gsLst>
              <a:gs pos="95000">
                <a:srgbClr val="FFFFFF">
                  <a:alpha val="77000"/>
                </a:srgbClr>
              </a:gs>
              <a:gs pos="0">
                <a:schemeClr val="bg1">
                  <a:alpha val="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21" name="Rectangle 20"/>
          <p:cNvSpPr/>
          <p:nvPr/>
        </p:nvSpPr>
        <p:spPr>
          <a:xfrm>
            <a:off x="654621" y="1358369"/>
            <a:ext cx="3528905" cy="476311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smtClean="0"/>
          </a:p>
        </p:txBody>
      </p:sp>
      <p:sp>
        <p:nvSpPr>
          <p:cNvPr id="22" name="Title 1"/>
          <p:cNvSpPr txBox="1">
            <a:spLocks/>
          </p:cNvSpPr>
          <p:nvPr/>
        </p:nvSpPr>
        <p:spPr>
          <a:xfrm>
            <a:off x="230916" y="141105"/>
            <a:ext cx="12192000" cy="646042"/>
          </a:xfrm>
          <a:prstGeom prst="rect">
            <a:avLst/>
          </a:prstGeom>
        </p:spPr>
        <p:txBody>
          <a:bodyPr/>
          <a:lstStyle>
            <a:lvl1pPr marL="0" algn="l" defTabSz="1088105" rtl="0" eaLnBrk="1" latinLnBrk="0" hangingPunct="1">
              <a:lnSpc>
                <a:spcPct val="90000"/>
              </a:lnSpc>
              <a:spcBef>
                <a:spcPct val="0"/>
              </a:spcBef>
              <a:buNone/>
              <a:defRPr lang="en-US" sz="4000" kern="1200" spc="-58" baseline="0" dirty="0">
                <a:solidFill>
                  <a:schemeClr val="bg2"/>
                </a:solidFill>
                <a:latin typeface="Segoe UI Light" pitchFamily="34" charset="0"/>
                <a:ea typeface="Segoe UI" pitchFamily="34" charset="0"/>
                <a:cs typeface="Segoe UI" pitchFamily="34" charset="0"/>
              </a:defRPr>
            </a:lvl1pPr>
          </a:lstStyle>
          <a:p>
            <a:r>
              <a:rPr lang="en-US" dirty="0" smtClean="0"/>
              <a:t>Windows phones for every </a:t>
            </a:r>
            <a:r>
              <a:rPr lang="en-US" dirty="0"/>
              <a:t>financial services </a:t>
            </a:r>
            <a:r>
              <a:rPr lang="en-US" dirty="0" smtClean="0"/>
              <a:t>scenario</a:t>
            </a:r>
            <a:endParaRPr lang="en-US" dirty="0"/>
          </a:p>
        </p:txBody>
      </p:sp>
      <p:sp>
        <p:nvSpPr>
          <p:cNvPr id="23" name="TextBox 22"/>
          <p:cNvSpPr txBox="1"/>
          <p:nvPr/>
        </p:nvSpPr>
        <p:spPr>
          <a:xfrm>
            <a:off x="6243758" y="5318962"/>
            <a:ext cx="871392" cy="307777"/>
          </a:xfrm>
          <a:prstGeom prst="rect">
            <a:avLst/>
          </a:prstGeom>
          <a:noFill/>
        </p:spPr>
        <p:txBody>
          <a:bodyPr wrap="none" lIns="0" rtlCol="0">
            <a:spAutoFit/>
          </a:bodyPr>
          <a:lstStyle>
            <a:defPPr>
              <a:defRPr lang="en-US"/>
            </a:defPPr>
            <a:lvl1pPr algn="ctr" defTabSz="463374" fontAlgn="auto">
              <a:lnSpc>
                <a:spcPct val="100000"/>
              </a:lnSpc>
              <a:spcBef>
                <a:spcPts val="0"/>
              </a:spcBef>
              <a:spcAft>
                <a:spcPts val="0"/>
              </a:spcAft>
              <a:buClrTx/>
              <a:buSzTx/>
              <a:buFontTx/>
              <a:buNone/>
              <a:defRPr sz="1200">
                <a:gradFill>
                  <a:gsLst>
                    <a:gs pos="1250">
                      <a:srgbClr val="505050"/>
                    </a:gs>
                    <a:gs pos="99000">
                      <a:srgbClr val="505050"/>
                    </a:gs>
                  </a:gsLst>
                  <a:lin ang="5400000" scaled="0"/>
                </a:gradFill>
                <a:ea typeface="Segoe UI" pitchFamily="34" charset="0"/>
                <a:cs typeface="Segoe UI" pitchFamily="34" charset="0"/>
              </a:defRPr>
            </a:lvl1pPr>
          </a:lstStyle>
          <a:p>
            <a:r>
              <a:rPr lang="en-GB" sz="1400" dirty="0" smtClean="0">
                <a:solidFill>
                  <a:schemeClr val="tx1"/>
                </a:solidFill>
                <a:latin typeface="Segoe UI Light" panose="020B0502040204020203" pitchFamily="34" charset="0"/>
                <a:cs typeface="Segoe UI Light" panose="020B0502040204020203" pitchFamily="34" charset="0"/>
              </a:rPr>
              <a:t>Lumia </a:t>
            </a:r>
            <a:r>
              <a:rPr lang="en-GB" sz="1400" dirty="0">
                <a:solidFill>
                  <a:schemeClr val="tx1"/>
                </a:solidFill>
                <a:latin typeface="Segoe UI Light" panose="020B0502040204020203" pitchFamily="34" charset="0"/>
                <a:cs typeface="Segoe UI Light" panose="020B0502040204020203" pitchFamily="34" charset="0"/>
              </a:rPr>
              <a:t>930</a:t>
            </a:r>
            <a:endParaRPr lang="en-US" sz="1400" dirty="0">
              <a:solidFill>
                <a:schemeClr val="tx1"/>
              </a:solidFill>
              <a:latin typeface="Segoe UI Light" panose="020B0502040204020203" pitchFamily="34" charset="0"/>
              <a:cs typeface="Segoe UI Light" panose="020B0502040204020203" pitchFamily="34" charset="0"/>
            </a:endParaRPr>
          </a:p>
        </p:txBody>
      </p:sp>
      <p:sp>
        <p:nvSpPr>
          <p:cNvPr id="24" name="TextBox 23"/>
          <p:cNvSpPr txBox="1"/>
          <p:nvPr/>
        </p:nvSpPr>
        <p:spPr>
          <a:xfrm>
            <a:off x="8811935" y="5318962"/>
            <a:ext cx="871392" cy="307777"/>
          </a:xfrm>
          <a:prstGeom prst="rect">
            <a:avLst/>
          </a:prstGeom>
          <a:noFill/>
        </p:spPr>
        <p:txBody>
          <a:bodyPr wrap="none" lIns="0" rtlCol="0">
            <a:spAutoFit/>
          </a:bodyPr>
          <a:lstStyle>
            <a:defPPr>
              <a:defRPr lang="en-US"/>
            </a:defPPr>
            <a:lvl1pPr algn="ctr" defTabSz="463374" fontAlgn="auto">
              <a:lnSpc>
                <a:spcPct val="100000"/>
              </a:lnSpc>
              <a:spcBef>
                <a:spcPts val="0"/>
              </a:spcBef>
              <a:spcAft>
                <a:spcPts val="0"/>
              </a:spcAft>
              <a:buClrTx/>
              <a:buSzTx/>
              <a:buFontTx/>
              <a:buNone/>
              <a:defRPr sz="1200">
                <a:gradFill>
                  <a:gsLst>
                    <a:gs pos="1250">
                      <a:srgbClr val="505050"/>
                    </a:gs>
                    <a:gs pos="99000">
                      <a:srgbClr val="505050"/>
                    </a:gs>
                  </a:gsLst>
                  <a:lin ang="5400000" scaled="0"/>
                </a:gradFill>
                <a:ea typeface="Segoe UI" pitchFamily="34" charset="0"/>
                <a:cs typeface="Segoe UI" pitchFamily="34" charset="0"/>
              </a:defRPr>
            </a:lvl1pPr>
          </a:lstStyle>
          <a:p>
            <a:r>
              <a:rPr lang="en-GB" sz="1400" dirty="0" smtClean="0">
                <a:solidFill>
                  <a:schemeClr val="tx1"/>
                </a:solidFill>
                <a:latin typeface="Segoe UI Light" panose="020B0502040204020203" pitchFamily="34" charset="0"/>
                <a:cs typeface="Segoe UI Light" panose="020B0502040204020203" pitchFamily="34" charset="0"/>
              </a:rPr>
              <a:t>Lumia </a:t>
            </a:r>
            <a:r>
              <a:rPr lang="en-GB" sz="1400" dirty="0">
                <a:solidFill>
                  <a:schemeClr val="tx1"/>
                </a:solidFill>
                <a:latin typeface="Segoe UI Light" panose="020B0502040204020203" pitchFamily="34" charset="0"/>
                <a:cs typeface="Segoe UI Light" panose="020B0502040204020203" pitchFamily="34" charset="0"/>
              </a:rPr>
              <a:t>635</a:t>
            </a:r>
            <a:endParaRPr lang="en-US" sz="1400" dirty="0">
              <a:solidFill>
                <a:schemeClr val="tx1"/>
              </a:solidFill>
              <a:latin typeface="Segoe UI Light" panose="020B0502040204020203" pitchFamily="34" charset="0"/>
              <a:cs typeface="Segoe UI Light" panose="020B0502040204020203" pitchFamily="34" charset="0"/>
            </a:endParaRPr>
          </a:p>
        </p:txBody>
      </p:sp>
      <p:sp>
        <p:nvSpPr>
          <p:cNvPr id="25" name="TextBox 24"/>
          <p:cNvSpPr txBox="1"/>
          <p:nvPr/>
        </p:nvSpPr>
        <p:spPr>
          <a:xfrm>
            <a:off x="9950199" y="5318962"/>
            <a:ext cx="871392" cy="307777"/>
          </a:xfrm>
          <a:prstGeom prst="rect">
            <a:avLst/>
          </a:prstGeom>
          <a:noFill/>
        </p:spPr>
        <p:txBody>
          <a:bodyPr wrap="none" lIns="0" rtlCol="0">
            <a:spAutoFit/>
          </a:bodyPr>
          <a:lstStyle>
            <a:defPPr>
              <a:defRPr lang="en-US"/>
            </a:defPPr>
            <a:lvl1pPr algn="ctr" defTabSz="463374" fontAlgn="auto">
              <a:lnSpc>
                <a:spcPct val="100000"/>
              </a:lnSpc>
              <a:spcBef>
                <a:spcPts val="0"/>
              </a:spcBef>
              <a:spcAft>
                <a:spcPts val="0"/>
              </a:spcAft>
              <a:buClrTx/>
              <a:buSzTx/>
              <a:buFontTx/>
              <a:buNone/>
              <a:defRPr sz="1200">
                <a:gradFill>
                  <a:gsLst>
                    <a:gs pos="1250">
                      <a:srgbClr val="505050"/>
                    </a:gs>
                    <a:gs pos="99000">
                      <a:srgbClr val="505050"/>
                    </a:gs>
                  </a:gsLst>
                  <a:lin ang="5400000" scaled="0"/>
                </a:gradFill>
                <a:ea typeface="Segoe UI" pitchFamily="34" charset="0"/>
                <a:cs typeface="Segoe UI" pitchFamily="34" charset="0"/>
              </a:defRPr>
            </a:lvl1pPr>
          </a:lstStyle>
          <a:p>
            <a:r>
              <a:rPr lang="en-GB" sz="1400" dirty="0" smtClean="0">
                <a:solidFill>
                  <a:schemeClr val="tx1"/>
                </a:solidFill>
                <a:latin typeface="Segoe UI Light" panose="020B0502040204020203" pitchFamily="34" charset="0"/>
                <a:cs typeface="Segoe UI Light" panose="020B0502040204020203" pitchFamily="34" charset="0"/>
              </a:rPr>
              <a:t>Lumia </a:t>
            </a:r>
            <a:r>
              <a:rPr lang="en-GB" sz="1400" dirty="0">
                <a:solidFill>
                  <a:schemeClr val="tx1"/>
                </a:solidFill>
                <a:latin typeface="Segoe UI Light" panose="020B0502040204020203" pitchFamily="34" charset="0"/>
                <a:cs typeface="Segoe UI Light" panose="020B0502040204020203" pitchFamily="34" charset="0"/>
              </a:rPr>
              <a:t>520</a:t>
            </a:r>
            <a:endParaRPr lang="en-US" sz="1400" dirty="0">
              <a:solidFill>
                <a:schemeClr val="tx1"/>
              </a:solidFill>
              <a:latin typeface="Segoe UI Light" panose="020B0502040204020203" pitchFamily="34" charset="0"/>
              <a:cs typeface="Segoe UI Light" panose="020B0502040204020203" pitchFamily="34" charset="0"/>
            </a:endParaRPr>
          </a:p>
        </p:txBody>
      </p:sp>
      <p:sp>
        <p:nvSpPr>
          <p:cNvPr id="26" name="TextBox 25"/>
          <p:cNvSpPr txBox="1"/>
          <p:nvPr/>
        </p:nvSpPr>
        <p:spPr>
          <a:xfrm>
            <a:off x="2626891" y="5318962"/>
            <a:ext cx="935513" cy="307777"/>
          </a:xfrm>
          <a:prstGeom prst="rect">
            <a:avLst/>
          </a:prstGeom>
          <a:noFill/>
        </p:spPr>
        <p:txBody>
          <a:bodyPr wrap="none" lIns="0" rtlCol="0">
            <a:spAutoFit/>
          </a:bodyPr>
          <a:lstStyle>
            <a:defPPr>
              <a:defRPr lang="en-US"/>
            </a:defPPr>
            <a:lvl1pPr algn="ctr" defTabSz="463374" fontAlgn="auto">
              <a:lnSpc>
                <a:spcPct val="100000"/>
              </a:lnSpc>
              <a:spcBef>
                <a:spcPts val="0"/>
              </a:spcBef>
              <a:spcAft>
                <a:spcPts val="0"/>
              </a:spcAft>
              <a:buClrTx/>
              <a:buSzTx/>
              <a:buFontTx/>
              <a:buNone/>
              <a:defRPr sz="1200">
                <a:gradFill>
                  <a:gsLst>
                    <a:gs pos="1250">
                      <a:srgbClr val="505050"/>
                    </a:gs>
                    <a:gs pos="99000">
                      <a:srgbClr val="505050"/>
                    </a:gs>
                  </a:gsLst>
                  <a:lin ang="5400000" scaled="0"/>
                </a:gradFill>
                <a:ea typeface="Segoe UI" pitchFamily="34" charset="0"/>
                <a:cs typeface="Segoe UI" pitchFamily="34" charset="0"/>
              </a:defRPr>
            </a:lvl1pPr>
          </a:lstStyle>
          <a:p>
            <a:r>
              <a:rPr lang="en-GB" sz="1400" dirty="0" smtClean="0">
                <a:solidFill>
                  <a:schemeClr val="tx1"/>
                </a:solidFill>
                <a:latin typeface="Segoe UI Light" panose="020B0502040204020203" pitchFamily="34" charset="0"/>
                <a:cs typeface="Segoe UI Light" panose="020B0502040204020203" pitchFamily="34" charset="0"/>
              </a:rPr>
              <a:t>Lumia </a:t>
            </a:r>
            <a:r>
              <a:rPr lang="en-GB" sz="1400" dirty="0">
                <a:solidFill>
                  <a:schemeClr val="tx1"/>
                </a:solidFill>
                <a:latin typeface="Segoe UI Light" panose="020B0502040204020203" pitchFamily="34" charset="0"/>
                <a:cs typeface="Segoe UI Light" panose="020B0502040204020203" pitchFamily="34" charset="0"/>
              </a:rPr>
              <a:t>1020</a:t>
            </a:r>
            <a:endParaRPr lang="en-US" sz="1400" dirty="0">
              <a:solidFill>
                <a:schemeClr val="tx1"/>
              </a:solidFill>
              <a:latin typeface="Segoe UI Light" panose="020B0502040204020203" pitchFamily="34" charset="0"/>
              <a:cs typeface="Segoe UI Light" panose="020B0502040204020203" pitchFamily="34" charset="0"/>
            </a:endParaRPr>
          </a:p>
        </p:txBody>
      </p:sp>
      <p:sp>
        <p:nvSpPr>
          <p:cNvPr id="27" name="TextBox 26"/>
          <p:cNvSpPr txBox="1"/>
          <p:nvPr/>
        </p:nvSpPr>
        <p:spPr>
          <a:xfrm>
            <a:off x="1461136" y="5318962"/>
            <a:ext cx="935513" cy="307777"/>
          </a:xfrm>
          <a:prstGeom prst="rect">
            <a:avLst/>
          </a:prstGeom>
          <a:noFill/>
        </p:spPr>
        <p:txBody>
          <a:bodyPr wrap="none" lIns="0" rtlCol="0">
            <a:spAutoFit/>
          </a:bodyPr>
          <a:lstStyle>
            <a:defPPr>
              <a:defRPr lang="en-US"/>
            </a:defPPr>
            <a:lvl1pPr algn="ctr" defTabSz="463374" fontAlgn="auto">
              <a:lnSpc>
                <a:spcPct val="100000"/>
              </a:lnSpc>
              <a:spcBef>
                <a:spcPts val="0"/>
              </a:spcBef>
              <a:spcAft>
                <a:spcPts val="0"/>
              </a:spcAft>
              <a:buClrTx/>
              <a:buSzTx/>
              <a:buFontTx/>
              <a:buNone/>
              <a:defRPr sz="1200">
                <a:gradFill>
                  <a:gsLst>
                    <a:gs pos="1250">
                      <a:srgbClr val="505050"/>
                    </a:gs>
                    <a:gs pos="99000">
                      <a:srgbClr val="505050"/>
                    </a:gs>
                  </a:gsLst>
                  <a:lin ang="5400000" scaled="0"/>
                </a:gradFill>
                <a:ea typeface="Segoe UI" pitchFamily="34" charset="0"/>
                <a:cs typeface="Segoe UI" pitchFamily="34" charset="0"/>
              </a:defRPr>
            </a:lvl1pPr>
          </a:lstStyle>
          <a:p>
            <a:r>
              <a:rPr lang="en-GB" sz="1400" dirty="0" smtClean="0">
                <a:solidFill>
                  <a:schemeClr val="tx1"/>
                </a:solidFill>
                <a:latin typeface="Segoe UI Light" panose="020B0502040204020203" pitchFamily="34" charset="0"/>
                <a:cs typeface="Segoe UI Light" panose="020B0502040204020203" pitchFamily="34" charset="0"/>
              </a:rPr>
              <a:t>Lumia </a:t>
            </a:r>
            <a:r>
              <a:rPr lang="en-GB" sz="1400" dirty="0">
                <a:solidFill>
                  <a:schemeClr val="tx1"/>
                </a:solidFill>
                <a:latin typeface="Segoe UI Light" panose="020B0502040204020203" pitchFamily="34" charset="0"/>
                <a:cs typeface="Segoe UI Light" panose="020B0502040204020203" pitchFamily="34" charset="0"/>
              </a:rPr>
              <a:t>1520</a:t>
            </a:r>
            <a:endParaRPr lang="en-US" sz="1400" dirty="0">
              <a:solidFill>
                <a:schemeClr val="tx1"/>
              </a:solidFill>
              <a:latin typeface="Segoe UI Light" panose="020B0502040204020203" pitchFamily="34" charset="0"/>
              <a:cs typeface="Segoe UI Light" panose="020B0502040204020203" pitchFamily="34" charset="0"/>
            </a:endParaRPr>
          </a:p>
        </p:txBody>
      </p:sp>
      <p:sp>
        <p:nvSpPr>
          <p:cNvPr id="28" name="TextBox 27"/>
          <p:cNvSpPr txBox="1"/>
          <p:nvPr/>
        </p:nvSpPr>
        <p:spPr>
          <a:xfrm>
            <a:off x="4994621" y="5318962"/>
            <a:ext cx="935513" cy="307777"/>
          </a:xfrm>
          <a:prstGeom prst="rect">
            <a:avLst/>
          </a:prstGeom>
          <a:noFill/>
        </p:spPr>
        <p:txBody>
          <a:bodyPr wrap="none" lIns="0" rtlCol="0">
            <a:spAutoFit/>
          </a:bodyPr>
          <a:lstStyle>
            <a:defPPr>
              <a:defRPr lang="en-US"/>
            </a:defPPr>
            <a:lvl1pPr algn="ctr" defTabSz="463374" fontAlgn="auto">
              <a:lnSpc>
                <a:spcPct val="100000"/>
              </a:lnSpc>
              <a:spcBef>
                <a:spcPts val="0"/>
              </a:spcBef>
              <a:spcAft>
                <a:spcPts val="0"/>
              </a:spcAft>
              <a:buClrTx/>
              <a:buSzTx/>
              <a:buFontTx/>
              <a:buNone/>
              <a:defRPr sz="1200">
                <a:gradFill>
                  <a:gsLst>
                    <a:gs pos="1250">
                      <a:srgbClr val="505050"/>
                    </a:gs>
                    <a:gs pos="99000">
                      <a:srgbClr val="505050"/>
                    </a:gs>
                  </a:gsLst>
                  <a:lin ang="5400000" scaled="0"/>
                </a:gradFill>
                <a:ea typeface="Segoe UI" pitchFamily="34" charset="0"/>
                <a:cs typeface="Segoe UI" pitchFamily="34" charset="0"/>
              </a:defRPr>
            </a:lvl1pPr>
          </a:lstStyle>
          <a:p>
            <a:r>
              <a:rPr lang="en-GB" sz="1400" dirty="0" smtClean="0">
                <a:solidFill>
                  <a:schemeClr val="tx1"/>
                </a:solidFill>
                <a:latin typeface="Segoe UI Light" panose="020B0502040204020203" pitchFamily="34" charset="0"/>
                <a:cs typeface="Segoe UI Light" panose="020B0502040204020203" pitchFamily="34" charset="0"/>
              </a:rPr>
              <a:t>Lumia </a:t>
            </a:r>
            <a:r>
              <a:rPr lang="en-GB" sz="1400" dirty="0">
                <a:solidFill>
                  <a:schemeClr val="tx1"/>
                </a:solidFill>
                <a:latin typeface="Segoe UI Light" panose="020B0502040204020203" pitchFamily="34" charset="0"/>
                <a:cs typeface="Segoe UI Light" panose="020B0502040204020203" pitchFamily="34" charset="0"/>
              </a:rPr>
              <a:t>1320</a:t>
            </a:r>
            <a:endParaRPr lang="en-US" sz="1400" dirty="0">
              <a:solidFill>
                <a:schemeClr val="tx1"/>
              </a:solidFill>
              <a:latin typeface="Segoe UI Light" panose="020B0502040204020203" pitchFamily="34" charset="0"/>
              <a:cs typeface="Segoe UI Light" panose="020B0502040204020203" pitchFamily="34" charset="0"/>
            </a:endParaRPr>
          </a:p>
        </p:txBody>
      </p:sp>
      <p:pic>
        <p:nvPicPr>
          <p:cNvPr id="29" name="Picture 28" descr="device_0001_1320.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17977" y="1678159"/>
            <a:ext cx="1773393" cy="3372047"/>
          </a:xfrm>
          <a:prstGeom prst="rect">
            <a:avLst/>
          </a:prstGeom>
        </p:spPr>
      </p:pic>
      <p:pic>
        <p:nvPicPr>
          <p:cNvPr id="30" name="Picture 29" descr="device_0002_Bandit_front.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31853" y="1678159"/>
            <a:ext cx="1773101" cy="3501687"/>
          </a:xfrm>
          <a:prstGeom prst="rect">
            <a:avLst/>
          </a:prstGeom>
        </p:spPr>
      </p:pic>
      <p:pic>
        <p:nvPicPr>
          <p:cNvPr id="31" name="Picture 30" descr="device_0000_1020.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33463" y="2186244"/>
            <a:ext cx="1722965" cy="2983592"/>
          </a:xfrm>
          <a:prstGeom prst="rect">
            <a:avLst/>
          </a:prstGeom>
        </p:spPr>
      </p:pic>
      <p:pic>
        <p:nvPicPr>
          <p:cNvPr id="32" name="Picture 3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16900" y="2094889"/>
            <a:ext cx="1590890" cy="3007354"/>
          </a:xfrm>
          <a:prstGeom prst="rect">
            <a:avLst/>
          </a:prstGeom>
        </p:spPr>
      </p:pic>
      <p:pic>
        <p:nvPicPr>
          <p:cNvPr id="33" name="Picture 32"/>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496359" y="2136588"/>
            <a:ext cx="1512535" cy="2876565"/>
          </a:xfrm>
          <a:prstGeom prst="rect">
            <a:avLst/>
          </a:prstGeom>
        </p:spPr>
      </p:pic>
      <p:pic>
        <p:nvPicPr>
          <p:cNvPr id="34" name="Picture 33" descr="device_0009_520.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594376" y="2460637"/>
            <a:ext cx="1385302" cy="2574325"/>
          </a:xfrm>
          <a:prstGeom prst="rect">
            <a:avLst/>
          </a:prstGeom>
        </p:spPr>
      </p:pic>
    </p:spTree>
    <p:extLst>
      <p:ext uri="{BB962C8B-B14F-4D97-AF65-F5344CB8AC3E}">
        <p14:creationId xmlns:p14="http://schemas.microsoft.com/office/powerpoint/2010/main" val="327730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T_TILE" val="YES"/>
</p:tagLst>
</file>

<file path=ppt/tags/tag2.xml><?xml version="1.0" encoding="utf-8"?>
<p:tagLst xmlns:a="http://schemas.openxmlformats.org/drawingml/2006/main" xmlns:r="http://schemas.openxmlformats.org/officeDocument/2006/relationships" xmlns:p="http://schemas.openxmlformats.org/presentationml/2006/main">
  <p:tag name="MT_TILE" val="YES"/>
</p:tagLst>
</file>

<file path=ppt/tags/tag3.xml><?xml version="1.0" encoding="utf-8"?>
<p:tagLst xmlns:a="http://schemas.openxmlformats.org/drawingml/2006/main" xmlns:r="http://schemas.openxmlformats.org/officeDocument/2006/relationships" xmlns:p="http://schemas.openxmlformats.org/presentationml/2006/main">
  <p:tag name="MT_TILE" val="YES"/>
</p:tagLst>
</file>

<file path=ppt/theme/theme1.xml><?xml version="1.0" encoding="utf-8"?>
<a:theme xmlns:a="http://schemas.openxmlformats.org/drawingml/2006/main" name="FY15 Enterprise visual identity theme">
  <a:themeElements>
    <a:clrScheme name="Custom 3">
      <a:dk1>
        <a:srgbClr val="505050"/>
      </a:dk1>
      <a:lt1>
        <a:sysClr val="window" lastClr="FFFFFF"/>
      </a:lt1>
      <a:dk2>
        <a:srgbClr val="0072C6"/>
      </a:dk2>
      <a:lt2>
        <a:srgbClr val="002050"/>
      </a:lt2>
      <a:accent1>
        <a:srgbClr val="7FBA00"/>
      </a:accent1>
      <a:accent2>
        <a:srgbClr val="FFB900"/>
      </a:accent2>
      <a:accent3>
        <a:srgbClr val="DC3C00"/>
      </a:accent3>
      <a:accent4>
        <a:srgbClr val="00BCF2"/>
      </a:accent4>
      <a:accent5>
        <a:srgbClr val="969696"/>
      </a:accent5>
      <a:accent6>
        <a:srgbClr val="D2D2D2"/>
      </a:accent6>
      <a:hlink>
        <a:srgbClr val="BEBEBE"/>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91440" rIns="91440" bIns="91440" rtlCol="0" anchor="t">
        <a:noAutofit/>
      </a:bodyPr>
      <a:lstStyle>
        <a:defPPr marL="171450" indent="-171450">
          <a:buFont typeface="Wingdings" pitchFamily="2" charset="2"/>
          <a:buChar char="§"/>
          <a:defRPr sz="1600" dirty="0" err="1" smtClean="0">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name="FY15 Enterprise visual identity theme" id="{041E4B57-B546-4E4C-9130-2E59BB0DA2E9}" vid="{54502E69-7E66-49C4-A5D7-9A91B9FD11B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KCDoc" ma:contentTypeID="0x0101000E4CB7077FEE4FF7AE86D4A500EEC7800300C6CD36C6B4DAA64EAACFCCF5D9298AA000B09CC05C6355444CB49B4B62F83D23B8" ma:contentTypeVersion="43" ma:contentTypeDescription="" ma:contentTypeScope="" ma:versionID="3d593f509fd4a7fef95804fabdcfb8e1">
  <xsd:schema xmlns:xsd="http://www.w3.org/2001/XMLSchema" xmlns:xs="http://www.w3.org/2001/XMLSchema" xmlns:p="http://schemas.microsoft.com/office/2006/metadata/properties" xmlns:ns1="http://schemas.microsoft.com/sharepoint/v3" xmlns:ns2="230e9df3-be65-4c73-a93b-d1236ebd677e" xmlns:ns3="ad820760-4664-4be3-bee2-f8b9a6708b4c" xmlns:ns4="http://schemas.microsoft.com/sharepoint/v4" targetNamespace="http://schemas.microsoft.com/office/2006/metadata/properties" ma:root="true" ma:fieldsID="d6e194222faa3cdcd4c863f0c217fd94" ns1:_="" ns2:_="" ns3:_="" ns4:_="">
    <xsd:import namespace="http://schemas.microsoft.com/sharepoint/v3"/>
    <xsd:import namespace="230e9df3-be65-4c73-a93b-d1236ebd677e"/>
    <xsd:import namespace="ad820760-4664-4be3-bee2-f8b9a6708b4c"/>
    <xsd:import namespace="http://schemas.microsoft.com/sharepoint/v4"/>
    <xsd:element name="properties">
      <xsd:complexType>
        <xsd:sequence>
          <xsd:element name="documentManagement">
            <xsd:complexType>
              <xsd:all>
                <xsd:element ref="ns2:DocumentDescription" minOccurs="0"/>
                <xsd:element ref="ns3:PublishDate" minOccurs="0"/>
                <xsd:element ref="ns1:PublishingExpirationDate" minOccurs="0"/>
                <xsd:element ref="ns1:AverageRating" minOccurs="0"/>
                <xsd:element ref="ns2:Thumbnail1" minOccurs="0"/>
                <xsd:element ref="ns1:PublishingPageContent" minOccurs="0"/>
                <xsd:element ref="ns1:RatingCount" minOccurs="0"/>
                <xsd:element ref="ns2:Owner" minOccurs="0"/>
                <xsd:element ref="ns2:LCA_x0020_Approved" minOccurs="0"/>
                <xsd:element ref="ns2:Expire_x0020_Review" minOccurs="0"/>
                <xsd:element ref="ns3:DocumentSetKcId" minOccurs="0"/>
                <xsd:element ref="ns3:CoOwner" minOccurs="0"/>
                <xsd:element ref="ns3:MediaTitle" minOccurs="0"/>
                <xsd:element ref="ns2:hd9637eefc984b85b6097c6374e15725" minOccurs="0"/>
                <xsd:element ref="ns2:l3c3ea61849e4288a8acc49bb5388e8c" minOccurs="0"/>
                <xsd:element ref="ns1:RoutingRuleDescription" minOccurs="0"/>
                <xsd:element ref="ns2:i0d941ee1e744ffea7aeee9924c91cbb" minOccurs="0"/>
                <xsd:element ref="ns2:TaxCatchAllLabel" minOccurs="0"/>
                <xsd:element ref="ns2:k21a64daf20d4502b2796a1c6b8ce6c8" minOccurs="0"/>
                <xsd:element ref="ns2:TaxCatchAll" minOccurs="0"/>
                <xsd:element ref="ns2:ef109fd36bcf4bcd9dd945731030600b" minOccurs="0"/>
                <xsd:element ref="ns2:mb88723863e1404388ba3733387d48df" minOccurs="0"/>
                <xsd:element ref="ns2:kf34bcdc8fc34e479d3f94c6210e8e27" minOccurs="0"/>
                <xsd:element ref="ns2:_dlc_DocIdUrl" minOccurs="0"/>
                <xsd:element ref="ns2:ec5b2ad5c27b45fb8a00a1f27c7ce1ae" minOccurs="0"/>
                <xsd:element ref="ns2:_dlc_DocIdPersistId" minOccurs="0"/>
                <xsd:element ref="ns2:b60f8d2dbb984f349d80d8196897f4d3" minOccurs="0"/>
                <xsd:element ref="ns2:ConfidentialityTaxHTField0" minOccurs="0"/>
                <xsd:element ref="ns3:ApplyWorkflowRules" minOccurs="0"/>
                <xsd:element ref="ns2:k20e0dfa74bf4e44818db03027b0ccd8" minOccurs="0"/>
                <xsd:element ref="ns2:eb54ac91059940029a3cc8a4ff5af673" minOccurs="0"/>
                <xsd:element ref="ns2:i1b478372f814787abd313030b81fcb2" minOccurs="0"/>
                <xsd:element ref="ns4:IconOverlay" minOccurs="0"/>
                <xsd:element ref="ns2:TaxKeywordTaxHTField" minOccurs="0"/>
                <xsd:element ref="ns2:od9986d31974458fb3007746ec0bce5f" minOccurs="0"/>
                <xsd:element ref="ns2:m6c7b4717b6346e6a075a59dd47eac69" minOccurs="0"/>
                <xsd:element ref="ns2:_dlc_DocId" minOccurs="0"/>
                <xsd:element ref="ns3:b1337ea954344dcfb0425a10eee4daa8" minOccurs="0"/>
                <xsd:element ref="ns2:bf80e81150e248c48aa8cffdf0021a1f" minOccurs="0"/>
                <xsd:element ref="ns2:m6d26e40ac264097a006193f92232ec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ExpirationDate" ma:index="4" nillable="true" ma:displayName="Scheduling End Date" ma:internalName="PublishingExpirationDate">
      <xsd:simpleType>
        <xsd:restriction base="dms:Unknown"/>
      </xsd:simpleType>
    </xsd:element>
    <xsd:element name="AverageRating" ma:index="5" nillable="true" ma:displayName="Rating (0-5)" ma:decimals="2" ma:description="Average value of all the ratings that have been submitted" ma:internalName="AverageRating" ma:readOnly="true">
      <xsd:simpleType>
        <xsd:restriction base="dms:Number"/>
      </xsd:simpleType>
    </xsd:element>
    <xsd:element name="PublishingPageContent" ma:index="13" nillable="true" ma:displayName="Page Content" ma:internalName="PublishingPageContent">
      <xsd:simpleType>
        <xsd:restriction base="dms:Unknown"/>
      </xsd:simpleType>
    </xsd:element>
    <xsd:element name="RatingCount" ma:index="15" nillable="true" ma:displayName="Number of Ratings" ma:decimals="0" ma:description="Number of ratings submitted" ma:internalName="RatingCount" ma:readOnly="true">
      <xsd:simpleType>
        <xsd:restriction base="dms:Number"/>
      </xsd:simpleType>
    </xsd:element>
    <xsd:element name="RoutingRuleDescription" ma:index="36" nillable="true" ma:displayName="Description" ma:hidden="true" ma:internalName="RoutingRuleDescription"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DocumentDescription" ma:index="2" nillable="true" ma:displayName="DocumentDescription" ma:description="Alternate description for documents that can be used for display." ma:internalName="DocumentDescription">
      <xsd:simpleType>
        <xsd:restriction base="dms:Note"/>
      </xsd:simpleType>
    </xsd:element>
    <xsd:element name="Thumbnail1" ma:index="12" nillable="true" ma:displayName="Thumbnail" ma:format="Hyperlink" ma:internalName="Thumbnail1"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Owner" ma:index="17" nillable="true" ma:displayName="Owner" ma:description="Must be an FTE" ma:indexed="true" ma:list="UserInfo" ma:SharePointGroup="0" ma:internalName="Owner" ma:readOnly="false" ma:showField="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CA_x0020_Approved" ma:index="23" nillable="true" ma:displayName="LCA Approved" ma:description="This field is for the name of the person from LCA that reviewed and approved the content." ma:list="UserInfo" ma:SharePointGroup="0" ma:internalName="LCA_x0020_Approved"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pire_x0020_Review" ma:index="28" nillable="true" ma:displayName="Expiration" ma:format="DateOnly" ma:indexed="true" ma:internalName="Expire_x0020_Review" ma:readOnly="false">
      <xsd:simpleType>
        <xsd:restriction base="dms:DateTime"/>
      </xsd:simpleType>
    </xsd:element>
    <xsd:element name="hd9637eefc984b85b6097c6374e15725" ma:index="34" nillable="true" ma:taxonomy="true" ma:internalName="hd9637eefc984b85b6097c6374e15725" ma:taxonomyFieldName="ItemType" ma:displayName="SMSG Item Type" ma:readOnly="false" ma:default="" ma:fieldId="{1d9637ee-fc98-4b85-b609-7c6374e15725}" ma:taxonomyMulti="true" ma:sspId="e385fb40-52d4-4fae-9c5b-3e8ff8a5878e" ma:termSetId="a611a704-4666-406e-a571-a6e9bb4a2dcc" ma:anchorId="3d59bf14-be35-4b82-81a4-70bbe2a90cc2" ma:open="false" ma:isKeyword="false">
      <xsd:complexType>
        <xsd:sequence>
          <xsd:element ref="pc:Terms" minOccurs="0" maxOccurs="1"/>
        </xsd:sequence>
      </xsd:complexType>
    </xsd:element>
    <xsd:element name="l3c3ea61849e4288a8acc49bb5388e8c" ma:index="35" nillable="true" ma:taxonomy="true" ma:internalName="l3c3ea61849e4288a8acc49bb5388e8c" ma:taxonomyFieldName="Groups" ma:displayName="SMSG Groups" ma:readOnly="false" ma:default="" ma:fieldId="{53c3ea61-849e-4288-a8ac-c49bb5388e8c}" ma:taxonomyMulti="true" ma:sspId="e385fb40-52d4-4fae-9c5b-3e8ff8a5878e" ma:termSetId="d039009f-2da8-468b-bf5e-ff4693a9f72f" ma:anchorId="ec38e82f-eddf-4553-aa72-f3bd3c1d5855" ma:open="false" ma:isKeyword="false">
      <xsd:complexType>
        <xsd:sequence>
          <xsd:element ref="pc:Terms" minOccurs="0" maxOccurs="1"/>
        </xsd:sequence>
      </xsd:complexType>
    </xsd:element>
    <xsd:element name="i0d941ee1e744ffea7aeee9924c91cbb" ma:index="37" nillable="true" ma:taxonomy="true" ma:internalName="i0d941ee1e744ffea7aeee9924c91cbb" ma:taxonomyFieldName="BusinessArchitecture" ma:displayName="SMSG Business Architecture" ma:readOnly="false" ma:default="" ma:fieldId="{20d941ee-1e74-4ffe-a7ae-ee9924c91cbb}" ma:taxonomyMulti="true" ma:sspId="e385fb40-52d4-4fae-9c5b-3e8ff8a5878e" ma:termSetId="d039009f-2da8-468b-bf5e-ff4693a9f72f" ma:anchorId="1951c1e0-4cc7-414f-a435-7369277bc757" ma:open="false" ma:isKeyword="false">
      <xsd:complexType>
        <xsd:sequence>
          <xsd:element ref="pc:Terms" minOccurs="0" maxOccurs="1"/>
        </xsd:sequence>
      </xsd:complexType>
    </xsd:element>
    <xsd:element name="TaxCatchAllLabel" ma:index="38" nillable="true" ma:displayName="Taxonomy Catch All Column1" ma:hidden="true" ma:list="{341bdb36-d19b-4bce-9fa6-6145346cf024}" ma:internalName="TaxCatchAllLabel" ma:readOnly="true" ma:showField="CatchAllDataLabel" ma:web="ad820760-4664-4be3-bee2-f8b9a6708b4c">
      <xsd:complexType>
        <xsd:complexContent>
          <xsd:extension base="dms:MultiChoiceLookup">
            <xsd:sequence>
              <xsd:element name="Value" type="dms:Lookup" maxOccurs="unbounded" minOccurs="0" nillable="true"/>
            </xsd:sequence>
          </xsd:extension>
        </xsd:complexContent>
      </xsd:complexType>
    </xsd:element>
    <xsd:element name="k21a64daf20d4502b2796a1c6b8ce6c8" ma:index="40" nillable="true" ma:taxonomy="true" ma:internalName="k21a64daf20d4502b2796a1c6b8ce6c8" ma:taxonomyFieldName="Industries" ma:displayName="SMSG Industries" ma:readOnly="false" ma:default="" ma:fieldId="{421a64da-f20d-4502-b279-6a1c6b8ce6c8}" ma:taxonomyMulti="true" ma:sspId="e385fb40-52d4-4fae-9c5b-3e8ff8a5878e" ma:termSetId="a611a704-4666-406e-a571-a6e9bb4a2dcc" ma:anchorId="322da17f-7441-43de-8ac8-ca7d62aec02b" ma:open="false" ma:isKeyword="false">
      <xsd:complexType>
        <xsd:sequence>
          <xsd:element ref="pc:Terms" minOccurs="0" maxOccurs="1"/>
        </xsd:sequence>
      </xsd:complexType>
    </xsd:element>
    <xsd:element name="TaxCatchAll" ma:index="41" nillable="true" ma:displayName="Taxonomy Catch All Column" ma:hidden="true" ma:list="{341bdb36-d19b-4bce-9fa6-6145346cf024}" ma:internalName="TaxCatchAll" ma:showField="CatchAllData" ma:web="ad820760-4664-4be3-bee2-f8b9a6708b4c">
      <xsd:complexType>
        <xsd:complexContent>
          <xsd:extension base="dms:MultiChoiceLookup">
            <xsd:sequence>
              <xsd:element name="Value" type="dms:Lookup" maxOccurs="unbounded" minOccurs="0" nillable="true"/>
            </xsd:sequence>
          </xsd:extension>
        </xsd:complexContent>
      </xsd:complexType>
    </xsd:element>
    <xsd:element name="ef109fd36bcf4bcd9dd945731030600b" ma:index="42" nillable="true" ma:taxonomy="true" ma:internalName="ef109fd36bcf4bcd9dd945731030600b" ma:taxonomyFieldName="Region" ma:displayName="SMSG Region" ma:readOnly="false" ma:default="" ma:fieldId="{ef109fd3-6bcf-4bcd-9dd9-45731030600b}" ma:taxonomyMulti="true" ma:sspId="e385fb40-52d4-4fae-9c5b-3e8ff8a5878e" ma:termSetId="a611a704-4666-406e-a571-a6e9bb4a2dcc" ma:anchorId="c5404caa-7d82-41c6-82c2-0230c1d96864" ma:open="false" ma:isKeyword="false">
      <xsd:complexType>
        <xsd:sequence>
          <xsd:element ref="pc:Terms" minOccurs="0" maxOccurs="1"/>
        </xsd:sequence>
      </xsd:complexType>
    </xsd:element>
    <xsd:element name="mb88723863e1404388ba3733387d48df" ma:index="43" nillable="true" ma:taxonomy="true" ma:internalName="mb88723863e1404388ba3733387d48df" ma:taxonomyFieldName="Audiences" ma:displayName="SMSG Customer Audiences" ma:readOnly="false" ma:default="" ma:fieldId="{6b887238-63e1-4043-88ba-3733387d48df}" ma:taxonomyMulti="true" ma:sspId="e385fb40-52d4-4fae-9c5b-3e8ff8a5878e" ma:termSetId="a611a704-4666-406e-a571-a6e9bb4a2dcc" ma:anchorId="8a0280e9-c6e8-4e3c-80d6-8db643b96ddd" ma:open="false" ma:isKeyword="false">
      <xsd:complexType>
        <xsd:sequence>
          <xsd:element ref="pc:Terms" minOccurs="0" maxOccurs="1"/>
        </xsd:sequence>
      </xsd:complexType>
    </xsd:element>
    <xsd:element name="kf34bcdc8fc34e479d3f94c6210e8e27" ma:index="44" nillable="true" ma:taxonomy="true" ma:internalName="kf34bcdc8fc34e479d3f94c6210e8e27" ma:taxonomyFieldName="Competitors" ma:displayName="SMSG Competition" ma:readOnly="false" ma:default="" ma:fieldId="{4f34bcdc-8fc3-4e47-9d3f-94c6210e8e27}" ma:taxonomyMulti="true" ma:sspId="e385fb40-52d4-4fae-9c5b-3e8ff8a5878e" ma:termSetId="a611a704-4666-406e-a571-a6e9bb4a2dcc" ma:anchorId="718f8fd0-b740-48bc-92ad-5700213c04b2" ma:open="false" ma:isKeyword="false">
      <xsd:complexType>
        <xsd:sequence>
          <xsd:element ref="pc:Terms" minOccurs="0" maxOccurs="1"/>
        </xsd:sequence>
      </xsd:complexType>
    </xsd:element>
    <xsd:element name="_dlc_DocIdUrl" ma:index="4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ec5b2ad5c27b45fb8a00a1f27c7ce1ae" ma:index="46" nillable="true" ma:taxonomy="true" ma:internalName="ec5b2ad5c27b45fb8a00a1f27c7ce1ae" ma:taxonomyFieldName="Partners" ma:displayName="SMSG Partners" ma:readOnly="false" ma:default="" ma:fieldId="{ec5b2ad5-c27b-45fb-8a00-a1f27c7ce1ae}" ma:taxonomyMulti="true" ma:sspId="e385fb40-52d4-4fae-9c5b-3e8ff8a5878e" ma:termSetId="a611a704-4666-406e-a571-a6e9bb4a2dcc" ma:anchorId="dd1a91fa-3198-4561-9b04-bc737b2a8291" ma:open="false" ma:isKeyword="false">
      <xsd:complexType>
        <xsd:sequence>
          <xsd:element ref="pc:Terms" minOccurs="0" maxOccurs="1"/>
        </xsd:sequence>
      </xsd:complexType>
    </xsd:element>
    <xsd:element name="_dlc_DocIdPersistId" ma:index="47" nillable="true" ma:displayName="Persist ID" ma:description="Keep ID on add." ma:hidden="true" ma:internalName="_dlc_DocIdPersistId" ma:readOnly="true">
      <xsd:simpleType>
        <xsd:restriction base="dms:Boolean"/>
      </xsd:simpleType>
    </xsd:element>
    <xsd:element name="b60f8d2dbb984f349d80d8196897f4d3" ma:index="48" nillable="true" ma:taxonomy="true" ma:internalName="b60f8d2dbb984f349d80d8196897f4d3" ma:taxonomyFieldName="Roles" ma:displayName="SMSG Roles" ma:readOnly="false" ma:default="" ma:fieldId="{b60f8d2d-bb98-4f34-9d80-d8196897f4d3}" ma:taxonomyMulti="true" ma:sspId="e385fb40-52d4-4fae-9c5b-3e8ff8a5878e" ma:termSetId="a611a704-4666-406e-a571-a6e9bb4a2dcc" ma:anchorId="c9a07ef0-4236-4915-97ca-1b3392dac369" ma:open="false" ma:isKeyword="false">
      <xsd:complexType>
        <xsd:sequence>
          <xsd:element ref="pc:Terms" minOccurs="0" maxOccurs="1"/>
        </xsd:sequence>
      </xsd:complexType>
    </xsd:element>
    <xsd:element name="ConfidentialityTaxHTField0" ma:index="49" nillable="true" ma:taxonomy="true" ma:internalName="ConfidentialityTaxHTField0" ma:taxonomyFieldName="Confidentiality" ma:displayName="Confidentiality" ma:indexed="true" ma:readOnly="false" ma:default="1;#Microsoft confidential|461efa83-0283-486a-a8d5-943328f3693f" ma:fieldId="{840a9f3c-1e14-4c21-9dbf-5637765665db}" ma:sspId="e385fb40-52d4-4fae-9c5b-3e8ff8a5878e" ma:termSetId="e0e820dc-7da0-48b9-8472-209c7e82d1d0" ma:anchorId="00000000-0000-0000-0000-000000000000" ma:open="false" ma:isKeyword="false">
      <xsd:complexType>
        <xsd:sequence>
          <xsd:element ref="pc:Terms" minOccurs="0" maxOccurs="1"/>
        </xsd:sequence>
      </xsd:complexType>
    </xsd:element>
    <xsd:element name="k20e0dfa74bf4e44818db03027b0ccd8" ma:index="51" nillable="true" ma:taxonomy="true" ma:internalName="k20e0dfa74bf4e44818db03027b0ccd8" ma:taxonomyFieldName="Segments" ma:displayName="SMSG Customer Segments" ma:readOnly="false" ma:default="" ma:fieldId="{420e0dfa-74bf-4e44-818d-b03027b0ccd8}" ma:taxonomyMulti="true" ma:sspId="e385fb40-52d4-4fae-9c5b-3e8ff8a5878e" ma:termSetId="a611a704-4666-406e-a571-a6e9bb4a2dcc" ma:anchorId="dd7a2ee5-7d01-4a82-9346-1eefa47ece8b" ma:open="false" ma:isKeyword="false">
      <xsd:complexType>
        <xsd:sequence>
          <xsd:element ref="pc:Terms" minOccurs="0" maxOccurs="1"/>
        </xsd:sequence>
      </xsd:complexType>
    </xsd:element>
    <xsd:element name="eb54ac91059940029a3cc8a4ff5af673" ma:index="53" nillable="true" ma:taxonomy="true" ma:internalName="eb54ac91059940029a3cc8a4ff5af673" ma:taxonomyFieldName="SMSGDomain" ma:displayName="SMSG Domain" ma:readOnly="false" ma:default="" ma:fieldId="{eb54ac91-0599-4002-9a3c-c8a4ff5af673}" ma:taxonomyMulti="true" ma:sspId="e385fb40-52d4-4fae-9c5b-3e8ff8a5878e" ma:termSetId="a611a704-4666-406e-a571-a6e9bb4a2dcc" ma:anchorId="dd7a2ee5-7d01-4a82-9346-1eefa47ece8b" ma:open="false" ma:isKeyword="false">
      <xsd:complexType>
        <xsd:sequence>
          <xsd:element ref="pc:Terms" minOccurs="0" maxOccurs="1"/>
        </xsd:sequence>
      </xsd:complexType>
    </xsd:element>
    <xsd:element name="i1b478372f814787abd313030b81fcb2" ma:index="54" nillable="true" ma:taxonomy="true" ma:internalName="i1b478372f814787abd313030b81fcb2" ma:taxonomyFieldName="ActivitiesAndPrograms" ma:displayName="SMSG Activities &amp; Programs" ma:readOnly="false" ma:default="" ma:fieldId="{21b47837-2f81-4787-abd3-13030b81fcb2}" ma:taxonomyMulti="true" ma:sspId="e385fb40-52d4-4fae-9c5b-3e8ff8a5878e" ma:termSetId="d039009f-2da8-468b-bf5e-ff4693a9f72f" ma:anchorId="846d39ff-6475-4006-99df-de42970d666e" ma:open="false" ma:isKeyword="false">
      <xsd:complexType>
        <xsd:sequence>
          <xsd:element ref="pc:Terms" minOccurs="0" maxOccurs="1"/>
        </xsd:sequence>
      </xsd:complexType>
    </xsd:element>
    <xsd:element name="TaxKeywordTaxHTField" ma:index="58" nillable="true" ma:taxonomy="true" ma:internalName="TaxKeywordTaxHTField" ma:taxonomyFieldName="TaxKeyword" ma:displayName="Enterprise Keywords" ma:readOnly="false"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od9986d31974458fb3007746ec0bce5f" ma:index="59" nillable="true" ma:taxonomy="true" ma:internalName="od9986d31974458fb3007746ec0bce5f" ma:taxonomyFieldName="Languages" ma:displayName="SMSG Languages" ma:default="" ma:fieldId="{8d9986d3-1974-458f-b300-7746ec0bce5f}" ma:taxonomyMulti="true" ma:sspId="e385fb40-52d4-4fae-9c5b-3e8ff8a5878e" ma:termSetId="a611a704-4666-406e-a571-a6e9bb4a2dcc" ma:anchorId="c5f267fd-fa38-4ffe-a1d8-2693d87e90bc" ma:open="false" ma:isKeyword="false">
      <xsd:complexType>
        <xsd:sequence>
          <xsd:element ref="pc:Terms" minOccurs="0" maxOccurs="1"/>
        </xsd:sequence>
      </xsd:complexType>
    </xsd:element>
    <xsd:element name="m6c7b4717b6346e6a075a59dd47eac69" ma:index="60" nillable="true" ma:taxonomy="true" ma:internalName="m6c7b4717b6346e6a075a59dd47eac69" ma:taxonomyFieldName="Topics" ma:displayName="SMSG Topics" ma:readOnly="false" ma:default="" ma:fieldId="{66c7b471-7b63-46e6-a075-a59dd47eac69}" ma:taxonomyMulti="true" ma:sspId="e385fb40-52d4-4fae-9c5b-3e8ff8a5878e" ma:termSetId="d039009f-2da8-468b-bf5e-ff4693a9f72f" ma:anchorId="ddcce936-3357-448e-8326-e6fdfddfb752" ma:open="false" ma:isKeyword="false">
      <xsd:complexType>
        <xsd:sequence>
          <xsd:element ref="pc:Terms" minOccurs="0" maxOccurs="1"/>
        </xsd:sequence>
      </xsd:complexType>
    </xsd:element>
    <xsd:element name="_dlc_DocId" ma:index="61" nillable="true" ma:displayName="Document ID Value" ma:description="The value of the document ID assigned to this item." ma:indexed="true" ma:internalName="_dlc_DocId" ma:readOnly="true">
      <xsd:simpleType>
        <xsd:restriction base="dms:Text"/>
      </xsd:simpleType>
    </xsd:element>
    <xsd:element name="bf80e81150e248c48aa8cffdf0021a1f" ma:index="65" nillable="true" ma:taxonomy="true" ma:internalName="bf80e81150e248c48aa8cffdf0021a1f" ma:taxonomyFieldName="Products" ma:displayName="SMSG Products &amp; Technologies" ma:readOnly="false" ma:default="" ma:fieldId="{bf80e811-50e2-48c4-8aa8-cffdf0021a1f}" ma:taxonomyMulti="true" ma:sspId="e385fb40-52d4-4fae-9c5b-3e8ff8a5878e" ma:termSetId="a611a704-4666-406e-a571-a6e9bb4a2dcc" ma:anchorId="f7bdd4ba-8e81-43d6-a504-860f505d5c97" ma:open="false" ma:isKeyword="false">
      <xsd:complexType>
        <xsd:sequence>
          <xsd:element ref="pc:Terms" minOccurs="0" maxOccurs="1"/>
        </xsd:sequence>
      </xsd:complexType>
    </xsd:element>
    <xsd:element name="m6d26e40ac264097a006193f92232ece" ma:index="66" nillable="true" ma:taxonomy="true" ma:internalName="m6d26e40ac264097a006193f92232ece" ma:taxonomyFieldName="TechnicalLevel" ma:displayName="Technical Level" ma:readOnly="false" ma:default="" ma:fieldId="{66d26e40-ac26-4097-a006-193f92232ece}" ma:sspId="e385fb40-52d4-4fae-9c5b-3e8ff8a5878e" ma:termSetId="7123edbd-7265-47b9-9049-04e46d245d8e" ma:anchorId="3c636e1e-6390-429f-a144-68438d32bffe"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d820760-4664-4be3-bee2-f8b9a6708b4c" elementFormDefault="qualified">
    <xsd:import namespace="http://schemas.microsoft.com/office/2006/documentManagement/types"/>
    <xsd:import namespace="http://schemas.microsoft.com/office/infopath/2007/PartnerControls"/>
    <xsd:element name="PublishDate" ma:index="3" nillable="true" ma:displayName="PublishDate" ma:description="Used in Blog Posts and documents." ma:format="DateOnly" ma:indexed="true" ma:internalName="PublishDate">
      <xsd:simpleType>
        <xsd:restriction base="dms:DateTime"/>
      </xsd:simpleType>
    </xsd:element>
    <xsd:element name="DocumentSetKcId" ma:index="31" nillable="true" ma:displayName="DocumentSetKcId" ma:description="Custom Column used to capture Document ID to share with DocumentSet Contents" ma:indexed="true" ma:internalName="DocumentSetKcId" ma:readOnly="false">
      <xsd:simpleType>
        <xsd:restriction base="dms:Text">
          <xsd:maxLength value="255"/>
        </xsd:restriction>
      </xsd:simpleType>
    </xsd:element>
    <xsd:element name="CoOwner" ma:index="32" nillable="true" ma:displayName="Co-Owner" ma:description="Co-Owner" ma:list="UserInfo" ma:SharePointGroup="0" ma:internalName="CoOwner" ma:readOnly="false" ma:showField="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Title" ma:index="33" nillable="true" ma:displayName="BlogPostID" ma:description="Blog Post ID to link documents on the blog post." ma:internalName="MediaTitle" ma:readOnly="false">
      <xsd:simpleType>
        <xsd:restriction base="dms:Text">
          <xsd:maxLength value="255"/>
        </xsd:restriction>
      </xsd:simpleType>
    </xsd:element>
    <xsd:element name="ApplyWorkflowRules" ma:index="50" nillable="true" ma:displayName="ApplyWorkflowRules" ma:default="Yes" ma:description="This columns is used to help to apply the workflow rules on Document Sets / Documents. by Default the Value is Yes" ma:format="Dropdown" ma:hidden="true" ma:internalName="ApplyWorkflowRules" ma:readOnly="false">
      <xsd:simpleType>
        <xsd:restriction base="dms:Choice">
          <xsd:enumeration value="Yes"/>
          <xsd:enumeration value="No"/>
        </xsd:restriction>
      </xsd:simpleType>
    </xsd:element>
    <xsd:element name="b1337ea954344dcfb0425a10eee4daa8" ma:index="63" nillable="true" ma:taxonomy="true" ma:internalName="b1337ea954344dcfb0425a10eee4daa8" ma:taxonomyFieldName="EnterpriseDomainTags" ma:displayName="EnterpriseDomainTags" ma:default="" ma:fieldId="{b1337ea9-5434-4dcf-b042-5a10eee4daa8}" ma:taxonomyMulti="true" ma:sspId="e385fb40-52d4-4fae-9c5b-3e8ff8a5878e" ma:termSetId="d039009f-2da8-468b-bf5e-ff4693a9f72f"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55"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39"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haredContentType xmlns="Microsoft.SharePoint.Taxonomy.ContentTypeSync" SourceId="e385fb40-52d4-4fae-9c5b-3e8ff8a5878e" ContentTypeId="0x0101000E4CB7077FEE4FF7AE86D4A500EEC78003" PreviousValue="false"/>
</file>

<file path=customXml/item4.xml><?xml version="1.0" encoding="utf-8"?>
<ct:contentTypeSchema xmlns:ct="http://schemas.microsoft.com/office/2006/metadata/contentType" xmlns:ma="http://schemas.microsoft.com/office/2006/metadata/properties/metaAttributes" ct:_="" ma:_="" ma:contentTypeName="Document" ma:contentTypeID="0x010100CF56B5969AA1BC49BB3A960EF97BEDD6" ma:contentTypeVersion="9" ma:contentTypeDescription="Create a new document." ma:contentTypeScope="" ma:versionID="bb87a6a81829f858ad895440b91f2761">
  <xsd:schema xmlns:xsd="http://www.w3.org/2001/XMLSchema" xmlns:xs="http://www.w3.org/2001/XMLSchema" xmlns:p="http://schemas.microsoft.com/office/2006/metadata/properties" xmlns:ns1="http://schemas.microsoft.com/sharepoint/v3" xmlns:ns2="74a38b85-65de-41c6-8591-8959fc75330f" xmlns:ns3="7232daf2-f1a8-49b0-8b66-f47c7c5807d1" targetNamespace="http://schemas.microsoft.com/office/2006/metadata/properties" ma:root="true" ma:fieldsID="19b6d44d9f60ceccbd8dd9243c07b629" ns1:_="" ns2:_="" ns3:_="">
    <xsd:import namespace="http://schemas.microsoft.com/sharepoint/v3"/>
    <xsd:import namespace="74a38b85-65de-41c6-8591-8959fc75330f"/>
    <xsd:import namespace="7232daf2-f1a8-49b0-8b66-f47c7c5807d1"/>
    <xsd:element name="properties">
      <xsd:complexType>
        <xsd:sequence>
          <xsd:element name="documentManagement">
            <xsd:complexType>
              <xsd:all>
                <xsd:element ref="ns1:PublishingStartDate" minOccurs="0"/>
                <xsd:element ref="ns1:PublishingExpirationDate" minOccurs="0"/>
                <xsd:element ref="ns2:SharedWithUsers" minOccurs="0"/>
                <xsd:element ref="ns2:SharingHintHash"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4a38b85-65de-41c6-8591-8959fc75330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1" nillable="true" ma:displayName="Sharing Hint Hash" ma:internalName="SharingHintHash" ma:readOnly="true">
      <xsd:simpleType>
        <xsd:restriction base="dms:Text"/>
      </xsd:simple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description="" ma:internalName="LastSharedByUser" ma:readOnly="true">
      <xsd:simpleType>
        <xsd:restriction base="dms:Note">
          <xsd:maxLength value="255"/>
        </xsd:restriction>
      </xsd:simpleType>
    </xsd:element>
    <xsd:element name="LastSharedByTime" ma:index="14"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7232daf2-f1a8-49b0-8b66-f47c7c5807d1" elementFormDefault="qualified">
    <xsd:import namespace="http://schemas.microsoft.com/office/2006/documentManagement/types"/>
    <xsd:import namespace="http://schemas.microsoft.com/office/infopath/2007/PartnerControls"/>
    <xsd:element name="MediaServiceMetadata" ma:index="15" nillable="true" ma:displayName="MediaServiceMetadata" ma:description="" ma:hidden="true" ma:internalName="MediaServiceMetadata" ma:readOnly="true">
      <xsd:simpleType>
        <xsd:restriction base="dms:Note"/>
      </xsd:simpleType>
    </xsd:element>
    <xsd:element name="MediaServiceFastMetadata" ma:index="16" nillable="true" ma:displayName="MediaServiceFastMetadata" ma:description="" ma:hidden="true" ma:internalName="MediaServiceFastMetadata" ma:readOnly="true">
      <xsd:simpleType>
        <xsd:restriction base="dms:Note"/>
      </xsd:simpleType>
    </xsd:element>
    <xsd:element name="MediaServiceAutoTags" ma:index="17" nillable="true" ma:displayName="MediaServiceAutoTags" ma:description=""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SharedWithUsers xmlns="74a38b85-65de-41c6-8591-8959fc75330f">
      <UserInfo>
        <DisplayName/>
        <AccountId xsi:nil="true"/>
        <AccountType/>
      </UserInfo>
    </SharedWithUsers>
  </documentManagement>
</p:properties>
</file>

<file path=customXml/itemProps1.xml><?xml version="1.0" encoding="utf-8"?>
<ds:datastoreItem xmlns:ds="http://schemas.openxmlformats.org/officeDocument/2006/customXml" ds:itemID="{711A1833-3036-4636-8316-A08289C6C5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30e9df3-be65-4c73-a93b-d1236ebd677e"/>
    <ds:schemaRef ds:uri="ad820760-4664-4be3-bee2-f8b9a6708b4c"/>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38AC061-5A33-4A4D-B45F-F4F345799C8F}"/>
</file>

<file path=customXml/itemProps3.xml><?xml version="1.0" encoding="utf-8"?>
<ds:datastoreItem xmlns:ds="http://schemas.openxmlformats.org/officeDocument/2006/customXml" ds:itemID="{3861B921-BF37-4BAB-9535-EC80C36D28F6}">
  <ds:schemaRefs>
    <ds:schemaRef ds:uri="Microsoft.SharePoint.Taxonomy.ContentTypeSync"/>
  </ds:schemaRefs>
</ds:datastoreItem>
</file>

<file path=customXml/itemProps4.xml><?xml version="1.0" encoding="utf-8"?>
<ds:datastoreItem xmlns:ds="http://schemas.openxmlformats.org/officeDocument/2006/customXml" ds:itemID="{1EB1260A-4EC8-4C38-9469-972691F17EEF}"/>
</file>

<file path=customXml/itemProps5.xml><?xml version="1.0" encoding="utf-8"?>
<ds:datastoreItem xmlns:ds="http://schemas.openxmlformats.org/officeDocument/2006/customXml" ds:itemID="{0643C378-914C-4319-9BD3-B4D961C6C5BF}"/>
</file>

<file path=docProps/app.xml><?xml version="1.0" encoding="utf-8"?>
<Properties xmlns="http://schemas.openxmlformats.org/officeDocument/2006/extended-properties" xmlns:vt="http://schemas.openxmlformats.org/officeDocument/2006/docPropsVTypes">
  <TotalTime>0</TotalTime>
  <Words>2604</Words>
  <Application>Microsoft Office PowerPoint</Application>
  <PresentationFormat>Widescreen</PresentationFormat>
  <Paragraphs>600</Paragraphs>
  <Slides>44</Slides>
  <Notes>43</Notes>
  <HiddenSlides>6</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44</vt:i4>
      </vt:variant>
    </vt:vector>
  </HeadingPairs>
  <TitlesOfParts>
    <vt:vector size="57" baseType="lpstr">
      <vt:lpstr>ＭＳ Ｐゴシック</vt:lpstr>
      <vt:lpstr>ＭＳ Ｐゴシック</vt:lpstr>
      <vt:lpstr>Arial</vt:lpstr>
      <vt:lpstr>Avenir LT Pro 45 Book</vt:lpstr>
      <vt:lpstr>Calibri</vt:lpstr>
      <vt:lpstr>Calibri (body)</vt:lpstr>
      <vt:lpstr>Courier New</vt:lpstr>
      <vt:lpstr>Segoe Light</vt:lpstr>
      <vt:lpstr>Segoe UI</vt:lpstr>
      <vt:lpstr>Segoe UI Light</vt:lpstr>
      <vt:lpstr>Segoe UI Semilight</vt:lpstr>
      <vt:lpstr>Wingdings</vt:lpstr>
      <vt:lpstr>FY15 Enterprise visual identity theme</vt:lpstr>
      <vt:lpstr>PowerPoint Presentation</vt:lpstr>
      <vt:lpstr>Financial services industry challenges</vt:lpstr>
      <vt:lpstr>Windows in financial services</vt:lpstr>
      <vt:lpstr>Windows: The right choice for financial services </vt:lpstr>
      <vt:lpstr>PowerPoint Presentation</vt:lpstr>
      <vt:lpstr>PowerPoint Presentation</vt:lpstr>
      <vt:lpstr>PowerPoint Presentation</vt:lpstr>
      <vt:lpstr>PowerPoint Presentation</vt:lpstr>
      <vt:lpstr>PowerPoint Presentation</vt:lpstr>
      <vt:lpstr>PowerPoint Presentation</vt:lpstr>
      <vt:lpstr>Financial services scenarios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Introducing the Enterprise Mobility Suite</vt:lpstr>
      <vt:lpstr>PowerPoint Presentation</vt:lpstr>
      <vt:lpstr>PowerPoint Presentation</vt:lpstr>
      <vt:lpstr>PowerPoint Presentation</vt:lpstr>
      <vt:lpstr>PowerPoint Presentation</vt:lpstr>
      <vt:lpstr>PowerPoint Presentation</vt:lpstr>
      <vt:lpstr>Customer Evidence: Windows devices in financial services</vt:lpstr>
      <vt:lpstr>PowerPoint Presentation</vt:lpstr>
      <vt:lpstr>PowerPoint Presentation</vt:lpstr>
      <vt:lpstr>PowerPoint Presentation</vt:lpstr>
      <vt:lpstr>PowerPoint Presentation</vt:lpstr>
      <vt:lpstr>Range of Windows devices</vt:lpstr>
      <vt:lpstr>Windows devices for financial services</vt:lpstr>
      <vt:lpstr>Range of embedded devices</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Windows Mobility and Devices for Financial Services (Customer Leave Behind deck)</dc:title>
  <dc:creator/>
  <cp:keywords/>
  <cp:lastModifiedBy/>
  <cp:revision>1</cp:revision>
  <dcterms:created xsi:type="dcterms:W3CDTF">2014-10-09T20:16:59Z</dcterms:created>
  <dcterms:modified xsi:type="dcterms:W3CDTF">2015-02-10T22:41:50Z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1cd454bacc149bfbcfd764edd279de7">
    <vt:lpwstr/>
  </property>
  <property fmtid="{D5CDD505-2E9C-101B-9397-08002B2CF9AE}" pid="3" name="TaxKeyword">
    <vt:lpwstr/>
  </property>
  <property fmtid="{D5CDD505-2E9C-101B-9397-08002B2CF9AE}" pid="4" name="Order">
    <vt:r8>317000</vt:r8>
  </property>
  <property fmtid="{D5CDD505-2E9C-101B-9397-08002B2CF9AE}" pid="5" name="_dlc_policyId">
    <vt:lpwstr/>
  </property>
  <property fmtid="{D5CDD505-2E9C-101B-9397-08002B2CF9AE}" pid="6" name="Region">
    <vt:lpwstr/>
  </property>
  <property fmtid="{D5CDD505-2E9C-101B-9397-08002B2CF9AE}" pid="7" name="Confidentiality">
    <vt:lpwstr>216;#customer ready|8986c41d-21c5-4f8f-8a12-ea4625b46858</vt:lpwstr>
  </property>
  <property fmtid="{D5CDD505-2E9C-101B-9397-08002B2CF9AE}" pid="8" name="ItemType">
    <vt:lpwstr>3;#customer presentations|18e9ae94-e321-4eea-82d2-ad5b2f470f3c</vt:lpwstr>
  </property>
  <property fmtid="{D5CDD505-2E9C-101B-9397-08002B2CF9AE}" pid="9" name="ContentTypeId">
    <vt:lpwstr>0x010100CF56B5969AA1BC49BB3A960EF97BEDD6</vt:lpwstr>
  </property>
  <property fmtid="{D5CDD505-2E9C-101B-9397-08002B2CF9AE}" pid="10" name="bc28b5f076654a3b96073bbbebfeb8c9">
    <vt:lpwstr/>
  </property>
  <property fmtid="{D5CDD505-2E9C-101B-9397-08002B2CF9AE}" pid="11" name="Industries">
    <vt:lpwstr>1731;#financial services sector|b538d45a-5f3b-4c47-9c69-37273fafe895</vt:lpwstr>
  </property>
  <property fmtid="{D5CDD505-2E9C-101B-9397-08002B2CF9AE}" pid="12" name="Roles">
    <vt:lpwstr/>
  </property>
  <property fmtid="{D5CDD505-2E9C-101B-9397-08002B2CF9AE}" pid="13" name="j4d667fb28274e85b2214f6e751c8d1f">
    <vt:lpwstr/>
  </property>
  <property fmtid="{D5CDD505-2E9C-101B-9397-08002B2CF9AE}" pid="14" name="MSProducts">
    <vt:lpwstr/>
  </property>
  <property fmtid="{D5CDD505-2E9C-101B-9397-08002B2CF9AE}" pid="15" name="SMSGDomain">
    <vt:lpwstr>179;#Windows Division|02060bcf-ed70-4849-aa5b-8abb20bff174;#180;#Windows Domain|394afea1-7a30-43aa-ba56-b48b78e065b4;#258;#Marketing and Operations|4e55053f-00bf-4a09-94d0-fbe9f56e7b2c;#86;#Windows Business Group|0345b95b-a01a-476d-9ed3-4bc6428075b5</vt:lpwstr>
  </property>
  <property fmtid="{D5CDD505-2E9C-101B-9397-08002B2CF9AE}" pid="16" name="Competitors">
    <vt:lpwstr/>
  </property>
  <property fmtid="{D5CDD505-2E9C-101B-9397-08002B2CF9AE}" pid="17" name="ItemRetentionFormula">
    <vt:lpwstr/>
  </property>
  <property fmtid="{D5CDD505-2E9C-101B-9397-08002B2CF9AE}" pid="18" name="BusinessArchitecture">
    <vt:lpwstr/>
  </property>
  <property fmtid="{D5CDD505-2E9C-101B-9397-08002B2CF9AE}" pid="19" name="SMSGTags">
    <vt:lpwstr/>
  </property>
  <property fmtid="{D5CDD505-2E9C-101B-9397-08002B2CF9AE}" pid="20" name="j031aa32f4154c8c9a646efae715ebde">
    <vt:lpwstr/>
  </property>
  <property fmtid="{D5CDD505-2E9C-101B-9397-08002B2CF9AE}" pid="21" name="Products">
    <vt:lpwstr>381;#tablets|326a8ebe-6aad-424e-8112-fc501e640edd;#183;#Windows (family)|11182676-d3c8-405d-bf7b-bf8604ca2c9e</vt:lpwstr>
  </property>
  <property fmtid="{D5CDD505-2E9C-101B-9397-08002B2CF9AE}" pid="22" name="_dlc_DocIdItemGuid">
    <vt:lpwstr>3eeb42cc-67e9-4049-a7e3-aa46a83192f2</vt:lpwstr>
  </property>
  <property fmtid="{D5CDD505-2E9C-101B-9397-08002B2CF9AE}" pid="23" name="EnterpriseDomainTags">
    <vt:lpwstr/>
  </property>
  <property fmtid="{D5CDD505-2E9C-101B-9397-08002B2CF9AE}" pid="24" name="l311460e3fdf46688abc31ddb7bdc05a">
    <vt:lpwstr/>
  </property>
  <property fmtid="{D5CDD505-2E9C-101B-9397-08002B2CF9AE}" pid="25" name="Segments">
    <vt:lpwstr>12;#SMSG Readiness|c6595b84-b463-470a-bb46-2a47364645be</vt:lpwstr>
  </property>
  <property fmtid="{D5CDD505-2E9C-101B-9397-08002B2CF9AE}" pid="26" name="ActivitiesAndPrograms">
    <vt:lpwstr>184;#Microsoft product launch campaigns|e634bb7f-b77b-4305-b346-03da1c4c6f6e</vt:lpwstr>
  </property>
  <property fmtid="{D5CDD505-2E9C-101B-9397-08002B2CF9AE}" pid="27" name="Partners">
    <vt:lpwstr/>
  </property>
  <property fmtid="{D5CDD505-2E9C-101B-9397-08002B2CF9AE}" pid="28" name="WorkflowChangePath">
    <vt:lpwstr>11c92585-ca0d-44d8-8098-65f21bba416d,3;11c92585-ca0d-44d8-8098-65f21bba416d,10;8bc120c4-38c3-4960-b275-516287bab305,15;ae1f7f3d-2472-48b1-8ac6-1f84f37fc83b,22;ae1f7f3d-2472-48b1-8ac6-1f84f37fc83b,26;ae1f7f3d-2472-48b1-8ac6-1f84f37fc83b,29;ae1f7f3d-2472-48</vt:lpwstr>
  </property>
  <property fmtid="{D5CDD505-2E9C-101B-9397-08002B2CF9AE}" pid="29" name="la4444b61d19467597d63190b69ac227">
    <vt:lpwstr/>
  </property>
  <property fmtid="{D5CDD505-2E9C-101B-9397-08002B2CF9AE}" pid="30" name="Groups">
    <vt:lpwstr>181;#SMSG Readiness|c6595b84-b463-470a-bb46-2a47364645be;#182;#Windows Business Group|0345b95b-a01a-476d-9ed3-4bc6428075b5;#14;#Marketing and Operations|4e55053f-00bf-4a09-94d0-fbe9f56e7b2c</vt:lpwstr>
  </property>
  <property fmtid="{D5CDD505-2E9C-101B-9397-08002B2CF9AE}" pid="31" name="Topics">
    <vt:lpwstr/>
  </property>
  <property fmtid="{D5CDD505-2E9C-101B-9397-08002B2CF9AE}" pid="32" name="MSProductsTaxHTField0">
    <vt:lpwstr/>
  </property>
  <property fmtid="{D5CDD505-2E9C-101B-9397-08002B2CF9AE}" pid="33" name="Languages">
    <vt:lpwstr>42;#English|cb91f272-ce4d-4a7e-9bbf-78b58e3d188d</vt:lpwstr>
  </property>
  <property fmtid="{D5CDD505-2E9C-101B-9397-08002B2CF9AE}" pid="34" name="_docset_NoMedatataSyncRequired">
    <vt:lpwstr>False</vt:lpwstr>
  </property>
  <property fmtid="{D5CDD505-2E9C-101B-9397-08002B2CF9AE}" pid="35" name="messageframeworktype">
    <vt:lpwstr/>
  </property>
  <property fmtid="{D5CDD505-2E9C-101B-9397-08002B2CF9AE}" pid="36" name="MSLanguage">
    <vt:lpwstr/>
  </property>
  <property fmtid="{D5CDD505-2E9C-101B-9397-08002B2CF9AE}" pid="37" name="cb7870d3641f4a52807a63577a9c1b08">
    <vt:lpwstr/>
  </property>
  <property fmtid="{D5CDD505-2E9C-101B-9397-08002B2CF9AE}" pid="38" name="TechnicalLevel">
    <vt:lpwstr/>
  </property>
  <property fmtid="{D5CDD505-2E9C-101B-9397-08002B2CF9AE}" pid="39" name="Audiences">
    <vt:lpwstr/>
  </property>
  <property fmtid="{D5CDD505-2E9C-101B-9397-08002B2CF9AE}" pid="40" name="LearningOrganization">
    <vt:lpwstr/>
  </property>
  <property fmtid="{D5CDD505-2E9C-101B-9397-08002B2CF9AE}" pid="41" name="EmployeeRole">
    <vt:lpwstr/>
  </property>
  <property fmtid="{D5CDD505-2E9C-101B-9397-08002B2CF9AE}" pid="42" name="LearningDeliveryMethod">
    <vt:lpwstr/>
  </property>
  <property fmtid="{D5CDD505-2E9C-101B-9397-08002B2CF9AE}" pid="43" name="SalesGeography">
    <vt:lpwstr/>
  </property>
</Properties>
</file>