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5"/>
  </p:notesMasterIdLst>
  <p:sldIdLst>
    <p:sldId id="260" r:id="rId6"/>
    <p:sldId id="259" r:id="rId7"/>
    <p:sldId id="264" r:id="rId8"/>
    <p:sldId id="267" r:id="rId9"/>
    <p:sldId id="268" r:id="rId10"/>
    <p:sldId id="269" r:id="rId11"/>
    <p:sldId id="265" r:id="rId12"/>
    <p:sldId id="266" r:id="rId13"/>
    <p:sldId id="26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C6"/>
    <a:srgbClr val="1F497D"/>
    <a:srgbClr val="1F4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p:cViewPr varScale="1">
        <p:scale>
          <a:sx n="117" d="100"/>
          <a:sy n="117" d="100"/>
        </p:scale>
        <p:origin x="57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34141-FE6F-4C55-850D-42D309A470EA}" type="doc">
      <dgm:prSet loTypeId="urn:microsoft.com/office/officeart/2005/8/layout/chevron1" loCatId="process" qsTypeId="urn:microsoft.com/office/officeart/2005/8/quickstyle/simple1" qsCatId="simple" csTypeId="urn:microsoft.com/office/officeart/2005/8/colors/accent1_2" csCatId="accent1" phldr="1"/>
      <dgm:spPr/>
    </dgm:pt>
    <dgm:pt modelId="{866D0231-96B2-4354-B08F-59F0E30BA30B}">
      <dgm:prSet phldrT="[Text]" custT="1"/>
      <dgm:spPr>
        <a:solidFill>
          <a:schemeClr val="bg2"/>
        </a:solidFill>
      </dgm:spPr>
      <dgm:t>
        <a:bodyPr lIns="91440" tIns="36576" anchor="ctr" anchorCtr="0"/>
        <a:lstStyle/>
        <a:p>
          <a:pPr algn="l"/>
          <a:r>
            <a:rPr lang="en-US" sz="1000" dirty="0" smtClean="0">
              <a:solidFill>
                <a:schemeClr val="tx1"/>
              </a:solidFill>
            </a:rPr>
            <a:t> </a:t>
          </a:r>
          <a:endParaRPr lang="en-US" sz="1000" dirty="0">
            <a:solidFill>
              <a:schemeClr val="tx1"/>
            </a:solidFill>
          </a:endParaRPr>
        </a:p>
      </dgm:t>
    </dgm:pt>
    <dgm:pt modelId="{C10F3729-2ED2-4689-BA14-E1AEAF718690}" type="parTrans" cxnId="{F035B7A2-8A8A-483F-873F-3E53FF168CFF}">
      <dgm:prSet/>
      <dgm:spPr/>
      <dgm:t>
        <a:bodyPr/>
        <a:lstStyle/>
        <a:p>
          <a:endParaRPr lang="en-US"/>
        </a:p>
      </dgm:t>
    </dgm:pt>
    <dgm:pt modelId="{9F74ECCA-A4CC-4465-87CA-0206AA1ECB91}" type="sibTrans" cxnId="{F035B7A2-8A8A-483F-873F-3E53FF168CFF}">
      <dgm:prSet/>
      <dgm:spPr/>
      <dgm:t>
        <a:bodyPr/>
        <a:lstStyle/>
        <a:p>
          <a:endParaRPr lang="en-US"/>
        </a:p>
      </dgm:t>
    </dgm:pt>
    <dgm:pt modelId="{3465140A-AFF6-45FF-BE0F-926920C3A2C4}">
      <dgm:prSet phldrT="[Text]"/>
      <dgm:spPr>
        <a:solidFill>
          <a:schemeClr val="bg2"/>
        </a:solidFill>
      </dgm:spPr>
      <dgm:t>
        <a:bodyPr/>
        <a:lstStyle/>
        <a:p>
          <a:r>
            <a:rPr lang="en-US" dirty="0" smtClean="0"/>
            <a:t> </a:t>
          </a:r>
          <a:endParaRPr lang="en-US" dirty="0"/>
        </a:p>
      </dgm:t>
    </dgm:pt>
    <dgm:pt modelId="{08A36A17-5D65-49B9-B4B2-60395E160CA3}" type="sibTrans" cxnId="{C6FE2324-18A6-4E2D-917B-91C68E42730D}">
      <dgm:prSet/>
      <dgm:spPr/>
      <dgm:t>
        <a:bodyPr/>
        <a:lstStyle/>
        <a:p>
          <a:endParaRPr lang="en-US"/>
        </a:p>
      </dgm:t>
    </dgm:pt>
    <dgm:pt modelId="{CB522D11-3385-42D9-81D9-15E96BF3918E}" type="parTrans" cxnId="{C6FE2324-18A6-4E2D-917B-91C68E42730D}">
      <dgm:prSet/>
      <dgm:spPr/>
      <dgm:t>
        <a:bodyPr/>
        <a:lstStyle/>
        <a:p>
          <a:endParaRPr lang="en-US"/>
        </a:p>
      </dgm:t>
    </dgm:pt>
    <dgm:pt modelId="{551B9FF7-DAF1-8D40-A262-43ED75A86CAE}">
      <dgm:prSet phldrT="[Text]"/>
      <dgm:spPr>
        <a:solidFill>
          <a:schemeClr val="bg2"/>
        </a:solidFill>
      </dgm:spPr>
      <dgm:t>
        <a:bodyPr/>
        <a:lstStyle/>
        <a:p>
          <a:endParaRPr lang="en-US" dirty="0"/>
        </a:p>
      </dgm:t>
    </dgm:pt>
    <dgm:pt modelId="{36A12B28-02C5-6A44-8957-D7796757DE13}" type="parTrans" cxnId="{0162250C-DE45-0B41-A46A-9D2837009E2A}">
      <dgm:prSet/>
      <dgm:spPr/>
      <dgm:t>
        <a:bodyPr/>
        <a:lstStyle/>
        <a:p>
          <a:endParaRPr lang="en-US"/>
        </a:p>
      </dgm:t>
    </dgm:pt>
    <dgm:pt modelId="{C29383D9-69EC-2B4B-A56F-07909E7DA681}" type="sibTrans" cxnId="{0162250C-DE45-0B41-A46A-9D2837009E2A}">
      <dgm:prSet/>
      <dgm:spPr/>
      <dgm:t>
        <a:bodyPr/>
        <a:lstStyle/>
        <a:p>
          <a:endParaRPr lang="en-US"/>
        </a:p>
      </dgm:t>
    </dgm:pt>
    <dgm:pt modelId="{C08D4A46-CEBA-4D2F-B96C-919250B2F4E3}" type="pres">
      <dgm:prSet presAssocID="{C4134141-FE6F-4C55-850D-42D309A470EA}" presName="Name0" presStyleCnt="0">
        <dgm:presLayoutVars>
          <dgm:dir/>
          <dgm:animLvl val="lvl"/>
          <dgm:resizeHandles val="exact"/>
        </dgm:presLayoutVars>
      </dgm:prSet>
      <dgm:spPr/>
    </dgm:pt>
    <dgm:pt modelId="{07BA64F3-4537-48BD-8372-47F0C1E23F18}" type="pres">
      <dgm:prSet presAssocID="{866D0231-96B2-4354-B08F-59F0E30BA30B}" presName="parTxOnly" presStyleLbl="node1" presStyleIdx="0" presStyleCnt="3">
        <dgm:presLayoutVars>
          <dgm:chMax val="0"/>
          <dgm:chPref val="0"/>
          <dgm:bulletEnabled val="1"/>
        </dgm:presLayoutVars>
      </dgm:prSet>
      <dgm:spPr/>
      <dgm:t>
        <a:bodyPr/>
        <a:lstStyle/>
        <a:p>
          <a:endParaRPr lang="en-US"/>
        </a:p>
      </dgm:t>
    </dgm:pt>
    <dgm:pt modelId="{D1250AC8-28CE-4EC4-BE0D-8A9E9D4F33F3}" type="pres">
      <dgm:prSet presAssocID="{9F74ECCA-A4CC-4465-87CA-0206AA1ECB91}" presName="parTxOnlySpace" presStyleCnt="0"/>
      <dgm:spPr/>
    </dgm:pt>
    <dgm:pt modelId="{BA93AA97-0E41-45F1-BAE9-4E15286E0D05}" type="pres">
      <dgm:prSet presAssocID="{3465140A-AFF6-45FF-BE0F-926920C3A2C4}" presName="parTxOnly" presStyleLbl="node1" presStyleIdx="1" presStyleCnt="3">
        <dgm:presLayoutVars>
          <dgm:chMax val="0"/>
          <dgm:chPref val="0"/>
          <dgm:bulletEnabled val="1"/>
        </dgm:presLayoutVars>
      </dgm:prSet>
      <dgm:spPr/>
      <dgm:t>
        <a:bodyPr/>
        <a:lstStyle/>
        <a:p>
          <a:endParaRPr lang="en-US"/>
        </a:p>
      </dgm:t>
    </dgm:pt>
    <dgm:pt modelId="{0EE41393-7C15-42E9-AC95-DD8A22DD853E}" type="pres">
      <dgm:prSet presAssocID="{08A36A17-5D65-49B9-B4B2-60395E160CA3}" presName="parTxOnlySpace" presStyleCnt="0"/>
      <dgm:spPr/>
    </dgm:pt>
    <dgm:pt modelId="{DCAB5AEA-629B-D746-8D7F-3BD939113854}" type="pres">
      <dgm:prSet presAssocID="{551B9FF7-DAF1-8D40-A262-43ED75A86CAE}" presName="parTxOnly" presStyleLbl="node1" presStyleIdx="2" presStyleCnt="3">
        <dgm:presLayoutVars>
          <dgm:chMax val="0"/>
          <dgm:chPref val="0"/>
          <dgm:bulletEnabled val="1"/>
        </dgm:presLayoutVars>
      </dgm:prSet>
      <dgm:spPr/>
      <dgm:t>
        <a:bodyPr/>
        <a:lstStyle/>
        <a:p>
          <a:endParaRPr lang="en-US"/>
        </a:p>
      </dgm:t>
    </dgm:pt>
  </dgm:ptLst>
  <dgm:cxnLst>
    <dgm:cxn modelId="{0162250C-DE45-0B41-A46A-9D2837009E2A}" srcId="{C4134141-FE6F-4C55-850D-42D309A470EA}" destId="{551B9FF7-DAF1-8D40-A262-43ED75A86CAE}" srcOrd="2" destOrd="0" parTransId="{36A12B28-02C5-6A44-8957-D7796757DE13}" sibTransId="{C29383D9-69EC-2B4B-A56F-07909E7DA681}"/>
    <dgm:cxn modelId="{918EDF24-D9BE-45A1-9422-BEBB6EF39FC3}" type="presOf" srcId="{C4134141-FE6F-4C55-850D-42D309A470EA}" destId="{C08D4A46-CEBA-4D2F-B96C-919250B2F4E3}" srcOrd="0" destOrd="0" presId="urn:microsoft.com/office/officeart/2005/8/layout/chevron1"/>
    <dgm:cxn modelId="{F035B7A2-8A8A-483F-873F-3E53FF168CFF}" srcId="{C4134141-FE6F-4C55-850D-42D309A470EA}" destId="{866D0231-96B2-4354-B08F-59F0E30BA30B}" srcOrd="0" destOrd="0" parTransId="{C10F3729-2ED2-4689-BA14-E1AEAF718690}" sibTransId="{9F74ECCA-A4CC-4465-87CA-0206AA1ECB91}"/>
    <dgm:cxn modelId="{FE1FC42B-7E6D-43B9-BC22-99EAC74D2FF0}" type="presOf" srcId="{3465140A-AFF6-45FF-BE0F-926920C3A2C4}" destId="{BA93AA97-0E41-45F1-BAE9-4E15286E0D05}" srcOrd="0" destOrd="0" presId="urn:microsoft.com/office/officeart/2005/8/layout/chevron1"/>
    <dgm:cxn modelId="{C6FE2324-18A6-4E2D-917B-91C68E42730D}" srcId="{C4134141-FE6F-4C55-850D-42D309A470EA}" destId="{3465140A-AFF6-45FF-BE0F-926920C3A2C4}" srcOrd="1" destOrd="0" parTransId="{CB522D11-3385-42D9-81D9-15E96BF3918E}" sibTransId="{08A36A17-5D65-49B9-B4B2-60395E160CA3}"/>
    <dgm:cxn modelId="{2BF02650-C133-4452-BF9B-47BEB42B45E8}" type="presOf" srcId="{551B9FF7-DAF1-8D40-A262-43ED75A86CAE}" destId="{DCAB5AEA-629B-D746-8D7F-3BD939113854}" srcOrd="0" destOrd="0" presId="urn:microsoft.com/office/officeart/2005/8/layout/chevron1"/>
    <dgm:cxn modelId="{A2EEAB0F-4DD0-4714-80BF-1FCD75290231}" type="presOf" srcId="{866D0231-96B2-4354-B08F-59F0E30BA30B}" destId="{07BA64F3-4537-48BD-8372-47F0C1E23F18}" srcOrd="0" destOrd="0" presId="urn:microsoft.com/office/officeart/2005/8/layout/chevron1"/>
    <dgm:cxn modelId="{AA13087E-61A7-4585-A1DD-A46F378B4272}" type="presParOf" srcId="{C08D4A46-CEBA-4D2F-B96C-919250B2F4E3}" destId="{07BA64F3-4537-48BD-8372-47F0C1E23F18}" srcOrd="0" destOrd="0" presId="urn:microsoft.com/office/officeart/2005/8/layout/chevron1"/>
    <dgm:cxn modelId="{3ECEF418-7733-4A47-88B3-8F8A470EB760}" type="presParOf" srcId="{C08D4A46-CEBA-4D2F-B96C-919250B2F4E3}" destId="{D1250AC8-28CE-4EC4-BE0D-8A9E9D4F33F3}" srcOrd="1" destOrd="0" presId="urn:microsoft.com/office/officeart/2005/8/layout/chevron1"/>
    <dgm:cxn modelId="{181EE650-1A79-4092-9553-FE1B8F56A729}" type="presParOf" srcId="{C08D4A46-CEBA-4D2F-B96C-919250B2F4E3}" destId="{BA93AA97-0E41-45F1-BAE9-4E15286E0D05}" srcOrd="2" destOrd="0" presId="urn:microsoft.com/office/officeart/2005/8/layout/chevron1"/>
    <dgm:cxn modelId="{7F1D50E2-397D-466F-A499-3941AFF3D7BB}" type="presParOf" srcId="{C08D4A46-CEBA-4D2F-B96C-919250B2F4E3}" destId="{0EE41393-7C15-42E9-AC95-DD8A22DD853E}" srcOrd="3" destOrd="0" presId="urn:microsoft.com/office/officeart/2005/8/layout/chevron1"/>
    <dgm:cxn modelId="{09026BB3-FCDD-45A3-93C5-22B194D37A84}" type="presParOf" srcId="{C08D4A46-CEBA-4D2F-B96C-919250B2F4E3}" destId="{DCAB5AEA-629B-D746-8D7F-3BD939113854}"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34141-FE6F-4C55-850D-42D309A470EA}" type="doc">
      <dgm:prSet loTypeId="urn:microsoft.com/office/officeart/2005/8/layout/chevron1" loCatId="process" qsTypeId="urn:microsoft.com/office/officeart/2005/8/quickstyle/simple1" qsCatId="simple" csTypeId="urn:microsoft.com/office/officeart/2005/8/colors/accent1_2" csCatId="accent1" phldr="1"/>
      <dgm:spPr/>
    </dgm:pt>
    <dgm:pt modelId="{866D0231-96B2-4354-B08F-59F0E30BA30B}">
      <dgm:prSet phldrT="[Text]" custT="1"/>
      <dgm:spPr>
        <a:solidFill>
          <a:schemeClr val="bg2"/>
        </a:solidFill>
      </dgm:spPr>
      <dgm:t>
        <a:bodyPr lIns="91440" tIns="36576" anchor="ctr" anchorCtr="0"/>
        <a:lstStyle/>
        <a:p>
          <a:pPr algn="l"/>
          <a:r>
            <a:rPr lang="en-US" sz="1000" dirty="0" smtClean="0">
              <a:solidFill>
                <a:schemeClr val="tx1"/>
              </a:solidFill>
            </a:rPr>
            <a:t> </a:t>
          </a:r>
          <a:endParaRPr lang="en-US" sz="1000" dirty="0">
            <a:solidFill>
              <a:schemeClr val="tx1"/>
            </a:solidFill>
          </a:endParaRPr>
        </a:p>
      </dgm:t>
    </dgm:pt>
    <dgm:pt modelId="{C10F3729-2ED2-4689-BA14-E1AEAF718690}" type="parTrans" cxnId="{F035B7A2-8A8A-483F-873F-3E53FF168CFF}">
      <dgm:prSet/>
      <dgm:spPr/>
      <dgm:t>
        <a:bodyPr/>
        <a:lstStyle/>
        <a:p>
          <a:endParaRPr lang="en-US"/>
        </a:p>
      </dgm:t>
    </dgm:pt>
    <dgm:pt modelId="{9F74ECCA-A4CC-4465-87CA-0206AA1ECB91}" type="sibTrans" cxnId="{F035B7A2-8A8A-483F-873F-3E53FF168CFF}">
      <dgm:prSet/>
      <dgm:spPr/>
      <dgm:t>
        <a:bodyPr/>
        <a:lstStyle/>
        <a:p>
          <a:endParaRPr lang="en-US"/>
        </a:p>
      </dgm:t>
    </dgm:pt>
    <dgm:pt modelId="{3465140A-AFF6-45FF-BE0F-926920C3A2C4}">
      <dgm:prSet phldrT="[Text]"/>
      <dgm:spPr>
        <a:solidFill>
          <a:schemeClr val="bg2"/>
        </a:solidFill>
      </dgm:spPr>
      <dgm:t>
        <a:bodyPr/>
        <a:lstStyle/>
        <a:p>
          <a:r>
            <a:rPr lang="en-US" dirty="0" smtClean="0"/>
            <a:t> </a:t>
          </a:r>
          <a:endParaRPr lang="en-US" dirty="0"/>
        </a:p>
      </dgm:t>
    </dgm:pt>
    <dgm:pt modelId="{08A36A17-5D65-49B9-B4B2-60395E160CA3}" type="sibTrans" cxnId="{C6FE2324-18A6-4E2D-917B-91C68E42730D}">
      <dgm:prSet/>
      <dgm:spPr/>
      <dgm:t>
        <a:bodyPr/>
        <a:lstStyle/>
        <a:p>
          <a:endParaRPr lang="en-US"/>
        </a:p>
      </dgm:t>
    </dgm:pt>
    <dgm:pt modelId="{CB522D11-3385-42D9-81D9-15E96BF3918E}" type="parTrans" cxnId="{C6FE2324-18A6-4E2D-917B-91C68E42730D}">
      <dgm:prSet/>
      <dgm:spPr/>
      <dgm:t>
        <a:bodyPr/>
        <a:lstStyle/>
        <a:p>
          <a:endParaRPr lang="en-US"/>
        </a:p>
      </dgm:t>
    </dgm:pt>
    <dgm:pt modelId="{551B9FF7-DAF1-8D40-A262-43ED75A86CAE}">
      <dgm:prSet phldrT="[Text]"/>
      <dgm:spPr>
        <a:solidFill>
          <a:schemeClr val="bg2"/>
        </a:solidFill>
      </dgm:spPr>
      <dgm:t>
        <a:bodyPr/>
        <a:lstStyle/>
        <a:p>
          <a:endParaRPr lang="en-US" dirty="0"/>
        </a:p>
      </dgm:t>
    </dgm:pt>
    <dgm:pt modelId="{36A12B28-02C5-6A44-8957-D7796757DE13}" type="parTrans" cxnId="{0162250C-DE45-0B41-A46A-9D2837009E2A}">
      <dgm:prSet/>
      <dgm:spPr/>
      <dgm:t>
        <a:bodyPr/>
        <a:lstStyle/>
        <a:p>
          <a:endParaRPr lang="en-US"/>
        </a:p>
      </dgm:t>
    </dgm:pt>
    <dgm:pt modelId="{C29383D9-69EC-2B4B-A56F-07909E7DA681}" type="sibTrans" cxnId="{0162250C-DE45-0B41-A46A-9D2837009E2A}">
      <dgm:prSet/>
      <dgm:spPr/>
      <dgm:t>
        <a:bodyPr/>
        <a:lstStyle/>
        <a:p>
          <a:endParaRPr lang="en-US"/>
        </a:p>
      </dgm:t>
    </dgm:pt>
    <dgm:pt modelId="{C08D4A46-CEBA-4D2F-B96C-919250B2F4E3}" type="pres">
      <dgm:prSet presAssocID="{C4134141-FE6F-4C55-850D-42D309A470EA}" presName="Name0" presStyleCnt="0">
        <dgm:presLayoutVars>
          <dgm:dir/>
          <dgm:animLvl val="lvl"/>
          <dgm:resizeHandles val="exact"/>
        </dgm:presLayoutVars>
      </dgm:prSet>
      <dgm:spPr/>
    </dgm:pt>
    <dgm:pt modelId="{07BA64F3-4537-48BD-8372-47F0C1E23F18}" type="pres">
      <dgm:prSet presAssocID="{866D0231-96B2-4354-B08F-59F0E30BA30B}" presName="parTxOnly" presStyleLbl="node1" presStyleIdx="0" presStyleCnt="3">
        <dgm:presLayoutVars>
          <dgm:chMax val="0"/>
          <dgm:chPref val="0"/>
          <dgm:bulletEnabled val="1"/>
        </dgm:presLayoutVars>
      </dgm:prSet>
      <dgm:spPr/>
      <dgm:t>
        <a:bodyPr/>
        <a:lstStyle/>
        <a:p>
          <a:endParaRPr lang="en-US"/>
        </a:p>
      </dgm:t>
    </dgm:pt>
    <dgm:pt modelId="{D1250AC8-28CE-4EC4-BE0D-8A9E9D4F33F3}" type="pres">
      <dgm:prSet presAssocID="{9F74ECCA-A4CC-4465-87CA-0206AA1ECB91}" presName="parTxOnlySpace" presStyleCnt="0"/>
      <dgm:spPr/>
    </dgm:pt>
    <dgm:pt modelId="{BA93AA97-0E41-45F1-BAE9-4E15286E0D05}" type="pres">
      <dgm:prSet presAssocID="{3465140A-AFF6-45FF-BE0F-926920C3A2C4}" presName="parTxOnly" presStyleLbl="node1" presStyleIdx="1" presStyleCnt="3">
        <dgm:presLayoutVars>
          <dgm:chMax val="0"/>
          <dgm:chPref val="0"/>
          <dgm:bulletEnabled val="1"/>
        </dgm:presLayoutVars>
      </dgm:prSet>
      <dgm:spPr/>
      <dgm:t>
        <a:bodyPr/>
        <a:lstStyle/>
        <a:p>
          <a:endParaRPr lang="en-US"/>
        </a:p>
      </dgm:t>
    </dgm:pt>
    <dgm:pt modelId="{0EE41393-7C15-42E9-AC95-DD8A22DD853E}" type="pres">
      <dgm:prSet presAssocID="{08A36A17-5D65-49B9-B4B2-60395E160CA3}" presName="parTxOnlySpace" presStyleCnt="0"/>
      <dgm:spPr/>
    </dgm:pt>
    <dgm:pt modelId="{DCAB5AEA-629B-D746-8D7F-3BD939113854}" type="pres">
      <dgm:prSet presAssocID="{551B9FF7-DAF1-8D40-A262-43ED75A86CAE}" presName="parTxOnly" presStyleLbl="node1" presStyleIdx="2" presStyleCnt="3">
        <dgm:presLayoutVars>
          <dgm:chMax val="0"/>
          <dgm:chPref val="0"/>
          <dgm:bulletEnabled val="1"/>
        </dgm:presLayoutVars>
      </dgm:prSet>
      <dgm:spPr/>
      <dgm:t>
        <a:bodyPr/>
        <a:lstStyle/>
        <a:p>
          <a:endParaRPr lang="en-US"/>
        </a:p>
      </dgm:t>
    </dgm:pt>
  </dgm:ptLst>
  <dgm:cxnLst>
    <dgm:cxn modelId="{0162250C-DE45-0B41-A46A-9D2837009E2A}" srcId="{C4134141-FE6F-4C55-850D-42D309A470EA}" destId="{551B9FF7-DAF1-8D40-A262-43ED75A86CAE}" srcOrd="2" destOrd="0" parTransId="{36A12B28-02C5-6A44-8957-D7796757DE13}" sibTransId="{C29383D9-69EC-2B4B-A56F-07909E7DA681}"/>
    <dgm:cxn modelId="{918EDF24-D9BE-45A1-9422-BEBB6EF39FC3}" type="presOf" srcId="{C4134141-FE6F-4C55-850D-42D309A470EA}" destId="{C08D4A46-CEBA-4D2F-B96C-919250B2F4E3}" srcOrd="0" destOrd="0" presId="urn:microsoft.com/office/officeart/2005/8/layout/chevron1"/>
    <dgm:cxn modelId="{F035B7A2-8A8A-483F-873F-3E53FF168CFF}" srcId="{C4134141-FE6F-4C55-850D-42D309A470EA}" destId="{866D0231-96B2-4354-B08F-59F0E30BA30B}" srcOrd="0" destOrd="0" parTransId="{C10F3729-2ED2-4689-BA14-E1AEAF718690}" sibTransId="{9F74ECCA-A4CC-4465-87CA-0206AA1ECB91}"/>
    <dgm:cxn modelId="{FE1FC42B-7E6D-43B9-BC22-99EAC74D2FF0}" type="presOf" srcId="{3465140A-AFF6-45FF-BE0F-926920C3A2C4}" destId="{BA93AA97-0E41-45F1-BAE9-4E15286E0D05}" srcOrd="0" destOrd="0" presId="urn:microsoft.com/office/officeart/2005/8/layout/chevron1"/>
    <dgm:cxn modelId="{C6FE2324-18A6-4E2D-917B-91C68E42730D}" srcId="{C4134141-FE6F-4C55-850D-42D309A470EA}" destId="{3465140A-AFF6-45FF-BE0F-926920C3A2C4}" srcOrd="1" destOrd="0" parTransId="{CB522D11-3385-42D9-81D9-15E96BF3918E}" sibTransId="{08A36A17-5D65-49B9-B4B2-60395E160CA3}"/>
    <dgm:cxn modelId="{2BF02650-C133-4452-BF9B-47BEB42B45E8}" type="presOf" srcId="{551B9FF7-DAF1-8D40-A262-43ED75A86CAE}" destId="{DCAB5AEA-629B-D746-8D7F-3BD939113854}" srcOrd="0" destOrd="0" presId="urn:microsoft.com/office/officeart/2005/8/layout/chevron1"/>
    <dgm:cxn modelId="{A2EEAB0F-4DD0-4714-80BF-1FCD75290231}" type="presOf" srcId="{866D0231-96B2-4354-B08F-59F0E30BA30B}" destId="{07BA64F3-4537-48BD-8372-47F0C1E23F18}" srcOrd="0" destOrd="0" presId="urn:microsoft.com/office/officeart/2005/8/layout/chevron1"/>
    <dgm:cxn modelId="{AA13087E-61A7-4585-A1DD-A46F378B4272}" type="presParOf" srcId="{C08D4A46-CEBA-4D2F-B96C-919250B2F4E3}" destId="{07BA64F3-4537-48BD-8372-47F0C1E23F18}" srcOrd="0" destOrd="0" presId="urn:microsoft.com/office/officeart/2005/8/layout/chevron1"/>
    <dgm:cxn modelId="{3ECEF418-7733-4A47-88B3-8F8A470EB760}" type="presParOf" srcId="{C08D4A46-CEBA-4D2F-B96C-919250B2F4E3}" destId="{D1250AC8-28CE-4EC4-BE0D-8A9E9D4F33F3}" srcOrd="1" destOrd="0" presId="urn:microsoft.com/office/officeart/2005/8/layout/chevron1"/>
    <dgm:cxn modelId="{181EE650-1A79-4092-9553-FE1B8F56A729}" type="presParOf" srcId="{C08D4A46-CEBA-4D2F-B96C-919250B2F4E3}" destId="{BA93AA97-0E41-45F1-BAE9-4E15286E0D05}" srcOrd="2" destOrd="0" presId="urn:microsoft.com/office/officeart/2005/8/layout/chevron1"/>
    <dgm:cxn modelId="{7F1D50E2-397D-466F-A499-3941AFF3D7BB}" type="presParOf" srcId="{C08D4A46-CEBA-4D2F-B96C-919250B2F4E3}" destId="{0EE41393-7C15-42E9-AC95-DD8A22DD853E}" srcOrd="3" destOrd="0" presId="urn:microsoft.com/office/officeart/2005/8/layout/chevron1"/>
    <dgm:cxn modelId="{09026BB3-FCDD-45A3-93C5-22B194D37A84}" type="presParOf" srcId="{C08D4A46-CEBA-4D2F-B96C-919250B2F4E3}" destId="{DCAB5AEA-629B-D746-8D7F-3BD939113854}" srcOrd="4"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B1478-BC2D-45A0-AEC2-99BEF706891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389B4EB-8D45-4932-8A1B-984DD2E65B7C}">
      <dgm:prSet custT="1"/>
      <dgm:spPr/>
      <dgm:t>
        <a:bodyPr anchor="ctr"/>
        <a:lstStyle/>
        <a:p>
          <a:pPr algn="ctr" rtl="0"/>
          <a:r>
            <a:rPr lang="en-US" sz="1600" dirty="0" smtClean="0"/>
            <a:t>Easy, fast and quick deployment</a:t>
          </a:r>
          <a:endParaRPr lang="de-DE" sz="1600" dirty="0"/>
        </a:p>
      </dgm:t>
    </dgm:pt>
    <dgm:pt modelId="{CED8C13C-F791-4502-9760-88A8656AA57F}" type="parTrans" cxnId="{538A93EC-B80A-482E-BC4B-FB5EDD647C0F}">
      <dgm:prSet/>
      <dgm:spPr/>
      <dgm:t>
        <a:bodyPr/>
        <a:lstStyle/>
        <a:p>
          <a:endParaRPr lang="en-US"/>
        </a:p>
      </dgm:t>
    </dgm:pt>
    <dgm:pt modelId="{E4207A96-9C16-41B9-9702-AB12B4F658FE}" type="sibTrans" cxnId="{538A93EC-B80A-482E-BC4B-FB5EDD647C0F}">
      <dgm:prSet/>
      <dgm:spPr/>
      <dgm:t>
        <a:bodyPr/>
        <a:lstStyle/>
        <a:p>
          <a:endParaRPr lang="en-US"/>
        </a:p>
      </dgm:t>
    </dgm:pt>
    <dgm:pt modelId="{F27C2FC1-D227-4D5A-8CBD-C7E57C549EB8}">
      <dgm:prSet custT="1"/>
      <dgm:spPr/>
      <dgm:t>
        <a:bodyPr anchor="ctr"/>
        <a:lstStyle/>
        <a:p>
          <a:pPr algn="ctr" rtl="0"/>
          <a:r>
            <a:rPr lang="en-US" sz="1600" dirty="0" smtClean="0"/>
            <a:t>Use Azure credits</a:t>
          </a:r>
          <a:endParaRPr lang="de-DE" sz="1600" dirty="0"/>
        </a:p>
      </dgm:t>
    </dgm:pt>
    <dgm:pt modelId="{CBA11369-2D8E-46E7-8632-F26E7FEC5A33}" type="parTrans" cxnId="{A5AF98A7-4C9B-409F-AC83-0ACCC21E9566}">
      <dgm:prSet/>
      <dgm:spPr/>
      <dgm:t>
        <a:bodyPr/>
        <a:lstStyle/>
        <a:p>
          <a:endParaRPr lang="en-US"/>
        </a:p>
      </dgm:t>
    </dgm:pt>
    <dgm:pt modelId="{54FBAFFB-DBE8-47D0-BA24-371C27350B95}" type="sibTrans" cxnId="{A5AF98A7-4C9B-409F-AC83-0ACCC21E9566}">
      <dgm:prSet/>
      <dgm:spPr/>
      <dgm:t>
        <a:bodyPr/>
        <a:lstStyle/>
        <a:p>
          <a:endParaRPr lang="en-US"/>
        </a:p>
      </dgm:t>
    </dgm:pt>
    <dgm:pt modelId="{1F8E7C4B-E0E9-403B-B2DB-34C8DAD811C0}">
      <dgm:prSet custT="1"/>
      <dgm:spPr/>
      <dgm:t>
        <a:bodyPr anchor="ctr"/>
        <a:lstStyle/>
        <a:p>
          <a:pPr algn="ctr" rtl="0"/>
          <a:r>
            <a:rPr lang="en-US" sz="1600" dirty="0" smtClean="0"/>
            <a:t>Compliance and security standards</a:t>
          </a:r>
          <a:endParaRPr lang="de-DE" sz="1600" dirty="0"/>
        </a:p>
      </dgm:t>
    </dgm:pt>
    <dgm:pt modelId="{B286566E-098A-4D2B-A4BD-EC571F350896}" type="parTrans" cxnId="{CFCE5DFC-7C37-4BD4-9DA7-EA5E8531409F}">
      <dgm:prSet/>
      <dgm:spPr/>
      <dgm:t>
        <a:bodyPr/>
        <a:lstStyle/>
        <a:p>
          <a:endParaRPr lang="en-US"/>
        </a:p>
      </dgm:t>
    </dgm:pt>
    <dgm:pt modelId="{9C43ABF1-12D8-4A88-AF1D-D704E6854F8E}" type="sibTrans" cxnId="{CFCE5DFC-7C37-4BD4-9DA7-EA5E8531409F}">
      <dgm:prSet/>
      <dgm:spPr/>
      <dgm:t>
        <a:bodyPr/>
        <a:lstStyle/>
        <a:p>
          <a:endParaRPr lang="en-US"/>
        </a:p>
      </dgm:t>
    </dgm:pt>
    <dgm:pt modelId="{E1ADAE65-CD77-4BFE-BBA1-4593650827EE}">
      <dgm:prSet custT="1"/>
      <dgm:spPr/>
      <dgm:t>
        <a:bodyPr anchor="ctr"/>
        <a:lstStyle/>
        <a:p>
          <a:pPr algn="ctr" rtl="0"/>
          <a:r>
            <a:rPr lang="en-US" sz="1600" dirty="0" smtClean="0"/>
            <a:t>High system availability</a:t>
          </a:r>
          <a:endParaRPr lang="de-DE" sz="1600" dirty="0"/>
        </a:p>
      </dgm:t>
    </dgm:pt>
    <dgm:pt modelId="{9C5E1A3F-453B-42D3-9170-538E02E0F7A3}" type="parTrans" cxnId="{9D547D84-719D-4424-8480-03AD40F98399}">
      <dgm:prSet/>
      <dgm:spPr/>
      <dgm:t>
        <a:bodyPr/>
        <a:lstStyle/>
        <a:p>
          <a:endParaRPr lang="en-US"/>
        </a:p>
      </dgm:t>
    </dgm:pt>
    <dgm:pt modelId="{46B07E43-5E42-410B-B82E-EAB6AEACB360}" type="sibTrans" cxnId="{9D547D84-719D-4424-8480-03AD40F98399}">
      <dgm:prSet/>
      <dgm:spPr/>
      <dgm:t>
        <a:bodyPr/>
        <a:lstStyle/>
        <a:p>
          <a:endParaRPr lang="en-US"/>
        </a:p>
      </dgm:t>
    </dgm:pt>
    <dgm:pt modelId="{24C8537F-6602-4A1A-A4B3-7228DEB172B5}">
      <dgm:prSet custT="1"/>
      <dgm:spPr/>
      <dgm:t>
        <a:bodyPr anchor="ctr"/>
        <a:lstStyle/>
        <a:p>
          <a:pPr algn="ctr" rtl="0"/>
          <a:r>
            <a:rPr lang="en-US" sz="1600" dirty="0" smtClean="0"/>
            <a:t>Runs all virtual</a:t>
          </a:r>
          <a:endParaRPr lang="de-DE" sz="1600" dirty="0"/>
        </a:p>
      </dgm:t>
    </dgm:pt>
    <dgm:pt modelId="{D05BC662-A921-49CB-9C73-F6777699158E}" type="parTrans" cxnId="{708671E9-712C-4FCA-87EF-0706086DFBB3}">
      <dgm:prSet/>
      <dgm:spPr/>
      <dgm:t>
        <a:bodyPr/>
        <a:lstStyle/>
        <a:p>
          <a:endParaRPr lang="en-US"/>
        </a:p>
      </dgm:t>
    </dgm:pt>
    <dgm:pt modelId="{19D01A01-E98C-4DC0-AFEC-7B6DA45FAD20}" type="sibTrans" cxnId="{708671E9-712C-4FCA-87EF-0706086DFBB3}">
      <dgm:prSet/>
      <dgm:spPr/>
      <dgm:t>
        <a:bodyPr/>
        <a:lstStyle/>
        <a:p>
          <a:endParaRPr lang="en-US"/>
        </a:p>
      </dgm:t>
    </dgm:pt>
    <dgm:pt modelId="{64424274-A22C-4A40-AB86-C7BBED3CA44F}">
      <dgm:prSet custT="1"/>
      <dgm:spPr/>
      <dgm:t>
        <a:bodyPr anchor="ctr"/>
        <a:lstStyle/>
        <a:p>
          <a:pPr algn="ctr" rtl="0"/>
          <a:r>
            <a:rPr lang="en-US" sz="1600" dirty="0" smtClean="0"/>
            <a:t>Be flexible where to run</a:t>
          </a:r>
          <a:endParaRPr lang="de-DE" sz="1600" dirty="0"/>
        </a:p>
      </dgm:t>
    </dgm:pt>
    <dgm:pt modelId="{E0A9F557-B78D-4C14-86A2-EDAE39BE1EFA}" type="parTrans" cxnId="{2CDAB4EC-9DCB-4EDA-8D66-5FD4CAF9FCA5}">
      <dgm:prSet/>
      <dgm:spPr/>
      <dgm:t>
        <a:bodyPr/>
        <a:lstStyle/>
        <a:p>
          <a:endParaRPr lang="en-US"/>
        </a:p>
      </dgm:t>
    </dgm:pt>
    <dgm:pt modelId="{CFA4AA78-2416-4C09-BBAC-3D6DE3AD00CB}" type="sibTrans" cxnId="{2CDAB4EC-9DCB-4EDA-8D66-5FD4CAF9FCA5}">
      <dgm:prSet/>
      <dgm:spPr/>
      <dgm:t>
        <a:bodyPr/>
        <a:lstStyle/>
        <a:p>
          <a:endParaRPr lang="en-US"/>
        </a:p>
      </dgm:t>
    </dgm:pt>
    <dgm:pt modelId="{7A23FDA5-5347-4C25-9806-C24C2C674F51}">
      <dgm:prSet custT="1"/>
      <dgm:spPr/>
      <dgm:t>
        <a:bodyPr anchor="ctr"/>
        <a:lstStyle/>
        <a:p>
          <a:pPr algn="ctr" rtl="0"/>
          <a:r>
            <a:rPr lang="en-US" sz="1600" dirty="0" smtClean="0"/>
            <a:t>Azure Storage</a:t>
          </a:r>
          <a:endParaRPr lang="de-DE" sz="1600" dirty="0"/>
        </a:p>
      </dgm:t>
    </dgm:pt>
    <dgm:pt modelId="{9156E112-D152-4609-8540-4372A56CCACB}" type="parTrans" cxnId="{093E7503-33ED-4FB8-8CD7-665EBF5A5560}">
      <dgm:prSet/>
      <dgm:spPr/>
      <dgm:t>
        <a:bodyPr/>
        <a:lstStyle/>
        <a:p>
          <a:endParaRPr lang="en-US"/>
        </a:p>
      </dgm:t>
    </dgm:pt>
    <dgm:pt modelId="{ABB4CFB4-07B4-4189-A4D7-6DF79DC874CF}" type="sibTrans" cxnId="{093E7503-33ED-4FB8-8CD7-665EBF5A5560}">
      <dgm:prSet/>
      <dgm:spPr/>
      <dgm:t>
        <a:bodyPr/>
        <a:lstStyle/>
        <a:p>
          <a:endParaRPr lang="en-US"/>
        </a:p>
      </dgm:t>
    </dgm:pt>
    <dgm:pt modelId="{1C6B9025-1EF3-4241-83F3-A36F428B4D2E}">
      <dgm:prSet custT="1"/>
      <dgm:spPr/>
      <dgm:t>
        <a:bodyPr anchor="ctr"/>
        <a:lstStyle/>
        <a:p>
          <a:pPr algn="ctr" rtl="0"/>
          <a:r>
            <a:rPr lang="en-US" sz="1600" dirty="0" smtClean="0"/>
            <a:t>Integrate in your network</a:t>
          </a:r>
          <a:endParaRPr lang="de-DE" sz="1600" dirty="0"/>
        </a:p>
      </dgm:t>
    </dgm:pt>
    <dgm:pt modelId="{CB57CC7F-547C-4426-8123-6D001599A3A2}" type="parTrans" cxnId="{61B1ED7E-3F3E-407B-94EE-426FF42A5518}">
      <dgm:prSet/>
      <dgm:spPr/>
      <dgm:t>
        <a:bodyPr/>
        <a:lstStyle/>
        <a:p>
          <a:endParaRPr lang="en-US"/>
        </a:p>
      </dgm:t>
    </dgm:pt>
    <dgm:pt modelId="{5A37E200-DD18-4D18-889A-467133D230A1}" type="sibTrans" cxnId="{61B1ED7E-3F3E-407B-94EE-426FF42A5518}">
      <dgm:prSet/>
      <dgm:spPr/>
      <dgm:t>
        <a:bodyPr/>
        <a:lstStyle/>
        <a:p>
          <a:endParaRPr lang="en-US"/>
        </a:p>
      </dgm:t>
    </dgm:pt>
    <dgm:pt modelId="{DF10CB29-9E9A-4456-9725-87781C420CC7}" type="pres">
      <dgm:prSet presAssocID="{566B1478-BC2D-45A0-AEC2-99BEF706891C}" presName="diagram" presStyleCnt="0">
        <dgm:presLayoutVars>
          <dgm:dir/>
          <dgm:resizeHandles val="exact"/>
        </dgm:presLayoutVars>
      </dgm:prSet>
      <dgm:spPr/>
      <dgm:t>
        <a:bodyPr/>
        <a:lstStyle/>
        <a:p>
          <a:endParaRPr lang="de-DE"/>
        </a:p>
      </dgm:t>
    </dgm:pt>
    <dgm:pt modelId="{A84424F9-785F-4E91-B5FD-CFF95E422B72}" type="pres">
      <dgm:prSet presAssocID="{C389B4EB-8D45-4932-8A1B-984DD2E65B7C}" presName="node" presStyleLbl="node1" presStyleIdx="0" presStyleCnt="8" custScaleX="505446" custScaleY="505446">
        <dgm:presLayoutVars>
          <dgm:bulletEnabled val="1"/>
        </dgm:presLayoutVars>
      </dgm:prSet>
      <dgm:spPr/>
      <dgm:t>
        <a:bodyPr/>
        <a:lstStyle/>
        <a:p>
          <a:endParaRPr lang="en-US"/>
        </a:p>
      </dgm:t>
    </dgm:pt>
    <dgm:pt modelId="{FFDD2B63-B261-4549-885F-0C4FF4CAEB01}" type="pres">
      <dgm:prSet presAssocID="{E4207A96-9C16-41B9-9702-AB12B4F658FE}" presName="sibTrans" presStyleCnt="0"/>
      <dgm:spPr/>
    </dgm:pt>
    <dgm:pt modelId="{54EE314E-8D86-4B11-B8DE-4BAE6821478F}" type="pres">
      <dgm:prSet presAssocID="{F27C2FC1-D227-4D5A-8CBD-C7E57C549EB8}" presName="node" presStyleLbl="node1" presStyleIdx="1" presStyleCnt="8" custScaleX="505446" custScaleY="505446">
        <dgm:presLayoutVars>
          <dgm:bulletEnabled val="1"/>
        </dgm:presLayoutVars>
      </dgm:prSet>
      <dgm:spPr/>
      <dgm:t>
        <a:bodyPr/>
        <a:lstStyle/>
        <a:p>
          <a:endParaRPr lang="en-US"/>
        </a:p>
      </dgm:t>
    </dgm:pt>
    <dgm:pt modelId="{B36C37C1-BB86-4216-9E04-13C8371C339A}" type="pres">
      <dgm:prSet presAssocID="{54FBAFFB-DBE8-47D0-BA24-371C27350B95}" presName="sibTrans" presStyleCnt="0"/>
      <dgm:spPr/>
    </dgm:pt>
    <dgm:pt modelId="{67716246-7A8B-4126-AEDE-6116E4206E17}" type="pres">
      <dgm:prSet presAssocID="{1F8E7C4B-E0E9-403B-B2DB-34C8DAD811C0}" presName="node" presStyleLbl="node1" presStyleIdx="2" presStyleCnt="8" custScaleX="505446" custScaleY="505446">
        <dgm:presLayoutVars>
          <dgm:bulletEnabled val="1"/>
        </dgm:presLayoutVars>
      </dgm:prSet>
      <dgm:spPr/>
      <dgm:t>
        <a:bodyPr/>
        <a:lstStyle/>
        <a:p>
          <a:endParaRPr lang="en-US"/>
        </a:p>
      </dgm:t>
    </dgm:pt>
    <dgm:pt modelId="{BB87E71F-7AA5-4977-A109-18D060883B8B}" type="pres">
      <dgm:prSet presAssocID="{9C43ABF1-12D8-4A88-AF1D-D704E6854F8E}" presName="sibTrans" presStyleCnt="0"/>
      <dgm:spPr/>
    </dgm:pt>
    <dgm:pt modelId="{76085CEC-9FBE-4F88-BB90-6D7A4D8BB349}" type="pres">
      <dgm:prSet presAssocID="{E1ADAE65-CD77-4BFE-BBA1-4593650827EE}" presName="node" presStyleLbl="node1" presStyleIdx="3" presStyleCnt="8" custScaleX="505446" custScaleY="505446">
        <dgm:presLayoutVars>
          <dgm:bulletEnabled val="1"/>
        </dgm:presLayoutVars>
      </dgm:prSet>
      <dgm:spPr/>
      <dgm:t>
        <a:bodyPr/>
        <a:lstStyle/>
        <a:p>
          <a:endParaRPr lang="en-US"/>
        </a:p>
      </dgm:t>
    </dgm:pt>
    <dgm:pt modelId="{96ACF700-107E-431C-8E47-7207B8D82116}" type="pres">
      <dgm:prSet presAssocID="{46B07E43-5E42-410B-B82E-EAB6AEACB360}" presName="sibTrans" presStyleCnt="0"/>
      <dgm:spPr/>
    </dgm:pt>
    <dgm:pt modelId="{A830BF8B-0ACF-4A4F-A806-7794F00233BF}" type="pres">
      <dgm:prSet presAssocID="{24C8537F-6602-4A1A-A4B3-7228DEB172B5}" presName="node" presStyleLbl="node1" presStyleIdx="4" presStyleCnt="8" custScaleX="505446" custScaleY="505446">
        <dgm:presLayoutVars>
          <dgm:bulletEnabled val="1"/>
        </dgm:presLayoutVars>
      </dgm:prSet>
      <dgm:spPr/>
      <dgm:t>
        <a:bodyPr/>
        <a:lstStyle/>
        <a:p>
          <a:endParaRPr lang="en-US"/>
        </a:p>
      </dgm:t>
    </dgm:pt>
    <dgm:pt modelId="{FB9176D9-7A37-42CF-909E-AB930EE817D5}" type="pres">
      <dgm:prSet presAssocID="{19D01A01-E98C-4DC0-AFEC-7B6DA45FAD20}" presName="sibTrans" presStyleCnt="0"/>
      <dgm:spPr/>
    </dgm:pt>
    <dgm:pt modelId="{7DA77C54-3859-4F11-8B70-F85A7CDD0729}" type="pres">
      <dgm:prSet presAssocID="{64424274-A22C-4A40-AB86-C7BBED3CA44F}" presName="node" presStyleLbl="node1" presStyleIdx="5" presStyleCnt="8" custScaleX="505446" custScaleY="505446">
        <dgm:presLayoutVars>
          <dgm:bulletEnabled val="1"/>
        </dgm:presLayoutVars>
      </dgm:prSet>
      <dgm:spPr/>
      <dgm:t>
        <a:bodyPr/>
        <a:lstStyle/>
        <a:p>
          <a:endParaRPr lang="en-US"/>
        </a:p>
      </dgm:t>
    </dgm:pt>
    <dgm:pt modelId="{481FC225-3114-4733-8192-6A260673B8CC}" type="pres">
      <dgm:prSet presAssocID="{CFA4AA78-2416-4C09-BBAC-3D6DE3AD00CB}" presName="sibTrans" presStyleCnt="0"/>
      <dgm:spPr/>
    </dgm:pt>
    <dgm:pt modelId="{A1AD2021-DCAA-4290-B931-0348CB6BDE49}" type="pres">
      <dgm:prSet presAssocID="{7A23FDA5-5347-4C25-9806-C24C2C674F51}" presName="node" presStyleLbl="node1" presStyleIdx="6" presStyleCnt="8" custScaleX="505446" custScaleY="505446">
        <dgm:presLayoutVars>
          <dgm:bulletEnabled val="1"/>
        </dgm:presLayoutVars>
      </dgm:prSet>
      <dgm:spPr/>
      <dgm:t>
        <a:bodyPr/>
        <a:lstStyle/>
        <a:p>
          <a:endParaRPr lang="en-US"/>
        </a:p>
      </dgm:t>
    </dgm:pt>
    <dgm:pt modelId="{B8CF5089-837A-478B-8491-DE7098A1AEA1}" type="pres">
      <dgm:prSet presAssocID="{ABB4CFB4-07B4-4189-A4D7-6DF79DC874CF}" presName="sibTrans" presStyleCnt="0"/>
      <dgm:spPr/>
    </dgm:pt>
    <dgm:pt modelId="{A7318268-7E01-4018-BA32-DFA2C6F5DF9D}" type="pres">
      <dgm:prSet presAssocID="{1C6B9025-1EF3-4241-83F3-A36F428B4D2E}" presName="node" presStyleLbl="node1" presStyleIdx="7" presStyleCnt="8" custScaleX="505446" custScaleY="505446">
        <dgm:presLayoutVars>
          <dgm:bulletEnabled val="1"/>
        </dgm:presLayoutVars>
      </dgm:prSet>
      <dgm:spPr/>
      <dgm:t>
        <a:bodyPr/>
        <a:lstStyle/>
        <a:p>
          <a:endParaRPr lang="en-US"/>
        </a:p>
      </dgm:t>
    </dgm:pt>
  </dgm:ptLst>
  <dgm:cxnLst>
    <dgm:cxn modelId="{538A93EC-B80A-482E-BC4B-FB5EDD647C0F}" srcId="{566B1478-BC2D-45A0-AEC2-99BEF706891C}" destId="{C389B4EB-8D45-4932-8A1B-984DD2E65B7C}" srcOrd="0" destOrd="0" parTransId="{CED8C13C-F791-4502-9760-88A8656AA57F}" sibTransId="{E4207A96-9C16-41B9-9702-AB12B4F658FE}"/>
    <dgm:cxn modelId="{DDBB906A-AB3F-4F03-ABE5-7C1CD5A5F61F}" type="presOf" srcId="{1F8E7C4B-E0E9-403B-B2DB-34C8DAD811C0}" destId="{67716246-7A8B-4126-AEDE-6116E4206E17}" srcOrd="0" destOrd="0" presId="urn:microsoft.com/office/officeart/2005/8/layout/default"/>
    <dgm:cxn modelId="{CFCE5DFC-7C37-4BD4-9DA7-EA5E8531409F}" srcId="{566B1478-BC2D-45A0-AEC2-99BEF706891C}" destId="{1F8E7C4B-E0E9-403B-B2DB-34C8DAD811C0}" srcOrd="2" destOrd="0" parTransId="{B286566E-098A-4D2B-A4BD-EC571F350896}" sibTransId="{9C43ABF1-12D8-4A88-AF1D-D704E6854F8E}"/>
    <dgm:cxn modelId="{2CDAB4EC-9DCB-4EDA-8D66-5FD4CAF9FCA5}" srcId="{566B1478-BC2D-45A0-AEC2-99BEF706891C}" destId="{64424274-A22C-4A40-AB86-C7BBED3CA44F}" srcOrd="5" destOrd="0" parTransId="{E0A9F557-B78D-4C14-86A2-EDAE39BE1EFA}" sibTransId="{CFA4AA78-2416-4C09-BBAC-3D6DE3AD00CB}"/>
    <dgm:cxn modelId="{95A1F08A-B1A8-41D9-A8A6-74B134A7BD5A}" type="presOf" srcId="{566B1478-BC2D-45A0-AEC2-99BEF706891C}" destId="{DF10CB29-9E9A-4456-9725-87781C420CC7}" srcOrd="0" destOrd="0" presId="urn:microsoft.com/office/officeart/2005/8/layout/default"/>
    <dgm:cxn modelId="{61B1ED7E-3F3E-407B-94EE-426FF42A5518}" srcId="{566B1478-BC2D-45A0-AEC2-99BEF706891C}" destId="{1C6B9025-1EF3-4241-83F3-A36F428B4D2E}" srcOrd="7" destOrd="0" parTransId="{CB57CC7F-547C-4426-8123-6D001599A3A2}" sibTransId="{5A37E200-DD18-4D18-889A-467133D230A1}"/>
    <dgm:cxn modelId="{A5AF98A7-4C9B-409F-AC83-0ACCC21E9566}" srcId="{566B1478-BC2D-45A0-AEC2-99BEF706891C}" destId="{F27C2FC1-D227-4D5A-8CBD-C7E57C549EB8}" srcOrd="1" destOrd="0" parTransId="{CBA11369-2D8E-46E7-8632-F26E7FEC5A33}" sibTransId="{54FBAFFB-DBE8-47D0-BA24-371C27350B95}"/>
    <dgm:cxn modelId="{8F821174-8C82-40E5-8140-E59A05BEC2F6}" type="presOf" srcId="{E1ADAE65-CD77-4BFE-BBA1-4593650827EE}" destId="{76085CEC-9FBE-4F88-BB90-6D7A4D8BB349}" srcOrd="0" destOrd="0" presId="urn:microsoft.com/office/officeart/2005/8/layout/default"/>
    <dgm:cxn modelId="{C6546912-63D1-469B-B1FC-AAAE6E6E0909}" type="presOf" srcId="{7A23FDA5-5347-4C25-9806-C24C2C674F51}" destId="{A1AD2021-DCAA-4290-B931-0348CB6BDE49}" srcOrd="0" destOrd="0" presId="urn:microsoft.com/office/officeart/2005/8/layout/default"/>
    <dgm:cxn modelId="{A6EB2FA3-6502-42AF-AB3E-128716985192}" type="presOf" srcId="{1C6B9025-1EF3-4241-83F3-A36F428B4D2E}" destId="{A7318268-7E01-4018-BA32-DFA2C6F5DF9D}" srcOrd="0" destOrd="0" presId="urn:microsoft.com/office/officeart/2005/8/layout/default"/>
    <dgm:cxn modelId="{093E7503-33ED-4FB8-8CD7-665EBF5A5560}" srcId="{566B1478-BC2D-45A0-AEC2-99BEF706891C}" destId="{7A23FDA5-5347-4C25-9806-C24C2C674F51}" srcOrd="6" destOrd="0" parTransId="{9156E112-D152-4609-8540-4372A56CCACB}" sibTransId="{ABB4CFB4-07B4-4189-A4D7-6DF79DC874CF}"/>
    <dgm:cxn modelId="{BF486307-C793-487E-9925-37E2802F5F00}" type="presOf" srcId="{C389B4EB-8D45-4932-8A1B-984DD2E65B7C}" destId="{A84424F9-785F-4E91-B5FD-CFF95E422B72}" srcOrd="0" destOrd="0" presId="urn:microsoft.com/office/officeart/2005/8/layout/default"/>
    <dgm:cxn modelId="{708671E9-712C-4FCA-87EF-0706086DFBB3}" srcId="{566B1478-BC2D-45A0-AEC2-99BEF706891C}" destId="{24C8537F-6602-4A1A-A4B3-7228DEB172B5}" srcOrd="4" destOrd="0" parTransId="{D05BC662-A921-49CB-9C73-F6777699158E}" sibTransId="{19D01A01-E98C-4DC0-AFEC-7B6DA45FAD20}"/>
    <dgm:cxn modelId="{E0B17696-21C3-4E54-8C75-C4D190CBA75A}" type="presOf" srcId="{F27C2FC1-D227-4D5A-8CBD-C7E57C549EB8}" destId="{54EE314E-8D86-4B11-B8DE-4BAE6821478F}" srcOrd="0" destOrd="0" presId="urn:microsoft.com/office/officeart/2005/8/layout/default"/>
    <dgm:cxn modelId="{9D547D84-719D-4424-8480-03AD40F98399}" srcId="{566B1478-BC2D-45A0-AEC2-99BEF706891C}" destId="{E1ADAE65-CD77-4BFE-BBA1-4593650827EE}" srcOrd="3" destOrd="0" parTransId="{9C5E1A3F-453B-42D3-9170-538E02E0F7A3}" sibTransId="{46B07E43-5E42-410B-B82E-EAB6AEACB360}"/>
    <dgm:cxn modelId="{0C64796B-E4C7-49D9-AFCE-3A34F9F64927}" type="presOf" srcId="{24C8537F-6602-4A1A-A4B3-7228DEB172B5}" destId="{A830BF8B-0ACF-4A4F-A806-7794F00233BF}" srcOrd="0" destOrd="0" presId="urn:microsoft.com/office/officeart/2005/8/layout/default"/>
    <dgm:cxn modelId="{8AE82B58-705D-4234-B3E7-3FE5685EAD22}" type="presOf" srcId="{64424274-A22C-4A40-AB86-C7BBED3CA44F}" destId="{7DA77C54-3859-4F11-8B70-F85A7CDD0729}" srcOrd="0" destOrd="0" presId="urn:microsoft.com/office/officeart/2005/8/layout/default"/>
    <dgm:cxn modelId="{3611AE6D-976F-4CF4-BEB0-CA36AD50A7CB}" type="presParOf" srcId="{DF10CB29-9E9A-4456-9725-87781C420CC7}" destId="{A84424F9-785F-4E91-B5FD-CFF95E422B72}" srcOrd="0" destOrd="0" presId="urn:microsoft.com/office/officeart/2005/8/layout/default"/>
    <dgm:cxn modelId="{A5F696F9-164B-446A-A25A-8FB2434A0360}" type="presParOf" srcId="{DF10CB29-9E9A-4456-9725-87781C420CC7}" destId="{FFDD2B63-B261-4549-885F-0C4FF4CAEB01}" srcOrd="1" destOrd="0" presId="urn:microsoft.com/office/officeart/2005/8/layout/default"/>
    <dgm:cxn modelId="{E6768F3C-9AD8-4F0E-9182-E982317C2159}" type="presParOf" srcId="{DF10CB29-9E9A-4456-9725-87781C420CC7}" destId="{54EE314E-8D86-4B11-B8DE-4BAE6821478F}" srcOrd="2" destOrd="0" presId="urn:microsoft.com/office/officeart/2005/8/layout/default"/>
    <dgm:cxn modelId="{ED899871-5218-4E7D-A66A-DE0359D6BA6D}" type="presParOf" srcId="{DF10CB29-9E9A-4456-9725-87781C420CC7}" destId="{B36C37C1-BB86-4216-9E04-13C8371C339A}" srcOrd="3" destOrd="0" presId="urn:microsoft.com/office/officeart/2005/8/layout/default"/>
    <dgm:cxn modelId="{E7A42AB6-DF7D-43A7-81F9-C2BC209C35A7}" type="presParOf" srcId="{DF10CB29-9E9A-4456-9725-87781C420CC7}" destId="{67716246-7A8B-4126-AEDE-6116E4206E17}" srcOrd="4" destOrd="0" presId="urn:microsoft.com/office/officeart/2005/8/layout/default"/>
    <dgm:cxn modelId="{1B076ED9-15BF-40B0-995A-CA2F34DA55FC}" type="presParOf" srcId="{DF10CB29-9E9A-4456-9725-87781C420CC7}" destId="{BB87E71F-7AA5-4977-A109-18D060883B8B}" srcOrd="5" destOrd="0" presId="urn:microsoft.com/office/officeart/2005/8/layout/default"/>
    <dgm:cxn modelId="{3EBF5C07-D797-4C51-B736-F2BC0C126101}" type="presParOf" srcId="{DF10CB29-9E9A-4456-9725-87781C420CC7}" destId="{76085CEC-9FBE-4F88-BB90-6D7A4D8BB349}" srcOrd="6" destOrd="0" presId="urn:microsoft.com/office/officeart/2005/8/layout/default"/>
    <dgm:cxn modelId="{B6E2EFC6-7480-4CC3-902B-591F90DFDA47}" type="presParOf" srcId="{DF10CB29-9E9A-4456-9725-87781C420CC7}" destId="{96ACF700-107E-431C-8E47-7207B8D82116}" srcOrd="7" destOrd="0" presId="urn:microsoft.com/office/officeart/2005/8/layout/default"/>
    <dgm:cxn modelId="{977B99E3-7A21-4F85-957F-A3792122149E}" type="presParOf" srcId="{DF10CB29-9E9A-4456-9725-87781C420CC7}" destId="{A830BF8B-0ACF-4A4F-A806-7794F00233BF}" srcOrd="8" destOrd="0" presId="urn:microsoft.com/office/officeart/2005/8/layout/default"/>
    <dgm:cxn modelId="{B40FAF74-AD5B-4FC3-BBCC-7F3248CBAA71}" type="presParOf" srcId="{DF10CB29-9E9A-4456-9725-87781C420CC7}" destId="{FB9176D9-7A37-42CF-909E-AB930EE817D5}" srcOrd="9" destOrd="0" presId="urn:microsoft.com/office/officeart/2005/8/layout/default"/>
    <dgm:cxn modelId="{BD3B120E-B22D-4CFE-A59C-4A97E99EBFCF}" type="presParOf" srcId="{DF10CB29-9E9A-4456-9725-87781C420CC7}" destId="{7DA77C54-3859-4F11-8B70-F85A7CDD0729}" srcOrd="10" destOrd="0" presId="urn:microsoft.com/office/officeart/2005/8/layout/default"/>
    <dgm:cxn modelId="{48DFC47B-81EF-48D3-84D1-D7753DF19258}" type="presParOf" srcId="{DF10CB29-9E9A-4456-9725-87781C420CC7}" destId="{481FC225-3114-4733-8192-6A260673B8CC}" srcOrd="11" destOrd="0" presId="urn:microsoft.com/office/officeart/2005/8/layout/default"/>
    <dgm:cxn modelId="{34854934-D233-4E03-9920-F0181A20A725}" type="presParOf" srcId="{DF10CB29-9E9A-4456-9725-87781C420CC7}" destId="{A1AD2021-DCAA-4290-B931-0348CB6BDE49}" srcOrd="12" destOrd="0" presId="urn:microsoft.com/office/officeart/2005/8/layout/default"/>
    <dgm:cxn modelId="{5051A5C3-41A8-42BA-B721-7A8081F5FFE1}" type="presParOf" srcId="{DF10CB29-9E9A-4456-9725-87781C420CC7}" destId="{B8CF5089-837A-478B-8491-DE7098A1AEA1}" srcOrd="13" destOrd="0" presId="urn:microsoft.com/office/officeart/2005/8/layout/default"/>
    <dgm:cxn modelId="{9C81208E-276D-4B34-9619-070F0B52583A}" type="presParOf" srcId="{DF10CB29-9E9A-4456-9725-87781C420CC7}" destId="{A7318268-7E01-4018-BA32-DFA2C6F5DF9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A64F3-4537-48BD-8372-47F0C1E23F18}">
      <dsp:nvSpPr>
        <dsp:cNvPr id="0" name=""/>
        <dsp:cNvSpPr/>
      </dsp:nvSpPr>
      <dsp:spPr>
        <a:xfrm>
          <a:off x="2610" y="0"/>
          <a:ext cx="3180166" cy="162018"/>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6576" rIns="13335" bIns="13335" numCol="1" spcCol="1270" anchor="ctr" anchorCtr="0">
          <a:noAutofit/>
        </a:bodyPr>
        <a:lstStyle/>
        <a:p>
          <a:pPr lvl="0" algn="l" defTabSz="444500">
            <a:lnSpc>
              <a:spcPct val="90000"/>
            </a:lnSpc>
            <a:spcBef>
              <a:spcPct val="0"/>
            </a:spcBef>
            <a:spcAft>
              <a:spcPct val="35000"/>
            </a:spcAft>
          </a:pPr>
          <a:r>
            <a:rPr lang="en-US" sz="1000" kern="1200" dirty="0" smtClean="0">
              <a:solidFill>
                <a:schemeClr val="tx1"/>
              </a:solidFill>
            </a:rPr>
            <a:t> </a:t>
          </a:r>
          <a:endParaRPr lang="en-US" sz="1000" kern="1200" dirty="0">
            <a:solidFill>
              <a:schemeClr val="tx1"/>
            </a:solidFill>
          </a:endParaRPr>
        </a:p>
      </dsp:txBody>
      <dsp:txXfrm>
        <a:off x="83619" y="0"/>
        <a:ext cx="3018148" cy="162018"/>
      </dsp:txXfrm>
    </dsp:sp>
    <dsp:sp modelId="{BA93AA97-0E41-45F1-BAE9-4E15286E0D05}">
      <dsp:nvSpPr>
        <dsp:cNvPr id="0" name=""/>
        <dsp:cNvSpPr/>
      </dsp:nvSpPr>
      <dsp:spPr>
        <a:xfrm>
          <a:off x="2864759" y="0"/>
          <a:ext cx="3180166" cy="162018"/>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n-US" sz="900" kern="1200" dirty="0" smtClean="0"/>
            <a:t> </a:t>
          </a:r>
          <a:endParaRPr lang="en-US" sz="900" kern="1200" dirty="0"/>
        </a:p>
      </dsp:txBody>
      <dsp:txXfrm>
        <a:off x="2945768" y="0"/>
        <a:ext cx="3018148" cy="162018"/>
      </dsp:txXfrm>
    </dsp:sp>
    <dsp:sp modelId="{DCAB5AEA-629B-D746-8D7F-3BD939113854}">
      <dsp:nvSpPr>
        <dsp:cNvPr id="0" name=""/>
        <dsp:cNvSpPr/>
      </dsp:nvSpPr>
      <dsp:spPr>
        <a:xfrm>
          <a:off x="5726909" y="0"/>
          <a:ext cx="3180166" cy="162018"/>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endParaRPr lang="en-US" sz="900" kern="1200" dirty="0"/>
        </a:p>
      </dsp:txBody>
      <dsp:txXfrm>
        <a:off x="5807918" y="0"/>
        <a:ext cx="3018148" cy="162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A64F3-4537-48BD-8372-47F0C1E23F18}">
      <dsp:nvSpPr>
        <dsp:cNvPr id="0" name=""/>
        <dsp:cNvSpPr/>
      </dsp:nvSpPr>
      <dsp:spPr>
        <a:xfrm>
          <a:off x="2610" y="0"/>
          <a:ext cx="3180166" cy="162018"/>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6576" rIns="13335" bIns="13335" numCol="1" spcCol="1270" anchor="ctr" anchorCtr="0">
          <a:noAutofit/>
        </a:bodyPr>
        <a:lstStyle/>
        <a:p>
          <a:pPr lvl="0" algn="l" defTabSz="444500">
            <a:lnSpc>
              <a:spcPct val="90000"/>
            </a:lnSpc>
            <a:spcBef>
              <a:spcPct val="0"/>
            </a:spcBef>
            <a:spcAft>
              <a:spcPct val="35000"/>
            </a:spcAft>
          </a:pPr>
          <a:r>
            <a:rPr lang="en-US" sz="1000" kern="1200" dirty="0" smtClean="0">
              <a:solidFill>
                <a:schemeClr val="tx1"/>
              </a:solidFill>
            </a:rPr>
            <a:t> </a:t>
          </a:r>
          <a:endParaRPr lang="en-US" sz="1000" kern="1200" dirty="0">
            <a:solidFill>
              <a:schemeClr val="tx1"/>
            </a:solidFill>
          </a:endParaRPr>
        </a:p>
      </dsp:txBody>
      <dsp:txXfrm>
        <a:off x="83619" y="0"/>
        <a:ext cx="3018148" cy="162018"/>
      </dsp:txXfrm>
    </dsp:sp>
    <dsp:sp modelId="{BA93AA97-0E41-45F1-BAE9-4E15286E0D05}">
      <dsp:nvSpPr>
        <dsp:cNvPr id="0" name=""/>
        <dsp:cNvSpPr/>
      </dsp:nvSpPr>
      <dsp:spPr>
        <a:xfrm>
          <a:off x="2864759" y="0"/>
          <a:ext cx="3180166" cy="162018"/>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 </a:t>
          </a:r>
          <a:endParaRPr lang="en-US" sz="1000" kern="1200" dirty="0"/>
        </a:p>
      </dsp:txBody>
      <dsp:txXfrm>
        <a:off x="2945768" y="0"/>
        <a:ext cx="3018148" cy="162018"/>
      </dsp:txXfrm>
    </dsp:sp>
    <dsp:sp modelId="{DCAB5AEA-629B-D746-8D7F-3BD939113854}">
      <dsp:nvSpPr>
        <dsp:cNvPr id="0" name=""/>
        <dsp:cNvSpPr/>
      </dsp:nvSpPr>
      <dsp:spPr>
        <a:xfrm>
          <a:off x="5726909" y="0"/>
          <a:ext cx="3180166" cy="162018"/>
        </a:xfrm>
        <a:prstGeom prst="chevron">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endParaRPr lang="en-US" sz="1000" kern="1200" dirty="0"/>
        </a:p>
      </dsp:txBody>
      <dsp:txXfrm>
        <a:off x="5807918" y="0"/>
        <a:ext cx="3018148" cy="162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424F9-785F-4E91-B5FD-CFF95E422B72}">
      <dsp:nvSpPr>
        <dsp:cNvPr id="0" name=""/>
        <dsp:cNvSpPr/>
      </dsp:nvSpPr>
      <dsp:spPr>
        <a:xfrm>
          <a:off x="2703" y="461602"/>
          <a:ext cx="2025986" cy="121559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Easy, fast and quick deployment</a:t>
          </a:r>
          <a:endParaRPr lang="de-DE" sz="1600" kern="1200" dirty="0"/>
        </a:p>
      </dsp:txBody>
      <dsp:txXfrm>
        <a:off x="2703" y="461602"/>
        <a:ext cx="2025986" cy="1215591"/>
      </dsp:txXfrm>
    </dsp:sp>
    <dsp:sp modelId="{54EE314E-8D86-4B11-B8DE-4BAE6821478F}">
      <dsp:nvSpPr>
        <dsp:cNvPr id="0" name=""/>
        <dsp:cNvSpPr/>
      </dsp:nvSpPr>
      <dsp:spPr>
        <a:xfrm>
          <a:off x="2068772" y="461602"/>
          <a:ext cx="2025986" cy="1215591"/>
        </a:xfrm>
        <a:prstGeom prst="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Use Azure credits</a:t>
          </a:r>
          <a:endParaRPr lang="de-DE" sz="1600" kern="1200" dirty="0"/>
        </a:p>
      </dsp:txBody>
      <dsp:txXfrm>
        <a:off x="2068772" y="461602"/>
        <a:ext cx="2025986" cy="1215591"/>
      </dsp:txXfrm>
    </dsp:sp>
    <dsp:sp modelId="{67716246-7A8B-4126-AEDE-6116E4206E17}">
      <dsp:nvSpPr>
        <dsp:cNvPr id="0" name=""/>
        <dsp:cNvSpPr/>
      </dsp:nvSpPr>
      <dsp:spPr>
        <a:xfrm>
          <a:off x="4134841" y="461602"/>
          <a:ext cx="2025986" cy="1215591"/>
        </a:xfrm>
        <a:prstGeom prst="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Compliance and security standards</a:t>
          </a:r>
          <a:endParaRPr lang="de-DE" sz="1600" kern="1200" dirty="0"/>
        </a:p>
      </dsp:txBody>
      <dsp:txXfrm>
        <a:off x="4134841" y="461602"/>
        <a:ext cx="2025986" cy="1215591"/>
      </dsp:txXfrm>
    </dsp:sp>
    <dsp:sp modelId="{76085CEC-9FBE-4F88-BB90-6D7A4D8BB349}">
      <dsp:nvSpPr>
        <dsp:cNvPr id="0" name=""/>
        <dsp:cNvSpPr/>
      </dsp:nvSpPr>
      <dsp:spPr>
        <a:xfrm>
          <a:off x="6200910" y="461602"/>
          <a:ext cx="2025986" cy="1215591"/>
        </a:xfrm>
        <a:prstGeom prst="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High system availability</a:t>
          </a:r>
          <a:endParaRPr lang="de-DE" sz="1600" kern="1200" dirty="0"/>
        </a:p>
      </dsp:txBody>
      <dsp:txXfrm>
        <a:off x="6200910" y="461602"/>
        <a:ext cx="2025986" cy="1215591"/>
      </dsp:txXfrm>
    </dsp:sp>
    <dsp:sp modelId="{A830BF8B-0ACF-4A4F-A806-7794F00233BF}">
      <dsp:nvSpPr>
        <dsp:cNvPr id="0" name=""/>
        <dsp:cNvSpPr/>
      </dsp:nvSpPr>
      <dsp:spPr>
        <a:xfrm>
          <a:off x="2703" y="1717277"/>
          <a:ext cx="2025986" cy="1215591"/>
        </a:xfrm>
        <a:prstGeom prst="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Runs all virtual</a:t>
          </a:r>
          <a:endParaRPr lang="de-DE" sz="1600" kern="1200" dirty="0"/>
        </a:p>
      </dsp:txBody>
      <dsp:txXfrm>
        <a:off x="2703" y="1717277"/>
        <a:ext cx="2025986" cy="1215591"/>
      </dsp:txXfrm>
    </dsp:sp>
    <dsp:sp modelId="{7DA77C54-3859-4F11-8B70-F85A7CDD0729}">
      <dsp:nvSpPr>
        <dsp:cNvPr id="0" name=""/>
        <dsp:cNvSpPr/>
      </dsp:nvSpPr>
      <dsp:spPr>
        <a:xfrm>
          <a:off x="2068772" y="1717277"/>
          <a:ext cx="2025986" cy="1215591"/>
        </a:xfrm>
        <a:prstGeom prst="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Be flexible where to run</a:t>
          </a:r>
          <a:endParaRPr lang="de-DE" sz="1600" kern="1200" dirty="0"/>
        </a:p>
      </dsp:txBody>
      <dsp:txXfrm>
        <a:off x="2068772" y="1717277"/>
        <a:ext cx="2025986" cy="1215591"/>
      </dsp:txXfrm>
    </dsp:sp>
    <dsp:sp modelId="{A1AD2021-DCAA-4290-B931-0348CB6BDE49}">
      <dsp:nvSpPr>
        <dsp:cNvPr id="0" name=""/>
        <dsp:cNvSpPr/>
      </dsp:nvSpPr>
      <dsp:spPr>
        <a:xfrm>
          <a:off x="4134841" y="1717277"/>
          <a:ext cx="2025986" cy="1215591"/>
        </a:xfrm>
        <a:prstGeom prst="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Azure Storage</a:t>
          </a:r>
          <a:endParaRPr lang="de-DE" sz="1600" kern="1200" dirty="0"/>
        </a:p>
      </dsp:txBody>
      <dsp:txXfrm>
        <a:off x="4134841" y="1717277"/>
        <a:ext cx="2025986" cy="1215591"/>
      </dsp:txXfrm>
    </dsp:sp>
    <dsp:sp modelId="{A7318268-7E01-4018-BA32-DFA2C6F5DF9D}">
      <dsp:nvSpPr>
        <dsp:cNvPr id="0" name=""/>
        <dsp:cNvSpPr/>
      </dsp:nvSpPr>
      <dsp:spPr>
        <a:xfrm>
          <a:off x="6200910" y="1717277"/>
          <a:ext cx="2025986" cy="121559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Integrate in your network</a:t>
          </a:r>
          <a:endParaRPr lang="de-DE" sz="1600" kern="1200" dirty="0"/>
        </a:p>
      </dsp:txBody>
      <dsp:txXfrm>
        <a:off x="6200910" y="1717277"/>
        <a:ext cx="2025986" cy="12155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D6080-DDB6-43DE-BF7D-B031C53C83EB}" type="datetimeFigureOut">
              <a:rPr lang="en-US" smtClean="0"/>
              <a:t>7/8/2015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76FD7-F7E8-4F9F-A5A1-6CBCB713EBF3}" type="slidenum">
              <a:rPr lang="en-US" smtClean="0"/>
              <a:t>‹#›</a:t>
            </a:fld>
            <a:endParaRPr lang="en-US"/>
          </a:p>
        </p:txBody>
      </p:sp>
    </p:spTree>
    <p:extLst>
      <p:ext uri="{BB962C8B-B14F-4D97-AF65-F5344CB8AC3E}">
        <p14:creationId xmlns:p14="http://schemas.microsoft.com/office/powerpoint/2010/main" val="1495437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nowledge.opentext.com/knowledge/cs.dll/Open/1809557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knowledge.opentext.com/knowledge/llisapi.dll/Overview/5174036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Solution Overview and Internal FAQ: </a:t>
            </a:r>
            <a:r>
              <a:rPr lang="en-US" sz="1200" dirty="0" smtClean="0">
                <a:hlinkClick r:id="rId3"/>
              </a:rPr>
              <a:t>https://knowledge.opentext.com/knowledge/cs.dll/Open/18095577</a:t>
            </a:r>
            <a:r>
              <a:rPr lang="en-US" sz="1200" dirty="0" smtClean="0"/>
              <a:t> </a:t>
            </a:r>
          </a:p>
        </p:txBody>
      </p:sp>
      <p:sp>
        <p:nvSpPr>
          <p:cNvPr id="4" name="Slide Number Placeholder 3"/>
          <p:cNvSpPr>
            <a:spLocks noGrp="1"/>
          </p:cNvSpPr>
          <p:nvPr>
            <p:ph type="sldNum" sz="quarter" idx="10"/>
          </p:nvPr>
        </p:nvSpPr>
        <p:spPr/>
        <p:txBody>
          <a:bodyPr/>
          <a:lstStyle/>
          <a:p>
            <a:fld id="{A690D920-DBC8-1944-846F-4385DEAA2956}" type="slidenum">
              <a:rPr lang="en-US" smtClean="0"/>
              <a:t>3</a:t>
            </a:fld>
            <a:endParaRPr lang="en-US"/>
          </a:p>
        </p:txBody>
      </p:sp>
    </p:spTree>
    <p:extLst>
      <p:ext uri="{BB962C8B-B14F-4D97-AF65-F5344CB8AC3E}">
        <p14:creationId xmlns:p14="http://schemas.microsoft.com/office/powerpoint/2010/main" val="10020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ＭＳ Ｐゴシック" pitchFamily="-108" charset="-128"/>
                <a:cs typeface="ＭＳ Ｐゴシック" pitchFamily="-108" charset="-128"/>
              </a:rPr>
              <a:t>ECM provides a common and consistent information governance infrastructure that enables secure, and dependable adherence to laws, rules, and regulations - without compromising user adoption and productivity</a:t>
            </a:r>
          </a:p>
          <a:p>
            <a:pPr defTabSz="931774" fontAlgn="base">
              <a:spcBef>
                <a:spcPct val="30000"/>
              </a:spcBef>
              <a:spcAft>
                <a:spcPct val="0"/>
              </a:spcAft>
              <a:defRPr/>
            </a:pPr>
            <a:endParaRPr lang="en-US" dirty="0" smtClean="0">
              <a:effectLst/>
            </a:endParaRPr>
          </a:p>
          <a:p>
            <a:pPr defTabSz="931774" fontAlgn="base">
              <a:spcBef>
                <a:spcPct val="30000"/>
              </a:spcBef>
              <a:spcAft>
                <a:spcPct val="0"/>
              </a:spcAft>
              <a:defRPr/>
            </a:pPr>
            <a:r>
              <a:rPr lang="en-US" dirty="0" smtClean="0">
                <a:effectLst/>
              </a:rPr>
              <a:t>OpenText Content Suite, the foundation for OpenText Enterprise Information Management (EIM) offerings, is a comprehensive enterprise content management (ECM) system designed to manage the flow of information from capture through archiving and disposition. Uniting capture, document and records management, workflow, search and archiving, OpenText Content Suite Platform offers a secure, highly scalable ECM foundation to organize and share electronic and physical content across the enterprise. </a:t>
            </a:r>
            <a:br>
              <a:rPr lang="en-US" dirty="0" smtClean="0">
                <a:effectLst/>
              </a:rPr>
            </a:br>
            <a:endParaRPr lang="en-US" dirty="0" smtClean="0">
              <a:effectLst/>
            </a:endParaRPr>
          </a:p>
          <a:p>
            <a:pPr defTabSz="931774" fontAlgn="base">
              <a:spcBef>
                <a:spcPct val="30000"/>
              </a:spcBef>
              <a:spcAft>
                <a:spcPct val="0"/>
              </a:spcAft>
              <a:defRPr/>
            </a:pPr>
            <a:r>
              <a:rPr lang="en-US" dirty="0" smtClean="0"/>
              <a:t>Information in its lifecycle has several steps or stages that can be identified as it flows through these steps; </a:t>
            </a:r>
            <a:r>
              <a:rPr lang="en-US" b="1" dirty="0" smtClean="0"/>
              <a:t>capture, classify, manage, discover and archive. Every step has different levels of information change possibilities as well as access rules. </a:t>
            </a:r>
          </a:p>
          <a:p>
            <a:pPr defTabSz="931774" fontAlgn="base">
              <a:spcBef>
                <a:spcPct val="30000"/>
              </a:spcBef>
              <a:spcAft>
                <a:spcPct val="0"/>
              </a:spcAft>
              <a:defRPr/>
            </a:pPr>
            <a:endParaRPr lang="en-US" dirty="0" smtClean="0">
              <a:effectLst/>
            </a:endParaRPr>
          </a:p>
          <a:p>
            <a:pPr>
              <a:defRPr/>
            </a:pPr>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98755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a:t>
            </a:r>
            <a:r>
              <a:rPr lang="en-US" baseline="0" dirty="0" smtClean="0"/>
              <a:t> core offering of the Content Suite is the Content Suite Platform. It contains these capabilities.</a:t>
            </a:r>
          </a:p>
          <a:p>
            <a:pPr eaLnBrk="1" hangingPunct="1"/>
            <a:endParaRPr lang="en-US" baseline="0" dirty="0" smtClean="0"/>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Tempo Box </a:t>
            </a:r>
            <a:r>
              <a:rPr lang="en-US" dirty="0" smtClean="0"/>
              <a:t>- Qualifying customers upgrading to </a:t>
            </a:r>
            <a:r>
              <a:rPr lang="en-US" b="1" dirty="0" smtClean="0"/>
              <a:t>Content Suite Platform 10.5 </a:t>
            </a:r>
            <a:r>
              <a:rPr lang="en-US" dirty="0" smtClean="0"/>
              <a:t>will be entitled to free Standard Named Users of Tempo Box across their enterprise for no cost, allowing their Content Suite Platform users to use Tempo Box for secure file sharing and synchronization purposes.   In the Fall of 2014, this program will be updated to allow Content Suite Platform customers the ability to roll out an unlimited number of Tempo Box standard user licenses to all users in the Enterprise. For more info see the </a:t>
            </a:r>
            <a:r>
              <a:rPr lang="en-US" dirty="0" smtClean="0">
                <a:hlinkClick r:id="rId3"/>
              </a:rPr>
              <a:t>Tempo Box Free FAQ</a:t>
            </a:r>
            <a:r>
              <a:rPr lang="en-US" dirty="0" smtClean="0"/>
              <a:t> https://knowledge.opentext.com/knowledge/llisapi.dll/Overview/51740367.</a:t>
            </a:r>
          </a:p>
          <a:p>
            <a:pPr eaLnBrk="1" hangingPunct="1"/>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charset="-128"/>
              </a:defRPr>
            </a:lvl1pPr>
            <a:lvl2pPr marL="757066" indent="-291179" eaLnBrk="0" hangingPunct="0">
              <a:defRPr>
                <a:solidFill>
                  <a:schemeClr val="tx1"/>
                </a:solidFill>
                <a:latin typeface="Arial" pitchFamily="34" charset="0"/>
                <a:ea typeface="ＭＳ Ｐゴシック" charset="-128"/>
              </a:defRPr>
            </a:lvl2pPr>
            <a:lvl3pPr marL="1164717" indent="-232943" eaLnBrk="0" hangingPunct="0">
              <a:defRPr>
                <a:solidFill>
                  <a:schemeClr val="tx1"/>
                </a:solidFill>
                <a:latin typeface="Arial" pitchFamily="34" charset="0"/>
                <a:ea typeface="ＭＳ Ｐゴシック" charset="-128"/>
              </a:defRPr>
            </a:lvl3pPr>
            <a:lvl4pPr marL="1630604" indent="-232943" eaLnBrk="0" hangingPunct="0">
              <a:defRPr>
                <a:solidFill>
                  <a:schemeClr val="tx1"/>
                </a:solidFill>
                <a:latin typeface="Arial" pitchFamily="34" charset="0"/>
                <a:ea typeface="ＭＳ Ｐゴシック" charset="-128"/>
              </a:defRPr>
            </a:lvl4pPr>
            <a:lvl5pPr marL="2096491" indent="-232943" eaLnBrk="0" hangingPunct="0">
              <a:defRPr>
                <a:solidFill>
                  <a:schemeClr val="tx1"/>
                </a:solidFill>
                <a:latin typeface="Arial" pitchFamily="34" charset="0"/>
                <a:ea typeface="ＭＳ Ｐゴシック" charset="-128"/>
              </a:defRPr>
            </a:lvl5pPr>
            <a:lvl6pPr marL="2562377" indent="-232943" defTabSz="465887" eaLnBrk="0" fontAlgn="base" hangingPunct="0">
              <a:spcBef>
                <a:spcPct val="0"/>
              </a:spcBef>
              <a:spcAft>
                <a:spcPct val="0"/>
              </a:spcAft>
              <a:defRPr>
                <a:solidFill>
                  <a:schemeClr val="tx1"/>
                </a:solidFill>
                <a:latin typeface="Arial" pitchFamily="34" charset="0"/>
                <a:ea typeface="ＭＳ Ｐゴシック" charset="-128"/>
              </a:defRPr>
            </a:lvl6pPr>
            <a:lvl7pPr marL="3028264" indent="-232943" defTabSz="465887" eaLnBrk="0" fontAlgn="base" hangingPunct="0">
              <a:spcBef>
                <a:spcPct val="0"/>
              </a:spcBef>
              <a:spcAft>
                <a:spcPct val="0"/>
              </a:spcAft>
              <a:defRPr>
                <a:solidFill>
                  <a:schemeClr val="tx1"/>
                </a:solidFill>
                <a:latin typeface="Arial" pitchFamily="34" charset="0"/>
                <a:ea typeface="ＭＳ Ｐゴシック" charset="-128"/>
              </a:defRPr>
            </a:lvl7pPr>
            <a:lvl8pPr marL="3494151" indent="-232943" defTabSz="465887" eaLnBrk="0" fontAlgn="base" hangingPunct="0">
              <a:spcBef>
                <a:spcPct val="0"/>
              </a:spcBef>
              <a:spcAft>
                <a:spcPct val="0"/>
              </a:spcAft>
              <a:defRPr>
                <a:solidFill>
                  <a:schemeClr val="tx1"/>
                </a:solidFill>
                <a:latin typeface="Arial" pitchFamily="34" charset="0"/>
                <a:ea typeface="ＭＳ Ｐゴシック" charset="-128"/>
              </a:defRPr>
            </a:lvl8pPr>
            <a:lvl9pPr marL="3960038" indent="-232943" defTabSz="465887" eaLnBrk="0" fontAlgn="base" hangingPunct="0">
              <a:spcBef>
                <a:spcPct val="0"/>
              </a:spcBef>
              <a:spcAft>
                <a:spcPct val="0"/>
              </a:spcAft>
              <a:defRPr>
                <a:solidFill>
                  <a:schemeClr val="tx1"/>
                </a:solidFill>
                <a:latin typeface="Arial" pitchFamily="34" charset="0"/>
                <a:ea typeface="ＭＳ Ｐゴシック" charset="-128"/>
              </a:defRPr>
            </a:lvl9pPr>
          </a:lstStyle>
          <a:p>
            <a:pPr eaLnBrk="1" hangingPunct="1"/>
            <a:fld id="{A13F200E-26DF-4FAB-B540-540CB47C9FDB}" type="slidenum">
              <a:rPr lang="en-US">
                <a:solidFill>
                  <a:prstClr val="black"/>
                </a:solidFill>
              </a:rPr>
              <a:pPr eaLnBrk="1" hangingPunct="1"/>
              <a:t>5</a:t>
            </a:fld>
            <a:endParaRPr lang="en-US" dirty="0">
              <a:solidFill>
                <a:prstClr val="black"/>
              </a:solidFill>
            </a:endParaRPr>
          </a:p>
        </p:txBody>
      </p:sp>
    </p:spTree>
    <p:extLst>
      <p:ext uri="{BB962C8B-B14F-4D97-AF65-F5344CB8AC3E}">
        <p14:creationId xmlns:p14="http://schemas.microsoft.com/office/powerpoint/2010/main" val="183336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r>
              <a:rPr lang="en-US" dirty="0" smtClean="0"/>
              <a:t>Information in its lifecycle has several steps or stages that can be identified as it flows through these steps; </a:t>
            </a:r>
            <a:r>
              <a:rPr lang="en-US" b="1" dirty="0" smtClean="0"/>
              <a:t>capture, classify, manage, discover,</a:t>
            </a:r>
            <a:r>
              <a:rPr lang="en-US" b="1" baseline="0" dirty="0" smtClean="0"/>
              <a:t> </a:t>
            </a:r>
            <a:r>
              <a:rPr lang="en-US" b="1" dirty="0" smtClean="0"/>
              <a:t>archive </a:t>
            </a:r>
            <a:r>
              <a:rPr lang="en-US" b="0" dirty="0" smtClean="0"/>
              <a:t>and of course</a:t>
            </a:r>
            <a:r>
              <a:rPr lang="en-US" b="0" baseline="0" dirty="0" smtClean="0"/>
              <a:t> we need to get to the point where we </a:t>
            </a:r>
            <a:r>
              <a:rPr lang="en-US" b="1" baseline="0" dirty="0" smtClean="0"/>
              <a:t>dispose</a:t>
            </a:r>
            <a:r>
              <a:rPr lang="en-US" b="1" dirty="0" smtClean="0"/>
              <a:t>. Every step has different levels of information change possibilities as well as access rules. </a:t>
            </a:r>
          </a:p>
          <a:p>
            <a:pPr>
              <a:defRPr/>
            </a:pPr>
            <a:r>
              <a:rPr lang="en-US" dirty="0" smtClean="0">
                <a:ea typeface="ＭＳ Ｐゴシック" pitchFamily="-108" charset="-128"/>
                <a:cs typeface="ＭＳ Ｐゴシック" pitchFamily="-108" charset="-128"/>
              </a:rPr>
              <a:t>ECM provides a common and consistent information governance infrastructure that enables secure, and dependable adherence to laws, rules, and regulations - without compromising user adoption and productivity</a:t>
            </a:r>
          </a:p>
          <a:p>
            <a:pPr>
              <a:defRPr/>
            </a:pPr>
            <a:endParaRPr lang="en-US" dirty="0">
              <a:solidFill>
                <a:srgbClr val="FFFFFF"/>
              </a:solidFill>
              <a:ea typeface="ＭＳ Ｐゴシック" pitchFamily="-108" charset="-128"/>
              <a:cs typeface="Arial" panose="020B0604020202020204" pitchFamily="34" charset="0"/>
            </a:endParaRPr>
          </a:p>
          <a:p>
            <a:pPr>
              <a:defRPr/>
            </a:pPr>
            <a:r>
              <a:rPr lang="en-US" dirty="0">
                <a:solidFill>
                  <a:srgbClr val="FFFFFF"/>
                </a:solidFill>
                <a:cs typeface="Arial" panose="020B0604020202020204" pitchFamily="34" charset="0"/>
              </a:rPr>
              <a:t>Governing </a:t>
            </a:r>
            <a:r>
              <a:rPr lang="en-US" b="1" u="sng" dirty="0">
                <a:solidFill>
                  <a:srgbClr val="FFFFFF"/>
                </a:solidFill>
                <a:cs typeface="Arial" panose="020B0604020202020204" pitchFamily="34" charset="0"/>
              </a:rPr>
              <a:t>all</a:t>
            </a:r>
            <a:r>
              <a:rPr lang="en-US" dirty="0">
                <a:solidFill>
                  <a:srgbClr val="FFFFFF"/>
                </a:solidFill>
                <a:cs typeface="Arial" panose="020B0604020202020204" pitchFamily="34" charset="0"/>
              </a:rPr>
              <a:t> Enterprise Information from any application and any device.</a:t>
            </a:r>
          </a:p>
          <a:p>
            <a:pPr defTabSz="909347" fontAlgn="base">
              <a:spcBef>
                <a:spcPct val="30000"/>
              </a:spcBef>
              <a:spcAft>
                <a:spcPct val="0"/>
              </a:spcAft>
              <a:defRPr/>
            </a:pPr>
            <a:r>
              <a:rPr lang="en-US" dirty="0">
                <a:solidFill>
                  <a:srgbClr val="FFFFFF"/>
                </a:solidFill>
                <a:effectLst>
                  <a:glow rad="393700">
                    <a:prstClr val="black">
                      <a:lumMod val="75000"/>
                      <a:lumOff val="25000"/>
                      <a:alpha val="20000"/>
                    </a:prstClr>
                  </a:glow>
                </a:effectLst>
                <a:ea typeface="MS PGothic" pitchFamily="34" charset="-128"/>
                <a:cs typeface="Arial" panose="020B0604020202020204" pitchFamily="34" charset="0"/>
              </a:rPr>
              <a:t>With the ultimate goal of …understanding information…keeping critical information for compliance …</a:t>
            </a:r>
            <a:r>
              <a:rPr lang="en-US" sz="1400" b="1" u="sng" dirty="0">
                <a:solidFill>
                  <a:srgbClr val="FFFFFF"/>
                </a:solidFill>
                <a:effectLst>
                  <a:glow rad="393700">
                    <a:prstClr val="black">
                      <a:lumMod val="75000"/>
                      <a:lumOff val="25000"/>
                      <a:alpha val="20000"/>
                    </a:prstClr>
                  </a:glow>
                </a:effectLst>
                <a:ea typeface="MS PGothic" pitchFamily="34" charset="-128"/>
                <a:cs typeface="Arial" panose="020B0604020202020204" pitchFamily="34" charset="0"/>
              </a:rPr>
              <a:t>defensibl</a:t>
            </a:r>
            <a:r>
              <a:rPr lang="en-US" sz="1400" b="1" dirty="0">
                <a:solidFill>
                  <a:srgbClr val="FFFFFF"/>
                </a:solidFill>
                <a:effectLst>
                  <a:glow rad="393700">
                    <a:prstClr val="black">
                      <a:lumMod val="75000"/>
                      <a:lumOff val="25000"/>
                      <a:alpha val="20000"/>
                    </a:prstClr>
                  </a:glow>
                </a:effectLst>
                <a:ea typeface="MS PGothic" pitchFamily="34" charset="-128"/>
                <a:cs typeface="Arial" panose="020B0604020202020204" pitchFamily="34" charset="0"/>
              </a:rPr>
              <a:t>y</a:t>
            </a:r>
            <a:r>
              <a:rPr lang="en-US" sz="1400" dirty="0">
                <a:solidFill>
                  <a:srgbClr val="FFFFFF"/>
                </a:solidFill>
                <a:effectLst>
                  <a:glow rad="393700">
                    <a:prstClr val="black">
                      <a:lumMod val="75000"/>
                      <a:lumOff val="25000"/>
                      <a:alpha val="20000"/>
                    </a:prstClr>
                  </a:glow>
                </a:effectLst>
                <a:ea typeface="MS PGothic" pitchFamily="34" charset="-128"/>
                <a:cs typeface="Arial" panose="020B0604020202020204" pitchFamily="34" charset="0"/>
              </a:rPr>
              <a:t> </a:t>
            </a:r>
            <a:r>
              <a:rPr lang="en-US" dirty="0">
                <a:solidFill>
                  <a:srgbClr val="FFFFFF"/>
                </a:solidFill>
                <a:effectLst>
                  <a:glow rad="393700">
                    <a:prstClr val="black">
                      <a:lumMod val="75000"/>
                      <a:lumOff val="25000"/>
                      <a:alpha val="20000"/>
                    </a:prstClr>
                  </a:glow>
                </a:effectLst>
                <a:ea typeface="MS PGothic" pitchFamily="34" charset="-128"/>
                <a:cs typeface="Arial" panose="020B0604020202020204" pitchFamily="34" charset="0"/>
              </a:rPr>
              <a:t>deleting information</a:t>
            </a:r>
          </a:p>
          <a:p>
            <a:pPr defTabSz="909347">
              <a:defRPr/>
            </a:pPr>
            <a:endParaRPr lang="en-US" dirty="0" smtClean="0">
              <a:solidFill>
                <a:prstClr val="black"/>
              </a:solidFill>
              <a:cs typeface="Arial" panose="020B0604020202020204" pitchFamily="34" charset="0"/>
            </a:endParaRPr>
          </a:p>
          <a:p>
            <a:pPr defTabSz="909347">
              <a:defRPr/>
            </a:pPr>
            <a:r>
              <a:rPr lang="en-US" dirty="0" smtClean="0">
                <a:solidFill>
                  <a:prstClr val="black"/>
                </a:solidFill>
                <a:cs typeface="Arial" panose="020B0604020202020204" pitchFamily="34" charset="0"/>
              </a:rPr>
              <a:t>ECM underpins SAP, Oracle offerings</a:t>
            </a:r>
            <a:r>
              <a:rPr lang="en-US" baseline="0" dirty="0" smtClean="0">
                <a:solidFill>
                  <a:prstClr val="black"/>
                </a:solidFill>
                <a:cs typeface="Arial" panose="020B0604020202020204" pitchFamily="34" charset="0"/>
              </a:rPr>
              <a:t> as well as SharePoint and Office integrations, so when we’re talking about ecosystems we should also think about ECM.  </a:t>
            </a:r>
          </a:p>
          <a:p>
            <a:pPr defTabSz="909347">
              <a:defRPr/>
            </a:pPr>
            <a:endParaRPr lang="en-US" dirty="0" smtClean="0">
              <a:solidFill>
                <a:prstClr val="black"/>
              </a:solidFill>
              <a:cs typeface="Arial" panose="020B0604020202020204" pitchFamily="34" charset="0"/>
            </a:endParaRPr>
          </a:p>
          <a:p>
            <a:pPr defTabSz="909347">
              <a:defRPr/>
            </a:pPr>
            <a:r>
              <a:rPr lang="en-US" dirty="0" smtClean="0">
                <a:solidFill>
                  <a:prstClr val="black"/>
                </a:solidFill>
                <a:cs typeface="Arial" panose="020B0604020202020204" pitchFamily="34" charset="0"/>
              </a:rPr>
              <a:t>Content Suite provides enterprises with a "single source of truth" for any information accessed anywhere through any app or device.</a:t>
            </a:r>
          </a:p>
          <a:p>
            <a:pPr marL="169851" indent="-169851">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405422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187850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75308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71573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folio-3-Release">
    <p:spTree>
      <p:nvGrpSpPr>
        <p:cNvPr id="1" name=""/>
        <p:cNvGrpSpPr/>
        <p:nvPr/>
      </p:nvGrpSpPr>
      <p:grpSpPr>
        <a:xfrm>
          <a:off x="0" y="0"/>
          <a:ext cx="0" cy="0"/>
          <a:chOff x="0" y="0"/>
          <a:chExt cx="0" cy="0"/>
        </a:xfrm>
      </p:grpSpPr>
      <p:grpSp>
        <p:nvGrpSpPr>
          <p:cNvPr id="2" name="Group Box3"/>
          <p:cNvGrpSpPr/>
          <p:nvPr userDrawn="1"/>
        </p:nvGrpSpPr>
        <p:grpSpPr>
          <a:xfrm>
            <a:off x="5992947" y="1028701"/>
            <a:ext cx="2664296" cy="3631282"/>
            <a:chOff x="5992947" y="1371600"/>
            <a:chExt cx="2664296" cy="5057060"/>
          </a:xfrm>
        </p:grpSpPr>
        <p:sp>
          <p:nvSpPr>
            <p:cNvPr id="60" name="Rounded Rectangle 59"/>
            <p:cNvSpPr>
              <a:spLocks noChangeArrowheads="1"/>
            </p:cNvSpPr>
            <p:nvPr/>
          </p:nvSpPr>
          <p:spPr bwMode="auto">
            <a:xfrm>
              <a:off x="5992947" y="1371600"/>
              <a:ext cx="2664296" cy="5057060"/>
            </a:xfrm>
            <a:prstGeom prst="roundRect">
              <a:avLst>
                <a:gd name="adj" fmla="val 5370"/>
              </a:avLst>
            </a:prstGeom>
            <a:gradFill flip="none" rotWithShape="1">
              <a:gsLst>
                <a:gs pos="2000">
                  <a:srgbClr val="BBBBBD"/>
                </a:gs>
                <a:gs pos="0">
                  <a:schemeClr val="bg2">
                    <a:lumMod val="75000"/>
                  </a:schemeClr>
                </a:gs>
                <a:gs pos="100000">
                  <a:srgbClr val="FFFFFF"/>
                </a:gs>
              </a:gsLst>
              <a:path path="circle">
                <a:fillToRect l="100000" t="100000"/>
              </a:path>
              <a:tileRect r="-100000" b="-100000"/>
            </a:gradFill>
            <a:ln>
              <a:solidFill>
                <a:schemeClr val="bg2"/>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t"/>
            <a:lstStyle/>
            <a:p>
              <a:pPr algn="ctr">
                <a:buClr>
                  <a:srgbClr val="0072AA"/>
                </a:buClr>
                <a:buFont typeface="Wingdings" pitchFamily="2" charset="2"/>
                <a:buNone/>
                <a:defRPr/>
              </a:pPr>
              <a:endParaRPr lang="en-US" dirty="0">
                <a:solidFill>
                  <a:schemeClr val="tx1"/>
                </a:solidFill>
                <a:ea typeface="ヒラギノ明朝 Pro W3" charset="-128"/>
                <a:sym typeface="Times New Roman" charset="0"/>
              </a:endParaRPr>
            </a:p>
          </p:txBody>
        </p:sp>
        <p:sp>
          <p:nvSpPr>
            <p:cNvPr id="61" name="Round Same Side Corner Rectangle 60"/>
            <p:cNvSpPr/>
            <p:nvPr/>
          </p:nvSpPr>
          <p:spPr bwMode="auto">
            <a:xfrm>
              <a:off x="6000285" y="1386404"/>
              <a:ext cx="2637745" cy="469854"/>
            </a:xfrm>
            <a:prstGeom prst="round2SameRect">
              <a:avLst>
                <a:gd name="adj1" fmla="val 29480"/>
                <a:gd name="adj2" fmla="val 0"/>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p:spPr>
          <p:txBody>
            <a:bodyPr anchor="ctr"/>
            <a:lstStyle/>
            <a:p>
              <a:pPr algn="ctr"/>
              <a:endParaRPr lang="en-US" sz="1200" b="1" dirty="0">
                <a:solidFill>
                  <a:srgbClr val="FFFFFF"/>
                </a:solidFill>
              </a:endParaRPr>
            </a:p>
          </p:txBody>
        </p:sp>
        <p:cxnSp>
          <p:nvCxnSpPr>
            <p:cNvPr id="62" name="Straight Connector 3"/>
            <p:cNvCxnSpPr/>
            <p:nvPr userDrawn="1"/>
          </p:nvCxnSpPr>
          <p:spPr>
            <a:xfrm>
              <a:off x="5992947" y="2204864"/>
              <a:ext cx="2651760" cy="0"/>
            </a:xfrm>
            <a:prstGeom prst="line">
              <a:avLst/>
            </a:prstGeom>
            <a:ln w="1270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 name="Group Box2"/>
          <p:cNvGrpSpPr/>
          <p:nvPr userDrawn="1"/>
        </p:nvGrpSpPr>
        <p:grpSpPr>
          <a:xfrm>
            <a:off x="3203848" y="1036321"/>
            <a:ext cx="2736304" cy="3623986"/>
            <a:chOff x="3203848" y="1381760"/>
            <a:chExt cx="2736304" cy="5046900"/>
          </a:xfrm>
        </p:grpSpPr>
        <p:sp>
          <p:nvSpPr>
            <p:cNvPr id="64" name="Rounded Rectangle 63"/>
            <p:cNvSpPr>
              <a:spLocks noChangeArrowheads="1"/>
            </p:cNvSpPr>
            <p:nvPr/>
          </p:nvSpPr>
          <p:spPr bwMode="auto">
            <a:xfrm>
              <a:off x="3210616" y="1381760"/>
              <a:ext cx="2729536" cy="5046900"/>
            </a:xfrm>
            <a:prstGeom prst="roundRect">
              <a:avLst>
                <a:gd name="adj" fmla="val 5370"/>
              </a:avLst>
            </a:prstGeom>
            <a:gradFill>
              <a:gsLst>
                <a:gs pos="2000">
                  <a:srgbClr val="96D1F0"/>
                </a:gs>
                <a:gs pos="0">
                  <a:srgbClr val="2DA3E0"/>
                </a:gs>
                <a:gs pos="100000">
                  <a:srgbClr val="FFFFFF">
                    <a:alpha val="90000"/>
                  </a:srgbClr>
                </a:gs>
              </a:gsLst>
              <a:path path="circle">
                <a:fillToRect l="100000" t="100000"/>
              </a:path>
            </a:gradFill>
            <a:ln>
              <a:solidFill>
                <a:srgbClr val="2DA3E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t"/>
            <a:lstStyle/>
            <a:p>
              <a:pPr algn="ctr">
                <a:buClr>
                  <a:srgbClr val="0072AA"/>
                </a:buClr>
                <a:buFont typeface="Wingdings" pitchFamily="2" charset="2"/>
                <a:buNone/>
                <a:defRPr/>
              </a:pPr>
              <a:endParaRPr lang="en-US" dirty="0">
                <a:solidFill>
                  <a:schemeClr val="tx1"/>
                </a:solidFill>
                <a:ea typeface="ヒラギノ明朝 Pro W3" charset="-128"/>
                <a:sym typeface="Times New Roman" charset="0"/>
              </a:endParaRPr>
            </a:p>
          </p:txBody>
        </p:sp>
        <p:sp>
          <p:nvSpPr>
            <p:cNvPr id="65" name="Round Same Side Corner Rectangle 64"/>
            <p:cNvSpPr/>
            <p:nvPr/>
          </p:nvSpPr>
          <p:spPr bwMode="auto">
            <a:xfrm>
              <a:off x="3218134" y="1396534"/>
              <a:ext cx="2702335" cy="468910"/>
            </a:xfrm>
            <a:prstGeom prst="round2SameRect">
              <a:avLst>
                <a:gd name="adj1" fmla="val 29480"/>
                <a:gd name="adj2" fmla="val 0"/>
              </a:avLst>
            </a:prstGeom>
            <a:solidFill>
              <a:srgbClr val="0072AA"/>
            </a:solidFill>
            <a:ln w="9525" cap="flat" cmpd="sng" algn="ctr">
              <a:solidFill>
                <a:srgbClr val="2DA3E0"/>
              </a:solidFill>
              <a:prstDash val="solid"/>
              <a:round/>
              <a:headEnd type="none" w="med" len="med"/>
              <a:tailEnd type="none" w="med" len="med"/>
            </a:ln>
            <a:effectLst/>
          </p:spPr>
          <p:txBody>
            <a:bodyPr anchor="ctr"/>
            <a:lstStyle/>
            <a:p>
              <a:pPr algn="ctr"/>
              <a:endParaRPr lang="en-US" sz="1200" b="1" dirty="0">
                <a:solidFill>
                  <a:srgbClr val="FFFFFF"/>
                </a:solidFill>
              </a:endParaRPr>
            </a:p>
          </p:txBody>
        </p:sp>
        <p:cxnSp>
          <p:nvCxnSpPr>
            <p:cNvPr id="66" name="Straight Connector 2"/>
            <p:cNvCxnSpPr/>
            <p:nvPr userDrawn="1"/>
          </p:nvCxnSpPr>
          <p:spPr>
            <a:xfrm>
              <a:off x="3203848" y="2204864"/>
              <a:ext cx="2734056" cy="0"/>
            </a:xfrm>
            <a:prstGeom prst="line">
              <a:avLst/>
            </a:prstGeom>
            <a:ln w="12700">
              <a:solidFill>
                <a:srgbClr val="2DA3E0"/>
              </a:solidFill>
              <a:tailEnd type="none"/>
            </a:ln>
          </p:spPr>
          <p:style>
            <a:lnRef idx="1">
              <a:schemeClr val="accent1"/>
            </a:lnRef>
            <a:fillRef idx="0">
              <a:schemeClr val="accent1"/>
            </a:fillRef>
            <a:effectRef idx="0">
              <a:schemeClr val="accent1"/>
            </a:effectRef>
            <a:fontRef idx="minor">
              <a:schemeClr val="tx1"/>
            </a:fontRef>
          </p:style>
        </p:cxnSp>
      </p:grpSp>
      <p:grpSp>
        <p:nvGrpSpPr>
          <p:cNvPr id="4" name="Group Box1"/>
          <p:cNvGrpSpPr/>
          <p:nvPr userDrawn="1"/>
        </p:nvGrpSpPr>
        <p:grpSpPr>
          <a:xfrm>
            <a:off x="458512" y="1028701"/>
            <a:ext cx="2673328" cy="3631282"/>
            <a:chOff x="458512" y="1371600"/>
            <a:chExt cx="2673328" cy="5057060"/>
          </a:xfrm>
        </p:grpSpPr>
        <p:sp>
          <p:nvSpPr>
            <p:cNvPr id="68" name="Rounded Rectangle 67"/>
            <p:cNvSpPr>
              <a:spLocks noChangeArrowheads="1"/>
            </p:cNvSpPr>
            <p:nvPr/>
          </p:nvSpPr>
          <p:spPr bwMode="auto">
            <a:xfrm>
              <a:off x="458512" y="1371600"/>
              <a:ext cx="2673328" cy="5057060"/>
            </a:xfrm>
            <a:prstGeom prst="roundRect">
              <a:avLst>
                <a:gd name="adj" fmla="val 5370"/>
              </a:avLst>
            </a:prstGeom>
            <a:gradFill>
              <a:gsLst>
                <a:gs pos="2000">
                  <a:srgbClr val="80B9D5"/>
                </a:gs>
                <a:gs pos="0">
                  <a:srgbClr val="0072AA"/>
                </a:gs>
                <a:gs pos="100000">
                  <a:srgbClr val="FFFFFF">
                    <a:alpha val="90000"/>
                  </a:srgbClr>
                </a:gs>
              </a:gsLst>
              <a:path path="circle">
                <a:fillToRect l="100000" t="100000"/>
              </a:path>
            </a:gradFill>
            <a:ln>
              <a:solidFill>
                <a:srgbClr val="0072AC"/>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t"/>
            <a:lstStyle/>
            <a:p>
              <a:pPr algn="ctr">
                <a:buClr>
                  <a:srgbClr val="0072AA"/>
                </a:buClr>
                <a:buFont typeface="Wingdings" pitchFamily="2" charset="2"/>
                <a:buNone/>
                <a:defRPr/>
              </a:pPr>
              <a:endParaRPr lang="en-US" dirty="0">
                <a:solidFill>
                  <a:schemeClr val="tx1"/>
                </a:solidFill>
                <a:ea typeface="ヒラギノ明朝 Pro W3" charset="-128"/>
                <a:sym typeface="Times New Roman" charset="0"/>
              </a:endParaRPr>
            </a:p>
          </p:txBody>
        </p:sp>
        <p:sp>
          <p:nvSpPr>
            <p:cNvPr id="69" name="Round Same Side Corner Rectangle 68"/>
            <p:cNvSpPr/>
            <p:nvPr/>
          </p:nvSpPr>
          <p:spPr bwMode="auto">
            <a:xfrm>
              <a:off x="465875" y="1386404"/>
              <a:ext cx="2646687" cy="469854"/>
            </a:xfrm>
            <a:prstGeom prst="round2SameRect">
              <a:avLst>
                <a:gd name="adj1" fmla="val 29480"/>
                <a:gd name="adj2" fmla="val 0"/>
              </a:avLst>
            </a:prstGeom>
            <a:solidFill>
              <a:srgbClr val="0072AA"/>
            </a:solidFill>
            <a:ln w="9525" cap="flat" cmpd="sng" algn="ctr">
              <a:solidFill>
                <a:srgbClr val="0072AC"/>
              </a:solidFill>
              <a:prstDash val="solid"/>
              <a:round/>
              <a:headEnd type="none" w="med" len="med"/>
              <a:tailEnd type="none" w="med" len="med"/>
            </a:ln>
            <a:effectLst/>
          </p:spPr>
          <p:txBody>
            <a:bodyPr anchor="ctr"/>
            <a:lstStyle/>
            <a:p>
              <a:pPr algn="ctr"/>
              <a:endParaRPr lang="en-US" sz="1200" b="1" dirty="0">
                <a:solidFill>
                  <a:srgbClr val="FFFFFF"/>
                </a:solidFill>
              </a:endParaRPr>
            </a:p>
          </p:txBody>
        </p:sp>
        <p:cxnSp>
          <p:nvCxnSpPr>
            <p:cNvPr id="70" name="Straight Connector 1"/>
            <p:cNvCxnSpPr/>
            <p:nvPr userDrawn="1"/>
          </p:nvCxnSpPr>
          <p:spPr>
            <a:xfrm>
              <a:off x="458512" y="2204864"/>
              <a:ext cx="2660904" cy="0"/>
            </a:xfrm>
            <a:prstGeom prst="line">
              <a:avLst/>
            </a:prstGeom>
            <a:ln w="12700">
              <a:solidFill>
                <a:srgbClr val="0072AA"/>
              </a:solidFill>
              <a:tailEnd type="none"/>
            </a:ln>
          </p:spPr>
          <p:style>
            <a:lnRef idx="1">
              <a:schemeClr val="accent1"/>
            </a:lnRef>
            <a:fillRef idx="0">
              <a:schemeClr val="accent1"/>
            </a:fillRef>
            <a:effectRef idx="0">
              <a:schemeClr val="accent1"/>
            </a:effectRef>
            <a:fontRef idx="minor">
              <a:schemeClr val="tx1"/>
            </a:fontRef>
          </p:style>
        </p:cxnSp>
      </p:grpSp>
      <p:sp>
        <p:nvSpPr>
          <p:cNvPr id="71" name="Text Placeholder Details3"/>
          <p:cNvSpPr>
            <a:spLocks noGrp="1"/>
          </p:cNvSpPr>
          <p:nvPr>
            <p:ph type="body" sz="quarter" idx="18"/>
          </p:nvPr>
        </p:nvSpPr>
        <p:spPr>
          <a:xfrm>
            <a:off x="6019499" y="1682354"/>
            <a:ext cx="2618532" cy="3097059"/>
          </a:xfrm>
          <a:noFill/>
        </p:spPr>
        <p:txBody>
          <a:bodyPr lIns="108000" tIns="46800" rIns="108000" bIns="46800"/>
          <a:lstStyle>
            <a:lvl1pPr marL="108000" indent="-108000">
              <a:spcBef>
                <a:spcPts val="225"/>
              </a:spcBef>
              <a:spcAft>
                <a:spcPts val="0"/>
              </a:spcAft>
              <a:buClr>
                <a:schemeClr val="bg2">
                  <a:lumMod val="75000"/>
                </a:schemeClr>
              </a:buClr>
              <a:buFont typeface="Wingdings" charset="2"/>
              <a:buChar char="§"/>
              <a:defRPr sz="900"/>
            </a:lvl1pPr>
            <a:lvl2pPr marL="216000" indent="-108000">
              <a:spcBef>
                <a:spcPts val="225"/>
              </a:spcBef>
              <a:spcAft>
                <a:spcPts val="0"/>
              </a:spcAft>
              <a:buClr>
                <a:schemeClr val="bg2">
                  <a:lumMod val="75000"/>
                </a:schemeClr>
              </a:buClr>
              <a:defRPr sz="825"/>
            </a:lvl2pPr>
            <a:lvl3pPr marL="324000" indent="-108000">
              <a:spcBef>
                <a:spcPts val="225"/>
              </a:spcBef>
              <a:spcAft>
                <a:spcPts val="0"/>
              </a:spcAft>
              <a:buClr>
                <a:schemeClr val="bg2">
                  <a:lumMod val="75000"/>
                </a:schemeClr>
              </a:buClr>
              <a:defRPr sz="750"/>
            </a:lvl3pPr>
            <a:lvl4pPr marL="432000" indent="-108000">
              <a:spcBef>
                <a:spcPts val="225"/>
              </a:spcBef>
              <a:spcAft>
                <a:spcPts val="0"/>
              </a:spcAft>
              <a:buClr>
                <a:schemeClr val="bg2">
                  <a:lumMod val="75000"/>
                </a:schemeClr>
              </a:buClr>
              <a:defRPr sz="675"/>
            </a:lvl4pPr>
            <a:lvl5pPr marL="540000" indent="-108000">
              <a:spcBef>
                <a:spcPts val="225"/>
              </a:spcBef>
              <a:spcAft>
                <a:spcPts val="0"/>
              </a:spcAft>
              <a:buClr>
                <a:schemeClr val="bg2">
                  <a:lumMod val="75000"/>
                </a:schemeClr>
              </a:buClr>
              <a:defRPr sz="600" i="1"/>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2" name="Text Placeholder Details2"/>
          <p:cNvSpPr>
            <a:spLocks noGrp="1"/>
          </p:cNvSpPr>
          <p:nvPr>
            <p:ph type="body" sz="quarter" idx="25"/>
          </p:nvPr>
        </p:nvSpPr>
        <p:spPr>
          <a:xfrm>
            <a:off x="3230399" y="1676356"/>
            <a:ext cx="2690070" cy="3109640"/>
          </a:xfrm>
          <a:noFill/>
        </p:spPr>
        <p:txBody>
          <a:bodyPr lIns="108000" tIns="46800" rIns="108000" bIns="46800"/>
          <a:lstStyle>
            <a:lvl1pPr marL="108000" indent="-108000">
              <a:spcBef>
                <a:spcPts val="225"/>
              </a:spcBef>
              <a:spcAft>
                <a:spcPts val="0"/>
              </a:spcAft>
              <a:buClr>
                <a:schemeClr val="bg2">
                  <a:lumMod val="75000"/>
                </a:schemeClr>
              </a:buClr>
              <a:buFont typeface="Wingdings" charset="2"/>
              <a:buChar char="§"/>
              <a:defRPr sz="900"/>
            </a:lvl1pPr>
            <a:lvl2pPr marL="216000" indent="-108000">
              <a:spcBef>
                <a:spcPts val="225"/>
              </a:spcBef>
              <a:spcAft>
                <a:spcPts val="0"/>
              </a:spcAft>
              <a:buClr>
                <a:schemeClr val="bg2">
                  <a:lumMod val="75000"/>
                </a:schemeClr>
              </a:buClr>
              <a:defRPr sz="825"/>
            </a:lvl2pPr>
            <a:lvl3pPr marL="324000" indent="-108000">
              <a:spcBef>
                <a:spcPts val="225"/>
              </a:spcBef>
              <a:spcAft>
                <a:spcPts val="0"/>
              </a:spcAft>
              <a:buClr>
                <a:schemeClr val="bg2">
                  <a:lumMod val="75000"/>
                </a:schemeClr>
              </a:buClr>
              <a:defRPr sz="750"/>
            </a:lvl3pPr>
            <a:lvl4pPr marL="432000" indent="-108000">
              <a:spcBef>
                <a:spcPts val="225"/>
              </a:spcBef>
              <a:spcAft>
                <a:spcPts val="0"/>
              </a:spcAft>
              <a:buClr>
                <a:schemeClr val="bg2">
                  <a:lumMod val="75000"/>
                </a:schemeClr>
              </a:buClr>
              <a:defRPr sz="675"/>
            </a:lvl4pPr>
            <a:lvl5pPr marL="540000" indent="-108000">
              <a:spcBef>
                <a:spcPts val="225"/>
              </a:spcBef>
              <a:spcAft>
                <a:spcPts val="0"/>
              </a:spcAft>
              <a:buClr>
                <a:schemeClr val="bg2">
                  <a:lumMod val="75000"/>
                </a:schemeClr>
              </a:buClr>
              <a:defRPr sz="600" i="1"/>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3" name="Text Placeholder Details1"/>
          <p:cNvSpPr>
            <a:spLocks noGrp="1"/>
          </p:cNvSpPr>
          <p:nvPr>
            <p:ph type="body" sz="quarter" idx="26"/>
          </p:nvPr>
        </p:nvSpPr>
        <p:spPr>
          <a:xfrm>
            <a:off x="488695" y="1676356"/>
            <a:ext cx="2616594" cy="3109640"/>
          </a:xfrm>
          <a:noFill/>
        </p:spPr>
        <p:txBody>
          <a:bodyPr lIns="108000" tIns="46800" rIns="108000" bIns="46800"/>
          <a:lstStyle>
            <a:lvl1pPr marL="108000" indent="-108000">
              <a:spcBef>
                <a:spcPts val="225"/>
              </a:spcBef>
              <a:spcAft>
                <a:spcPts val="0"/>
              </a:spcAft>
              <a:buClr>
                <a:schemeClr val="bg2">
                  <a:lumMod val="75000"/>
                </a:schemeClr>
              </a:buClr>
              <a:buFont typeface="Wingdings" charset="2"/>
              <a:buChar char="§"/>
              <a:defRPr sz="900"/>
            </a:lvl1pPr>
            <a:lvl2pPr marL="216000" indent="-108000">
              <a:spcBef>
                <a:spcPts val="225"/>
              </a:spcBef>
              <a:spcAft>
                <a:spcPts val="0"/>
              </a:spcAft>
              <a:buClr>
                <a:schemeClr val="bg2">
                  <a:lumMod val="75000"/>
                </a:schemeClr>
              </a:buClr>
              <a:defRPr sz="825"/>
            </a:lvl2pPr>
            <a:lvl3pPr marL="324000" indent="-108000">
              <a:spcBef>
                <a:spcPts val="225"/>
              </a:spcBef>
              <a:spcAft>
                <a:spcPts val="0"/>
              </a:spcAft>
              <a:buClr>
                <a:schemeClr val="bg2">
                  <a:lumMod val="75000"/>
                </a:schemeClr>
              </a:buClr>
              <a:defRPr sz="750"/>
            </a:lvl3pPr>
            <a:lvl4pPr marL="432000" indent="-108000">
              <a:spcBef>
                <a:spcPts val="225"/>
              </a:spcBef>
              <a:spcAft>
                <a:spcPts val="0"/>
              </a:spcAft>
              <a:buClr>
                <a:schemeClr val="bg2">
                  <a:lumMod val="75000"/>
                </a:schemeClr>
              </a:buClr>
              <a:defRPr sz="675"/>
            </a:lvl4pPr>
            <a:lvl5pPr marL="540000" indent="-108000">
              <a:spcBef>
                <a:spcPts val="225"/>
              </a:spcBef>
              <a:spcAft>
                <a:spcPts val="0"/>
              </a:spcAft>
              <a:buClr>
                <a:schemeClr val="bg2">
                  <a:lumMod val="75000"/>
                </a:schemeClr>
              </a:buClr>
              <a:defRPr sz="600" i="1"/>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4" name="Text Placeholder Date3"/>
          <p:cNvSpPr>
            <a:spLocks noGrp="1"/>
          </p:cNvSpPr>
          <p:nvPr>
            <p:ph type="body" sz="quarter" idx="24" hasCustomPrompt="1"/>
          </p:nvPr>
        </p:nvSpPr>
        <p:spPr>
          <a:xfrm>
            <a:off x="7164288" y="1435050"/>
            <a:ext cx="1188720" cy="164592"/>
          </a:xfrm>
          <a:ln>
            <a:noFill/>
          </a:ln>
        </p:spPr>
        <p:txBody>
          <a:bodyPr anchor="ctr">
            <a:noAutofit/>
          </a:bodyPr>
          <a:lstStyle>
            <a:lvl1pPr marL="0" indent="0" algn="l">
              <a:buFontTx/>
              <a:buNone/>
              <a:defRPr sz="900" b="0" i="0">
                <a:solidFill>
                  <a:schemeClr val="tx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Date</a:t>
            </a:r>
            <a:endParaRPr lang="en-US" dirty="0"/>
          </a:p>
        </p:txBody>
      </p:sp>
      <p:sp>
        <p:nvSpPr>
          <p:cNvPr id="75" name="Text Placeholder Date2"/>
          <p:cNvSpPr>
            <a:spLocks noGrp="1"/>
          </p:cNvSpPr>
          <p:nvPr>
            <p:ph type="body" sz="quarter" idx="23" hasCustomPrompt="1"/>
          </p:nvPr>
        </p:nvSpPr>
        <p:spPr>
          <a:xfrm>
            <a:off x="4355976" y="1437624"/>
            <a:ext cx="1188720" cy="164592"/>
          </a:xfrm>
          <a:ln>
            <a:noFill/>
          </a:ln>
        </p:spPr>
        <p:txBody>
          <a:bodyPr anchor="ctr">
            <a:noAutofit/>
          </a:bodyPr>
          <a:lstStyle>
            <a:lvl1pPr marL="0" indent="0" algn="l">
              <a:buFontTx/>
              <a:buNone/>
              <a:defRPr sz="900" b="0" i="0">
                <a:solidFill>
                  <a:schemeClr val="tx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Date</a:t>
            </a:r>
            <a:endParaRPr lang="en-US" dirty="0"/>
          </a:p>
        </p:txBody>
      </p:sp>
      <p:sp>
        <p:nvSpPr>
          <p:cNvPr id="76" name="Text Placeholder Date1"/>
          <p:cNvSpPr>
            <a:spLocks noGrp="1"/>
          </p:cNvSpPr>
          <p:nvPr>
            <p:ph type="body" sz="quarter" idx="22" hasCustomPrompt="1"/>
          </p:nvPr>
        </p:nvSpPr>
        <p:spPr>
          <a:xfrm>
            <a:off x="1619672" y="1435050"/>
            <a:ext cx="1188720" cy="164592"/>
          </a:xfrm>
          <a:noFill/>
          <a:ln>
            <a:noFill/>
          </a:ln>
        </p:spPr>
        <p:txBody>
          <a:bodyPr anchor="ctr">
            <a:noAutofit/>
          </a:bodyPr>
          <a:lstStyle>
            <a:lvl1pPr marL="0" indent="0" algn="l">
              <a:buFontTx/>
              <a:buNone/>
              <a:defRPr sz="900" b="0" i="0">
                <a:solidFill>
                  <a:schemeClr val="tx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Date</a:t>
            </a:r>
            <a:endParaRPr lang="en-US" dirty="0"/>
          </a:p>
        </p:txBody>
      </p:sp>
      <p:sp>
        <p:nvSpPr>
          <p:cNvPr id="77" name="Text Placeholder Version3"/>
          <p:cNvSpPr>
            <a:spLocks noGrp="1"/>
          </p:cNvSpPr>
          <p:nvPr>
            <p:ph type="body" sz="quarter" idx="14" hasCustomPrompt="1"/>
          </p:nvPr>
        </p:nvSpPr>
        <p:spPr>
          <a:xfrm>
            <a:off x="6459072" y="1104489"/>
            <a:ext cx="2205025" cy="202406"/>
          </a:xfrm>
          <a:noFill/>
          <a:ln>
            <a:noFill/>
          </a:ln>
        </p:spPr>
        <p:txBody>
          <a:bodyPr anchor="ctr"/>
          <a:lstStyle>
            <a:lvl1pPr marL="0" indent="0" algn="l">
              <a:buFontTx/>
              <a:buNone/>
              <a:defRPr sz="1200" b="0" i="0">
                <a:solidFill>
                  <a:schemeClr val="bg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&lt;Version&gt;</a:t>
            </a:r>
            <a:endParaRPr lang="en-US" dirty="0"/>
          </a:p>
        </p:txBody>
      </p:sp>
      <p:sp>
        <p:nvSpPr>
          <p:cNvPr id="78" name="Text Placeholder Version2"/>
          <p:cNvSpPr>
            <a:spLocks noGrp="1"/>
          </p:cNvSpPr>
          <p:nvPr>
            <p:ph type="body" sz="quarter" idx="19" hasCustomPrompt="1"/>
          </p:nvPr>
        </p:nvSpPr>
        <p:spPr>
          <a:xfrm>
            <a:off x="3650761" y="1112062"/>
            <a:ext cx="2269709" cy="202406"/>
          </a:xfrm>
          <a:ln>
            <a:noFill/>
          </a:ln>
        </p:spPr>
        <p:txBody>
          <a:bodyPr anchor="ctr"/>
          <a:lstStyle>
            <a:lvl1pPr marL="0" indent="0" algn="l">
              <a:buFontTx/>
              <a:buNone/>
              <a:defRPr sz="1200" b="0" i="0">
                <a:solidFill>
                  <a:schemeClr val="bg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&lt;Version&gt;</a:t>
            </a:r>
            <a:endParaRPr lang="en-US" dirty="0"/>
          </a:p>
        </p:txBody>
      </p:sp>
      <p:sp>
        <p:nvSpPr>
          <p:cNvPr id="79" name="Text Placeholder Version1"/>
          <p:cNvSpPr>
            <a:spLocks noGrp="1"/>
          </p:cNvSpPr>
          <p:nvPr>
            <p:ph type="body" sz="quarter" idx="13" hasCustomPrompt="1"/>
          </p:nvPr>
        </p:nvSpPr>
        <p:spPr>
          <a:xfrm>
            <a:off x="899588" y="1107259"/>
            <a:ext cx="2212974" cy="202406"/>
          </a:xfrm>
          <a:ln>
            <a:noFill/>
          </a:ln>
        </p:spPr>
        <p:txBody>
          <a:bodyPr anchor="ctr"/>
          <a:lstStyle>
            <a:lvl1pPr marL="0" indent="0" algn="l">
              <a:buFontTx/>
              <a:buNone/>
              <a:defRPr sz="1200" b="0" i="0">
                <a:solidFill>
                  <a:srgbClr val="FFFFFF"/>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&lt;Version&gt;</a:t>
            </a:r>
            <a:endParaRPr lang="en-US" dirty="0"/>
          </a:p>
        </p:txBody>
      </p:sp>
      <p:sp>
        <p:nvSpPr>
          <p:cNvPr id="83" name="TextBox DateLabel3"/>
          <p:cNvSpPr txBox="1"/>
          <p:nvPr userDrawn="1"/>
        </p:nvSpPr>
        <p:spPr>
          <a:xfrm>
            <a:off x="6228184" y="1437624"/>
            <a:ext cx="936104" cy="162018"/>
          </a:xfrm>
          <a:prstGeom prst="rect">
            <a:avLst/>
          </a:prstGeom>
        </p:spPr>
        <p:txBody>
          <a:bodyPr vert="horz" wrap="square" lIns="68580" tIns="34290" rIns="68580" bIns="34290" rtlCol="0" anchor="ctr">
            <a:noAutofit/>
          </a:bodyPr>
          <a:lstStyle/>
          <a:p>
            <a:r>
              <a:rPr lang="en-US" sz="825" dirty="0" smtClean="0">
                <a:latin typeface="Helvetica Neue Light"/>
              </a:rPr>
              <a:t>Target:</a:t>
            </a:r>
          </a:p>
        </p:txBody>
      </p:sp>
      <p:sp>
        <p:nvSpPr>
          <p:cNvPr id="84" name="TextBox DateLabel2"/>
          <p:cNvSpPr txBox="1"/>
          <p:nvPr userDrawn="1"/>
        </p:nvSpPr>
        <p:spPr>
          <a:xfrm>
            <a:off x="3419872" y="1437624"/>
            <a:ext cx="936104" cy="162018"/>
          </a:xfrm>
          <a:prstGeom prst="rect">
            <a:avLst/>
          </a:prstGeom>
        </p:spPr>
        <p:txBody>
          <a:bodyPr vert="horz" wrap="square" lIns="68580" tIns="34290" rIns="68580" bIns="34290" rtlCol="0" anchor="ctr">
            <a:noAutofit/>
          </a:bodyPr>
          <a:lstStyle/>
          <a:p>
            <a:r>
              <a:rPr lang="en-US" sz="825" dirty="0" smtClean="0">
                <a:latin typeface="Helvetica Neue Light"/>
              </a:rPr>
              <a:t>Delivered:</a:t>
            </a:r>
          </a:p>
        </p:txBody>
      </p:sp>
      <p:sp>
        <p:nvSpPr>
          <p:cNvPr id="85" name="TextBox DateLabel1"/>
          <p:cNvSpPr txBox="1"/>
          <p:nvPr userDrawn="1"/>
        </p:nvSpPr>
        <p:spPr>
          <a:xfrm>
            <a:off x="683568" y="1437624"/>
            <a:ext cx="936104" cy="162018"/>
          </a:xfrm>
          <a:prstGeom prst="rect">
            <a:avLst/>
          </a:prstGeom>
        </p:spPr>
        <p:txBody>
          <a:bodyPr vert="horz" wrap="square" lIns="68580" tIns="34290" rIns="68580" bIns="34290" rtlCol="0" anchor="ctr">
            <a:noAutofit/>
          </a:bodyPr>
          <a:lstStyle/>
          <a:p>
            <a:r>
              <a:rPr lang="en-US" sz="825" dirty="0" smtClean="0">
                <a:latin typeface="Helvetica Neue Light"/>
              </a:rPr>
              <a:t>Delivered:</a:t>
            </a:r>
          </a:p>
        </p:txBody>
      </p:sp>
      <p:sp>
        <p:nvSpPr>
          <p:cNvPr id="34" name="Title 1"/>
          <p:cNvSpPr>
            <a:spLocks noGrp="1"/>
          </p:cNvSpPr>
          <p:nvPr>
            <p:ph type="title" hasCustomPrompt="1"/>
          </p:nvPr>
        </p:nvSpPr>
        <p:spPr>
          <a:xfrm>
            <a:off x="197348" y="434490"/>
            <a:ext cx="8335093" cy="355062"/>
          </a:xfrm>
        </p:spPr>
        <p:txBody>
          <a:bodyPr/>
          <a:lstStyle>
            <a:lvl1pPr algn="l">
              <a:defRPr sz="1800" baseline="0"/>
            </a:lvl1pPr>
          </a:lstStyle>
          <a:p>
            <a:r>
              <a:rPr lang="en-US" dirty="0" smtClean="0"/>
              <a:t>Product Short Name</a:t>
            </a:r>
            <a:endParaRPr lang="en-US" dirty="0"/>
          </a:p>
        </p:txBody>
      </p:sp>
      <p:sp>
        <p:nvSpPr>
          <p:cNvPr id="41" name="Text Placeholder 40"/>
          <p:cNvSpPr>
            <a:spLocks noGrp="1"/>
          </p:cNvSpPr>
          <p:nvPr>
            <p:ph type="body" sz="quarter" idx="27" hasCustomPrompt="1"/>
          </p:nvPr>
        </p:nvSpPr>
        <p:spPr>
          <a:xfrm>
            <a:off x="107504" y="252060"/>
            <a:ext cx="4114800" cy="267462"/>
          </a:xfrm>
        </p:spPr>
        <p:txBody>
          <a:bodyPr anchor="b">
            <a:noAutofit/>
          </a:bodyPr>
          <a:lstStyle>
            <a:lvl1pPr>
              <a:buNone/>
              <a:defRPr sz="1500">
                <a:solidFill>
                  <a:schemeClr val="bg2"/>
                </a:solidFill>
              </a:defRPr>
            </a:lvl1pPr>
            <a:lvl2pPr>
              <a:defRPr sz="1800"/>
            </a:lvl2pPr>
            <a:lvl3pPr>
              <a:defRPr sz="1800"/>
            </a:lvl3pPr>
            <a:lvl4pPr>
              <a:defRPr sz="1800"/>
            </a:lvl4pPr>
            <a:lvl5pPr>
              <a:defRPr sz="1800"/>
            </a:lvl5pPr>
          </a:lstStyle>
          <a:p>
            <a:r>
              <a:rPr lang="en-US" sz="1500" dirty="0" smtClean="0">
                <a:solidFill>
                  <a:schemeClr val="bg2"/>
                </a:solidFill>
              </a:rPr>
              <a:t>OpenText Roadmap</a:t>
            </a:r>
          </a:p>
        </p:txBody>
      </p:sp>
      <p:graphicFrame>
        <p:nvGraphicFramePr>
          <p:cNvPr id="33" name="Diagram 32"/>
          <p:cNvGraphicFramePr/>
          <p:nvPr userDrawn="1">
            <p:extLst/>
          </p:nvPr>
        </p:nvGraphicFramePr>
        <p:xfrm>
          <a:off x="132714" y="813475"/>
          <a:ext cx="8909686" cy="16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TimelineScale"/>
          <p:cNvSpPr txBox="1"/>
          <p:nvPr userDrawn="1"/>
        </p:nvSpPr>
        <p:spPr>
          <a:xfrm>
            <a:off x="7475240" y="843558"/>
            <a:ext cx="1440160" cy="108012"/>
          </a:xfrm>
          <a:prstGeom prst="rect">
            <a:avLst/>
          </a:prstGeom>
        </p:spPr>
        <p:txBody>
          <a:bodyPr vert="horz" wrap="square" lIns="68580" tIns="34290" rIns="68580" bIns="34290" rtlCol="0" anchor="ctr">
            <a:noAutofit/>
          </a:bodyPr>
          <a:lstStyle/>
          <a:p>
            <a:pPr algn="r"/>
            <a:r>
              <a:rPr lang="en-US" sz="600" dirty="0" smtClean="0">
                <a:solidFill>
                  <a:schemeClr val="bg2">
                    <a:lumMod val="25000"/>
                  </a:schemeClr>
                </a:solidFill>
              </a:rPr>
              <a:t>CY=Calendar Year</a:t>
            </a:r>
          </a:p>
        </p:txBody>
      </p:sp>
      <p:pic>
        <p:nvPicPr>
          <p:cNvPr id="36" name="Picture 35"/>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92099" y="1017342"/>
            <a:ext cx="371481" cy="371481"/>
          </a:xfrm>
          <a:prstGeom prst="rect">
            <a:avLst/>
          </a:prstGeom>
        </p:spPr>
      </p:pic>
      <p:pic>
        <p:nvPicPr>
          <p:cNvPr id="38" name="Picture 37"/>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6055308" y="1017342"/>
            <a:ext cx="374904" cy="374904"/>
          </a:xfrm>
          <a:prstGeom prst="rect">
            <a:avLst/>
          </a:prstGeom>
        </p:spPr>
      </p:pic>
      <p:pic>
        <p:nvPicPr>
          <p:cNvPr id="39" name="Picture 38"/>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250420" y="1017342"/>
            <a:ext cx="371481" cy="371481"/>
          </a:xfrm>
          <a:prstGeom prst="rect">
            <a:avLst/>
          </a:prstGeom>
        </p:spPr>
      </p:pic>
    </p:spTree>
    <p:extLst>
      <p:ext uri="{BB962C8B-B14F-4D97-AF65-F5344CB8AC3E}">
        <p14:creationId xmlns:p14="http://schemas.microsoft.com/office/powerpoint/2010/main" val="401000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CA" dirty="0" smtClean="0"/>
              <a:t>Click to edit Master title style</a:t>
            </a:r>
            <a:endParaRPr dirty="0"/>
          </a:p>
        </p:txBody>
      </p:sp>
      <p:sp>
        <p:nvSpPr>
          <p:cNvPr id="3" name="Content Placeholder 2"/>
          <p:cNvSpPr>
            <a:spLocks noGrp="1"/>
          </p:cNvSpPr>
          <p:nvPr>
            <p:ph sz="half" idx="1"/>
          </p:nvPr>
        </p:nvSpPr>
        <p:spPr>
          <a:xfrm>
            <a:off x="457200" y="1200150"/>
            <a:ext cx="4038600" cy="3543299"/>
          </a:xfrm>
        </p:spPr>
        <p:txBody>
          <a:bodyPr>
            <a:normAutofit/>
          </a:bodyPr>
          <a:lstStyle>
            <a:lvl1pPr>
              <a:spcBef>
                <a:spcPts val="900"/>
              </a:spcBef>
              <a:defRPr sz="1800">
                <a:latin typeface="Arial" panose="020B0604020202020204" pitchFamily="34" charset="0"/>
              </a:defRPr>
            </a:lvl1pPr>
            <a:lvl2pPr>
              <a:spcBef>
                <a:spcPts val="300"/>
              </a:spcBef>
              <a:defRPr sz="1500">
                <a:latin typeface="Arial" panose="020B0604020202020204" pitchFamily="34" charset="0"/>
              </a:defRPr>
            </a:lvl2pPr>
            <a:lvl3pPr>
              <a:spcBef>
                <a:spcPts val="300"/>
              </a:spcBef>
              <a:defRPr sz="1350">
                <a:latin typeface="Arial" panose="020B0604020202020204" pitchFamily="34" charset="0"/>
              </a:defRPr>
            </a:lvl3pPr>
            <a:lvl4pPr>
              <a:spcBef>
                <a:spcPts val="300"/>
              </a:spcBef>
              <a:defRPr sz="1350">
                <a:latin typeface="Arial" panose="020B0604020202020204" pitchFamily="34" charset="0"/>
              </a:defRPr>
            </a:lvl4pPr>
            <a:lvl5pPr>
              <a:spcBef>
                <a:spcPts val="300"/>
              </a:spcBef>
              <a:defRPr sz="1350">
                <a:latin typeface="Arial" panose="020B0604020202020204" pitchFamily="34" charset="0"/>
              </a:defRPr>
            </a:lvl5pPr>
            <a:lvl6pPr>
              <a:defRPr sz="1350"/>
            </a:lvl6pPr>
            <a:lvl7pPr>
              <a:defRPr sz="1350"/>
            </a:lvl7pPr>
            <a:lvl8pPr>
              <a:defRPr sz="1350"/>
            </a:lvl8pPr>
            <a:lvl9pPr>
              <a:defRPr sz="135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Tree>
    <p:extLst>
      <p:ext uri="{BB962C8B-B14F-4D97-AF65-F5344CB8AC3E}">
        <p14:creationId xmlns:p14="http://schemas.microsoft.com/office/powerpoint/2010/main" val="262480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simple">
    <p:bg>
      <p:bgPr>
        <a:solidFill>
          <a:schemeClr val="bg1"/>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323528" y="3435846"/>
            <a:ext cx="7499326" cy="778743"/>
          </a:xfrm>
        </p:spPr>
        <p:txBody>
          <a:bodyPr anchor="b"/>
          <a:lstStyle>
            <a:lvl1pPr algn="l">
              <a:defRPr sz="3200" b="0" cap="none" baseline="0">
                <a:latin typeface="+mj-lt"/>
              </a:defRPr>
            </a:lvl1pPr>
          </a:lstStyle>
          <a:p>
            <a:r>
              <a:rPr lang="en-CA" dirty="0" smtClean="0"/>
              <a:t>Click to edit Master title style</a:t>
            </a:r>
            <a:endParaRPr dirty="0"/>
          </a:p>
        </p:txBody>
      </p:sp>
      <p:sp>
        <p:nvSpPr>
          <p:cNvPr id="8" name="Text Placeholder 2"/>
          <p:cNvSpPr>
            <a:spLocks noGrp="1"/>
          </p:cNvSpPr>
          <p:nvPr>
            <p:ph type="body" idx="1"/>
          </p:nvPr>
        </p:nvSpPr>
        <p:spPr>
          <a:xfrm>
            <a:off x="323528" y="4227934"/>
            <a:ext cx="7506350" cy="594066"/>
          </a:xfrm>
        </p:spPr>
        <p:txBody>
          <a:bodyPr>
            <a:normAutofit/>
          </a:bodyPr>
          <a:lstStyle>
            <a:lvl1pPr marL="0" indent="0">
              <a:buNone/>
              <a:defRPr sz="200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9" name="Rectangle 8"/>
          <p:cNvSpPr/>
          <p:nvPr userDrawn="1"/>
        </p:nvSpPr>
        <p:spPr>
          <a:xfrm>
            <a:off x="-4763" y="698773"/>
            <a:ext cx="9148763" cy="2449041"/>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3" y="250042"/>
            <a:ext cx="1727200" cy="241278"/>
          </a:xfrm>
          <a:prstGeom prst="rect">
            <a:avLst/>
          </a:prstGeom>
          <a:effectLst>
            <a:outerShdw blurRad="114300" dir="2700000">
              <a:schemeClr val="bg1">
                <a:alpha val="87000"/>
              </a:schemeClr>
            </a:outerShdw>
          </a:effectLst>
        </p:spPr>
      </p:pic>
      <p:pic>
        <p:nvPicPr>
          <p:cNvPr id="11" name="Picture 13"/>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bwMode="auto">
          <a:xfrm>
            <a:off x="-4763" y="770354"/>
            <a:ext cx="9148763" cy="230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psf\Home\Desktop\thePower.pn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067944" y="105527"/>
            <a:ext cx="4766678" cy="53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406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resenter Info, Date and Place">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313" y="250042"/>
            <a:ext cx="1727200" cy="241278"/>
          </a:xfrm>
          <a:prstGeom prst="rect">
            <a:avLst/>
          </a:prstGeom>
          <a:effectLst>
            <a:outerShdw blurRad="114300" dir="2700000">
              <a:schemeClr val="bg1">
                <a:alpha val="87000"/>
              </a:schemeClr>
            </a:outerShdw>
          </a:effectLst>
        </p:spPr>
      </p:pic>
      <p:sp>
        <p:nvSpPr>
          <p:cNvPr id="22" name="Title 1"/>
          <p:cNvSpPr>
            <a:spLocks noGrp="1"/>
          </p:cNvSpPr>
          <p:nvPr>
            <p:ph type="title"/>
          </p:nvPr>
        </p:nvSpPr>
        <p:spPr>
          <a:xfrm>
            <a:off x="323528" y="3147814"/>
            <a:ext cx="7499326" cy="778743"/>
          </a:xfrm>
        </p:spPr>
        <p:txBody>
          <a:bodyPr anchor="b"/>
          <a:lstStyle>
            <a:lvl1pPr algn="l">
              <a:defRPr sz="3200" b="0" cap="none" baseline="0">
                <a:latin typeface="+mj-lt"/>
              </a:defRPr>
            </a:lvl1pPr>
          </a:lstStyle>
          <a:p>
            <a:r>
              <a:rPr lang="en-CA" dirty="0" smtClean="0"/>
              <a:t>Click to edit Master title style</a:t>
            </a:r>
            <a:endParaRPr dirty="0"/>
          </a:p>
        </p:txBody>
      </p:sp>
      <p:sp>
        <p:nvSpPr>
          <p:cNvPr id="23" name="Text Placeholder 2"/>
          <p:cNvSpPr>
            <a:spLocks noGrp="1"/>
          </p:cNvSpPr>
          <p:nvPr>
            <p:ph type="body" idx="1"/>
          </p:nvPr>
        </p:nvSpPr>
        <p:spPr>
          <a:xfrm>
            <a:off x="323528" y="3939902"/>
            <a:ext cx="7506350" cy="594066"/>
          </a:xfrm>
        </p:spPr>
        <p:txBody>
          <a:bodyPr>
            <a:normAutofit/>
          </a:bodyPr>
          <a:lstStyle>
            <a:lvl1pPr marL="0" indent="0">
              <a:buNone/>
              <a:defRPr sz="200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
        <p:nvSpPr>
          <p:cNvPr id="24" name="Text Placeholder 2"/>
          <p:cNvSpPr>
            <a:spLocks noGrp="1"/>
          </p:cNvSpPr>
          <p:nvPr>
            <p:ph type="body" idx="10" hasCustomPrompt="1"/>
          </p:nvPr>
        </p:nvSpPr>
        <p:spPr>
          <a:xfrm>
            <a:off x="323528" y="4549434"/>
            <a:ext cx="7506350" cy="594066"/>
          </a:xfrm>
        </p:spPr>
        <p:txBody>
          <a:bodyPr>
            <a:normAutofit/>
          </a:bodyPr>
          <a:lstStyle>
            <a:lvl1pPr marL="0" marR="0" indent="0" algn="l" defTabSz="914400" rtl="0" eaLnBrk="1" fontAlgn="base" latinLnBrk="0" hangingPunct="1">
              <a:lnSpc>
                <a:spcPct val="100000"/>
              </a:lnSpc>
              <a:spcBef>
                <a:spcPts val="1200"/>
              </a:spcBef>
              <a:spcAft>
                <a:spcPct val="0"/>
              </a:spcAft>
              <a:buClr>
                <a:schemeClr val="accent1"/>
              </a:buClr>
              <a:buSzTx/>
              <a:buFont typeface="Wingdings" charset="0"/>
              <a:buNone/>
              <a:tabLst/>
              <a:defRPr sz="14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base" latinLnBrk="0" hangingPunct="1">
              <a:lnSpc>
                <a:spcPct val="100000"/>
              </a:lnSpc>
              <a:spcBef>
                <a:spcPts val="1200"/>
              </a:spcBef>
              <a:spcAft>
                <a:spcPct val="0"/>
              </a:spcAft>
              <a:buClr>
                <a:schemeClr val="accent1"/>
              </a:buClr>
              <a:buSzTx/>
              <a:buFont typeface="Wingdings" charset="0"/>
              <a:buNone/>
              <a:tabLst/>
              <a:defRPr/>
            </a:pPr>
            <a:r>
              <a:rPr lang="en-US" dirty="0" smtClean="0"/>
              <a:t>Place</a:t>
            </a:r>
            <a:r>
              <a:rPr lang="en-CA" dirty="0" smtClean="0"/>
              <a:t> | </a:t>
            </a:r>
            <a:fld id="{6F1C00BE-5622-4EC5-BE62-5F170178A056}" type="datetime4">
              <a:rPr lang="en-US" smtClean="0"/>
              <a:t>September 9, 2013</a:t>
            </a:fld>
            <a:endParaRPr lang="en-CA" dirty="0" smtClean="0"/>
          </a:p>
        </p:txBody>
      </p:sp>
      <p:pic>
        <p:nvPicPr>
          <p:cNvPr id="9" name="Picture 2" descr="\\psf\Home\Desktop\thePower.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067944" y="105527"/>
            <a:ext cx="4766678" cy="5303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4763" y="698773"/>
            <a:ext cx="9148763" cy="2449041"/>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3"/>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bwMode="auto">
          <a:xfrm>
            <a:off x="-4763" y="770354"/>
            <a:ext cx="9148763" cy="230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9110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CA" dirty="0" smtClean="0"/>
              <a:t>Click to edit Master title style</a:t>
            </a:r>
            <a:endParaRPr dirty="0"/>
          </a:p>
        </p:txBody>
      </p:sp>
      <p:sp>
        <p:nvSpPr>
          <p:cNvPr id="3" name="Content Placeholder 2"/>
          <p:cNvSpPr>
            <a:spLocks noGrp="1"/>
          </p:cNvSpPr>
          <p:nvPr>
            <p:ph idx="1"/>
          </p:nvPr>
        </p:nvSpPr>
        <p:spPr/>
        <p:txBody>
          <a:bodyPr/>
          <a:lstStyle>
            <a:lvl3pPr>
              <a:defRPr sz="1800"/>
            </a:lvl3pPr>
            <a:lvl4pPr>
              <a:defRPr sz="1800"/>
            </a:lvl4pPr>
            <a:lvl5pPr>
              <a:defRPr sz="1800"/>
            </a:lvl5pPr>
            <a:lvl6pPr>
              <a:buFont typeface="Wingdings" pitchFamily="2" charset="2"/>
              <a:buChar char="§"/>
              <a:defRPr sz="1800" baseline="0"/>
            </a:lvl6pPr>
            <a:lvl7pPr>
              <a:buFont typeface="Wingdings" pitchFamily="2" charset="2"/>
              <a:buChar char="§"/>
              <a:defRPr sz="1800"/>
            </a:lvl7pPr>
            <a:lvl8pPr>
              <a:buFont typeface="Wingdings" pitchFamily="2" charset="2"/>
              <a:buChar char="§"/>
              <a:defRPr sz="1800" baseline="0"/>
            </a:lvl8pPr>
            <a:lvl9pPr>
              <a:buFont typeface="Wingdings" pitchFamily="2" charset="2"/>
              <a:buChar char="§"/>
              <a:defRPr sz="18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dirty="0"/>
          </a:p>
        </p:txBody>
      </p:sp>
    </p:spTree>
    <p:extLst>
      <p:ext uri="{BB962C8B-B14F-4D97-AF65-F5344CB8AC3E}">
        <p14:creationId xmlns:p14="http://schemas.microsoft.com/office/powerpoint/2010/main" val="622768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 with No First Level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CA" smtClean="0"/>
              <a:t>Click to edit Master title style</a:t>
            </a:r>
            <a:endParaRPr dirty="0"/>
          </a:p>
        </p:txBody>
      </p:sp>
      <p:sp>
        <p:nvSpPr>
          <p:cNvPr id="3" name="Content Placeholder 2"/>
          <p:cNvSpPr>
            <a:spLocks noGrp="1"/>
          </p:cNvSpPr>
          <p:nvPr>
            <p:ph idx="1"/>
          </p:nvPr>
        </p:nvSpPr>
        <p:spPr/>
        <p:txBody>
          <a:bodyPr lIns="0"/>
          <a:lstStyle>
            <a:lvl1pPr marL="91440" indent="-91440">
              <a:buFont typeface="Arial" pitchFamily="34" charset="0"/>
              <a:buChar char=" "/>
              <a:defRPr/>
            </a:lvl1pPr>
            <a:lvl2pPr marL="365760">
              <a:defRPr/>
            </a:lvl2pPr>
            <a:lvl3pPr marL="640080">
              <a:defRPr sz="1800"/>
            </a:lvl3pPr>
            <a:lvl4pPr marL="914400">
              <a:defRPr sz="1800"/>
            </a:lvl4pPr>
            <a:lvl5pPr marL="1188720">
              <a:defRPr sz="1800"/>
            </a:lvl5pPr>
            <a:lvl6pPr marL="1188720">
              <a:defRPr sz="1800"/>
            </a:lvl6pPr>
            <a:lvl8pPr marL="1188720">
              <a:defRPr sz="1800"/>
            </a:lvl8pPr>
            <a:lvl9pPr marL="1188720">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364826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905000" y="1925442"/>
            <a:ext cx="6553200" cy="973931"/>
          </a:xfrm>
        </p:spPr>
        <p:txBody>
          <a:bodyPr anchor="b"/>
          <a:lstStyle>
            <a:lvl1pPr algn="l">
              <a:defRPr sz="3200" b="0" cap="none" baseline="0">
                <a:latin typeface="+mj-lt"/>
              </a:defRPr>
            </a:lvl1pPr>
          </a:lstStyle>
          <a:p>
            <a:r>
              <a:rPr lang="en-US" dirty="0" smtClean="0"/>
              <a:t>Click to edit Master title style</a:t>
            </a:r>
            <a:endParaRPr dirty="0"/>
          </a:p>
        </p:txBody>
      </p:sp>
      <p:sp>
        <p:nvSpPr>
          <p:cNvPr id="3" name="Text Placeholder 2"/>
          <p:cNvSpPr>
            <a:spLocks noGrp="1"/>
          </p:cNvSpPr>
          <p:nvPr>
            <p:ph type="body" idx="1"/>
          </p:nvPr>
        </p:nvSpPr>
        <p:spPr>
          <a:xfrm>
            <a:off x="1904999" y="2899373"/>
            <a:ext cx="6553201" cy="733425"/>
          </a:xfrm>
        </p:spPr>
        <p:txBody>
          <a:bodyPr>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5967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7" name="Table Placeholder 6"/>
          <p:cNvSpPr>
            <a:spLocks noGrp="1"/>
          </p:cNvSpPr>
          <p:nvPr>
            <p:ph type="tbl" sz="quarter" idx="13"/>
          </p:nvPr>
        </p:nvSpPr>
        <p:spPr>
          <a:xfrm>
            <a:off x="457200" y="1200150"/>
            <a:ext cx="8229600" cy="3543299"/>
          </a:xfrm>
        </p:spPr>
        <p:txBody>
          <a:bodyPr rtlCol="0">
            <a:normAutofit/>
          </a:bodyPr>
          <a:lstStyle>
            <a:lvl1pPr>
              <a:defRPr/>
            </a:lvl1pPr>
          </a:lstStyle>
          <a:p>
            <a:pPr lvl="0"/>
            <a:r>
              <a:rPr lang="en-CA" noProof="0" smtClean="0"/>
              <a:t>Click icon to add table</a:t>
            </a:r>
            <a:endParaRPr noProof="0"/>
          </a:p>
        </p:txBody>
      </p:sp>
    </p:spTree>
    <p:extLst>
      <p:ext uri="{BB962C8B-B14F-4D97-AF65-F5344CB8AC3E}">
        <p14:creationId xmlns:p14="http://schemas.microsoft.com/office/powerpoint/2010/main" val="79254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1731911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200150"/>
            <a:ext cx="640080" cy="507504"/>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spcBef>
                <a:spcPts val="0"/>
              </a:spcBef>
              <a:buNone/>
              <a:defRPr sz="1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endParaRPr lang="en-US" dirty="0" smtClean="0"/>
          </a:p>
        </p:txBody>
      </p:sp>
      <p:sp>
        <p:nvSpPr>
          <p:cNvPr id="12" name="Text Placeholder 11"/>
          <p:cNvSpPr>
            <a:spLocks noGrp="1"/>
          </p:cNvSpPr>
          <p:nvPr>
            <p:ph type="body" sz="quarter" idx="15"/>
          </p:nvPr>
        </p:nvSpPr>
        <p:spPr>
          <a:xfrm>
            <a:off x="1143000" y="1200150"/>
            <a:ext cx="7543800" cy="1828800"/>
          </a:xfrm>
        </p:spPr>
        <p:txBody>
          <a:bodyPr>
            <a:noAutofit/>
          </a:bodyPr>
          <a:lstStyle>
            <a:lvl1pPr marL="0" indent="0">
              <a:lnSpc>
                <a:spcPct val="120000"/>
              </a:lnSpc>
              <a:spcBef>
                <a:spcPts val="0"/>
              </a:spcBef>
              <a:buNone/>
              <a:defRPr sz="3200" baseline="0">
                <a:solidFill>
                  <a:schemeClr val="accent1"/>
                </a:solidFill>
                <a:latin typeface="+mj-lt"/>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CA" dirty="0" smtClean="0"/>
              <a:t>Click to edit Master text styles</a:t>
            </a:r>
          </a:p>
        </p:txBody>
      </p:sp>
      <p:sp>
        <p:nvSpPr>
          <p:cNvPr id="13" name="Text Placeholder 11"/>
          <p:cNvSpPr>
            <a:spLocks noGrp="1"/>
          </p:cNvSpPr>
          <p:nvPr>
            <p:ph type="body" sz="quarter" idx="16"/>
          </p:nvPr>
        </p:nvSpPr>
        <p:spPr>
          <a:xfrm>
            <a:off x="1115616" y="3291830"/>
            <a:ext cx="7543800" cy="800100"/>
          </a:xfrm>
        </p:spPr>
        <p:txBody>
          <a:bodyPr>
            <a:noAutofit/>
          </a:bodyPr>
          <a:lstStyle>
            <a:lvl1pPr marL="0" indent="0" algn="r">
              <a:lnSpc>
                <a:spcPct val="100000"/>
              </a:lnSpc>
              <a:spcBef>
                <a:spcPts val="0"/>
              </a:spcBef>
              <a:buNone/>
              <a:defRPr sz="2400">
                <a:solidFill>
                  <a:schemeClr val="bg2"/>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CA" dirty="0" smtClean="0"/>
              <a:t>Click to edit Master text styles</a:t>
            </a:r>
          </a:p>
        </p:txBody>
      </p:sp>
      <p:sp>
        <p:nvSpPr>
          <p:cNvPr id="8" name="Text Placeholder 6"/>
          <p:cNvSpPr>
            <a:spLocks noGrp="1"/>
          </p:cNvSpPr>
          <p:nvPr>
            <p:ph type="body" sz="quarter" idx="17"/>
          </p:nvPr>
        </p:nvSpPr>
        <p:spPr>
          <a:xfrm rot="10800000">
            <a:off x="8100392" y="2715766"/>
            <a:ext cx="640080" cy="507504"/>
          </a:xfr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spcBef>
                <a:spcPts val="0"/>
              </a:spcBef>
              <a:buNone/>
              <a:defRPr sz="100">
                <a:solidFill>
                  <a:schemeClr val="bg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endParaRPr lang="en-US" dirty="0" smtClean="0"/>
          </a:p>
        </p:txBody>
      </p:sp>
    </p:spTree>
    <p:extLst>
      <p:ext uri="{BB962C8B-B14F-4D97-AF65-F5344CB8AC3E}">
        <p14:creationId xmlns:p14="http://schemas.microsoft.com/office/powerpoint/2010/main" val="427789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dirty="0"/>
          </a:p>
        </p:txBody>
      </p:sp>
      <p:sp>
        <p:nvSpPr>
          <p:cNvPr id="3" name="Content Placeholder 2"/>
          <p:cNvSpPr>
            <a:spLocks noGrp="1"/>
          </p:cNvSpPr>
          <p:nvPr>
            <p:ph sz="half" idx="1"/>
          </p:nvPr>
        </p:nvSpPr>
        <p:spPr>
          <a:xfrm>
            <a:off x="457200" y="1200150"/>
            <a:ext cx="4038600" cy="3543299"/>
          </a:xfrm>
        </p:spPr>
        <p:txBody>
          <a:bodyPr>
            <a:normAutofit/>
          </a:bodyPr>
          <a:lstStyle>
            <a:lvl1pPr>
              <a:spcBef>
                <a:spcPts val="1200"/>
              </a:spcBef>
              <a:defRPr sz="2400"/>
            </a:lvl1pPr>
            <a:lvl2pPr>
              <a:spcBef>
                <a:spcPts val="400"/>
              </a:spcBef>
              <a:defRPr sz="20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200150"/>
            <a:ext cx="4038600" cy="3543299"/>
          </a:xfrm>
        </p:spPr>
        <p:txBody>
          <a:bodyPr>
            <a:normAutofit/>
          </a:bodyPr>
          <a:lstStyle>
            <a:lvl1pPr>
              <a:spcBef>
                <a:spcPts val="1200"/>
              </a:spcBef>
              <a:defRPr sz="2400"/>
            </a:lvl1pPr>
            <a:lvl2pPr>
              <a:spcBef>
                <a:spcPts val="400"/>
              </a:spcBef>
              <a:defRPr sz="20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63470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dirty="0"/>
          </a:p>
        </p:txBody>
      </p:sp>
      <p:sp>
        <p:nvSpPr>
          <p:cNvPr id="3" name="Content Placeholder 2"/>
          <p:cNvSpPr>
            <a:spLocks noGrp="1"/>
          </p:cNvSpPr>
          <p:nvPr>
            <p:ph sz="half" idx="1"/>
          </p:nvPr>
        </p:nvSpPr>
        <p:spPr>
          <a:xfrm>
            <a:off x="457200" y="1200150"/>
            <a:ext cx="4038600" cy="3543299"/>
          </a:xfrm>
        </p:spPr>
        <p:txBody>
          <a:bodyPr>
            <a:normAutofit/>
          </a:bodyPr>
          <a:lstStyle>
            <a:lvl1pPr>
              <a:spcBef>
                <a:spcPts val="1200"/>
              </a:spcBef>
              <a:defRPr sz="2400"/>
            </a:lvl1pPr>
            <a:lvl2pPr>
              <a:spcBef>
                <a:spcPts val="400"/>
              </a:spcBef>
              <a:defRPr sz="20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38850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dirty="0"/>
          </a:p>
        </p:txBody>
      </p:sp>
    </p:spTree>
    <p:extLst>
      <p:ext uri="{BB962C8B-B14F-4D97-AF65-F5344CB8AC3E}">
        <p14:creationId xmlns:p14="http://schemas.microsoft.com/office/powerpoint/2010/main" val="103982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494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CA" dirty="0" smtClean="0"/>
              <a:t>Click to edit Master title style</a:t>
            </a:r>
            <a:endParaRPr lang="en-US" dirty="0"/>
          </a:p>
        </p:txBody>
      </p:sp>
      <p:sp>
        <p:nvSpPr>
          <p:cNvPr id="5" name="Media Placeholder 4"/>
          <p:cNvSpPr>
            <a:spLocks noGrp="1"/>
          </p:cNvSpPr>
          <p:nvPr>
            <p:ph type="media" sz="quarter" idx="10" hasCustomPrompt="1"/>
          </p:nvPr>
        </p:nvSpPr>
        <p:spPr>
          <a:xfrm>
            <a:off x="467545" y="1059582"/>
            <a:ext cx="8208963" cy="3511153"/>
          </a:xfrm>
        </p:spPr>
        <p:txBody>
          <a:bodyPr anchor="t"/>
          <a:lstStyle>
            <a:lvl1pPr marL="44450" indent="0" algn="ctr">
              <a:buNone/>
              <a:defRPr baseline="0"/>
            </a:lvl1pPr>
          </a:lstStyle>
          <a:p>
            <a:r>
              <a:rPr lang="en-US" dirty="0" smtClean="0"/>
              <a:t>Click on the icon to insert your video</a:t>
            </a:r>
            <a:endParaRPr lang="en-US" dirty="0"/>
          </a:p>
        </p:txBody>
      </p:sp>
    </p:spTree>
    <p:extLst>
      <p:ext uri="{BB962C8B-B14F-4D97-AF65-F5344CB8AC3E}">
        <p14:creationId xmlns:p14="http://schemas.microsoft.com/office/powerpoint/2010/main" val="424633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deo-Full Screen">
    <p:spTree>
      <p:nvGrpSpPr>
        <p:cNvPr id="1" name=""/>
        <p:cNvGrpSpPr/>
        <p:nvPr/>
      </p:nvGrpSpPr>
      <p:grpSpPr>
        <a:xfrm>
          <a:off x="0" y="0"/>
          <a:ext cx="0" cy="0"/>
          <a:chOff x="0" y="0"/>
          <a:chExt cx="0" cy="0"/>
        </a:xfrm>
      </p:grpSpPr>
      <p:sp>
        <p:nvSpPr>
          <p:cNvPr id="3" name="Rectangle 2"/>
          <p:cNvSpPr/>
          <p:nvPr userDrawn="1"/>
        </p:nvSpPr>
        <p:spPr>
          <a:xfrm>
            <a:off x="-4763" y="0"/>
            <a:ext cx="9148763" cy="5150644"/>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Media Placeholder 4"/>
          <p:cNvSpPr>
            <a:spLocks noGrp="1"/>
          </p:cNvSpPr>
          <p:nvPr>
            <p:ph type="media" sz="quarter" idx="10" hasCustomPrompt="1"/>
          </p:nvPr>
        </p:nvSpPr>
        <p:spPr>
          <a:xfrm>
            <a:off x="0" y="0"/>
            <a:ext cx="9144000" cy="4731990"/>
          </a:xfrm>
        </p:spPr>
        <p:txBody>
          <a:bodyPr anchor="t"/>
          <a:lstStyle>
            <a:lvl1pPr marL="44450" indent="0" algn="ctr">
              <a:buNone/>
              <a:defRPr baseline="0"/>
            </a:lvl1pPr>
          </a:lstStyle>
          <a:p>
            <a:r>
              <a:rPr lang="en-US" dirty="0" smtClean="0"/>
              <a:t>Click on the icon to insert your video</a:t>
            </a:r>
            <a:endParaRPr lang="en-US" dirty="0"/>
          </a:p>
        </p:txBody>
      </p:sp>
      <p:sp>
        <p:nvSpPr>
          <p:cNvPr id="5" name="TextBox 10"/>
          <p:cNvSpPr txBox="1">
            <a:spLocks noChangeArrowheads="1"/>
          </p:cNvSpPr>
          <p:nvPr userDrawn="1"/>
        </p:nvSpPr>
        <p:spPr bwMode="auto">
          <a:xfrm>
            <a:off x="5940426" y="4867342"/>
            <a:ext cx="2879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dirty="0">
                <a:ln>
                  <a:noFill/>
                </a:ln>
                <a:solidFill>
                  <a:srgbClr val="FFFFFF"/>
                </a:solidFill>
                <a:effectLst/>
                <a:uLnTx/>
                <a:uFillTx/>
                <a:latin typeface="Arial" charset="0"/>
                <a:cs typeface="Arial" charset="0"/>
              </a:rPr>
              <a:t>OpenText Confidential. </a:t>
            </a:r>
            <a:r>
              <a:rPr kumimoji="0" lang="en-CA" sz="800" b="0" i="0" u="none" strike="noStrike" kern="1200" cap="none" spc="0" normalizeH="0" baseline="0" noProof="0" dirty="0" smtClean="0">
                <a:ln>
                  <a:noFill/>
                </a:ln>
                <a:solidFill>
                  <a:srgbClr val="FFFFFF"/>
                </a:solidFill>
                <a:effectLst/>
                <a:uLnTx/>
                <a:uFillTx/>
                <a:latin typeface="Arial" charset="0"/>
                <a:cs typeface="Arial" charset="0"/>
              </a:rPr>
              <a:t>©2015 </a:t>
            </a:r>
            <a:r>
              <a:rPr kumimoji="0" lang="en-CA" sz="800" b="0" i="0" u="none" strike="noStrike" kern="1200" cap="none" spc="0" normalizeH="0" baseline="0" noProof="0" dirty="0">
                <a:ln>
                  <a:noFill/>
                </a:ln>
                <a:solidFill>
                  <a:srgbClr val="FFFFFF"/>
                </a:solidFill>
                <a:effectLst/>
                <a:uLnTx/>
                <a:uFillTx/>
                <a:latin typeface="Arial" charset="0"/>
                <a:cs typeface="Arial" charset="0"/>
              </a:rPr>
              <a:t>All Rights Reserved.</a:t>
            </a:r>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pic>
        <p:nvPicPr>
          <p:cNvPr id="6" name="Picture 3" descr="\\psf\Home\Desktop\OT-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5536" y="4871333"/>
            <a:ext cx="1277150" cy="1713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748464" y="4803998"/>
            <a:ext cx="46754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B674739-22A0-499D-AC78-99CE08FC6183}" type="slidenum">
              <a:rPr kumimoji="0" lang="en-US" sz="1200" b="0" i="0" u="none" strike="noStrike" kern="1200" cap="none" spc="0" normalizeH="0" baseline="0" noProof="0" smtClean="0">
                <a:ln>
                  <a:noFill/>
                </a:ln>
                <a:solidFill>
                  <a:prstClr val="white"/>
                </a:solidFill>
                <a:effectLst/>
                <a:uLnTx/>
                <a:uFillTx/>
                <a:latin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charset="0"/>
            </a:endParaRPr>
          </a:p>
        </p:txBody>
      </p:sp>
    </p:spTree>
    <p:extLst>
      <p:ext uri="{BB962C8B-B14F-4D97-AF65-F5344CB8AC3E}">
        <p14:creationId xmlns:p14="http://schemas.microsoft.com/office/powerpoint/2010/main" val="398152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6444"/>
            <a:ext cx="8229600" cy="802257"/>
          </a:xfrm>
        </p:spPr>
        <p:txBody>
          <a:bodyPr>
            <a:normAutofit/>
          </a:bodyPr>
          <a:lstStyle>
            <a:lvl1pPr algn="l">
              <a:defRPr sz="3200" b="0"/>
            </a:lvl1pPr>
          </a:lstStyle>
          <a:p>
            <a:r>
              <a:rPr lang="en-CA" smtClean="0"/>
              <a:t>Click to edit Master title style</a:t>
            </a:r>
            <a:endParaRPr dirty="0"/>
          </a:p>
        </p:txBody>
      </p:sp>
      <p:sp>
        <p:nvSpPr>
          <p:cNvPr id="3" name="Picture Placeholder 2"/>
          <p:cNvSpPr>
            <a:spLocks noGrp="1"/>
          </p:cNvSpPr>
          <p:nvPr>
            <p:ph type="pic" idx="1"/>
          </p:nvPr>
        </p:nvSpPr>
        <p:spPr>
          <a:xfrm>
            <a:off x="4572000" y="1200150"/>
            <a:ext cx="4114800" cy="3543300"/>
          </a:xfrm>
          <a:solidFill>
            <a:schemeClr val="bg1">
              <a:lumMod val="95000"/>
            </a:schemeClr>
          </a:solidFill>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noProof="0" dirty="0"/>
          </a:p>
        </p:txBody>
      </p:sp>
      <p:sp>
        <p:nvSpPr>
          <p:cNvPr id="4" name="Text Placeholder 3"/>
          <p:cNvSpPr>
            <a:spLocks noGrp="1"/>
          </p:cNvSpPr>
          <p:nvPr>
            <p:ph type="body" sz="half" idx="2"/>
          </p:nvPr>
        </p:nvSpPr>
        <p:spPr>
          <a:xfrm>
            <a:off x="457200" y="1200150"/>
            <a:ext cx="4114800" cy="3543300"/>
          </a:xfrm>
        </p:spPr>
        <p:txBody>
          <a:bodyPr rIns="182880">
            <a:noAutofit/>
          </a:bodyPr>
          <a:lstStyle>
            <a:lvl1pPr marL="274320" indent="-274320">
              <a:buFont typeface="Wingdings" pitchFamily="2" charset="2"/>
              <a:buChar char="§"/>
              <a:defRPr sz="2400"/>
            </a:lvl1pPr>
            <a:lvl2pPr marL="548640" indent="-274320">
              <a:buFont typeface="Wingdings" pitchFamily="2" charset="2"/>
              <a:buChar char="§"/>
              <a:defRPr sz="2000"/>
            </a:lvl2pPr>
            <a:lvl3pPr marL="822960" indent="-228600">
              <a:buFont typeface="Wingdings" pitchFamily="2" charset="2"/>
              <a:buChar char="§"/>
              <a:defRPr sz="1800"/>
            </a:lvl3pPr>
            <a:lvl4pPr marL="1097280" indent="-228600">
              <a:buFont typeface="Wingdings" pitchFamily="2" charset="2"/>
              <a:buChar char="§"/>
              <a:defRPr sz="1800"/>
            </a:lvl4pPr>
            <a:lvl5pPr marL="1371600" indent="-228600">
              <a:buFont typeface="Wingdings" pitchFamily="2" charset="2"/>
              <a:buChar char="§"/>
              <a:defRPr sz="1800"/>
            </a:lvl5pPr>
            <a:lvl6pPr marL="1371600" indent="-228600">
              <a:buFont typeface="Wingdings" pitchFamily="2" charset="2"/>
              <a:buChar char="§"/>
              <a:defRPr sz="1800"/>
            </a:lvl6pPr>
            <a:lvl7pPr marL="1371600" indent="-228600">
              <a:buFont typeface="Wingdings" pitchFamily="2" charset="2"/>
              <a:buChar char="§"/>
              <a:defRPr sz="1800"/>
            </a:lvl7pPr>
            <a:lvl8pPr marL="1371600" indent="-228600">
              <a:buFont typeface="Wingdings" pitchFamily="2" charset="2"/>
              <a:buChar char="§"/>
              <a:defRPr sz="1800" baseline="0"/>
            </a:lvl8pPr>
            <a:lvl9pPr marL="1371600" indent="-228600">
              <a:buFont typeface="Wingdings" pitchFamily="2" charset="2"/>
              <a:buChar char="§"/>
              <a:defRPr sz="18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04197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41550" y="982316"/>
            <a:ext cx="4810797" cy="672036"/>
          </a:xfrm>
          <a:prstGeom prst="rect">
            <a:avLst/>
          </a:prstGeom>
          <a:effectLst>
            <a:outerShdw blurRad="114300" dir="2700000">
              <a:schemeClr val="bg1">
                <a:alpha val="87000"/>
              </a:schemeClr>
            </a:outerShdw>
          </a:effectLst>
        </p:spPr>
      </p:pic>
    </p:spTree>
    <p:extLst>
      <p:ext uri="{BB962C8B-B14F-4D97-AF65-F5344CB8AC3E}">
        <p14:creationId xmlns:p14="http://schemas.microsoft.com/office/powerpoint/2010/main" val="1590246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6444"/>
            <a:ext cx="8229600" cy="802257"/>
          </a:xfrm>
        </p:spPr>
        <p:txBody>
          <a:bodyPr/>
          <a:lstStyle/>
          <a:p>
            <a:r>
              <a:rPr lang="en-US" dirty="0"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95388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994524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00051"/>
            <a:ext cx="1752600" cy="43433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00051"/>
            <a:ext cx="6324600" cy="4343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4146189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7016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01929" y="891882"/>
            <a:ext cx="8740142" cy="1489231"/>
          </a:xfrm>
        </p:spPr>
        <p:txBody>
          <a:bodyPr/>
          <a:lstStyle>
            <a:lvl1pPr marL="0" indent="0">
              <a:buNone/>
              <a:defRPr>
                <a:solidFill>
                  <a:schemeClr val="accent6"/>
                </a:solidFill>
              </a:defRPr>
            </a:lvl1pPr>
            <a:lvl2pPr marL="0" indent="0">
              <a:buFontTx/>
              <a:buNone/>
              <a:defRPr sz="1471">
                <a:solidFill>
                  <a:schemeClr val="accent6"/>
                </a:solidFill>
              </a:defRPr>
            </a:lvl2pPr>
            <a:lvl3pPr marL="168090" indent="0">
              <a:buNone/>
              <a:defRPr>
                <a:solidFill>
                  <a:schemeClr val="accent6"/>
                </a:solidFill>
              </a:defRPr>
            </a:lvl3pPr>
            <a:lvl4pPr marL="336179" indent="0">
              <a:buNone/>
              <a:defRPr>
                <a:solidFill>
                  <a:schemeClr val="accent6"/>
                </a:solidFill>
              </a:defRPr>
            </a:lvl4pPr>
            <a:lvl5pPr marL="504269" indent="0">
              <a:buNone/>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8340272" y="4751904"/>
            <a:ext cx="560266" cy="107722"/>
          </a:xfrm>
          <a:prstGeom prst="rect">
            <a:avLst/>
          </a:prstGeom>
        </p:spPr>
      </p:pic>
      <p:grpSp>
        <p:nvGrpSpPr>
          <p:cNvPr id="23" name="Group 22"/>
          <p:cNvGrpSpPr/>
          <p:nvPr userDrawn="1"/>
        </p:nvGrpSpPr>
        <p:grpSpPr>
          <a:xfrm>
            <a:off x="201929" y="4937577"/>
            <a:ext cx="8740142" cy="33620"/>
            <a:chOff x="274638" y="273129"/>
            <a:chExt cx="11887200" cy="2004999"/>
          </a:xfrm>
        </p:grpSpPr>
        <p:sp>
          <p:nvSpPr>
            <p:cNvPr id="24" name="Title 1"/>
            <p:cNvSpPr txBox="1">
              <a:spLocks/>
            </p:cNvSpPr>
            <p:nvPr userDrawn="1"/>
          </p:nvSpPr>
          <p:spPr>
            <a:xfrm>
              <a:off x="274638" y="295276"/>
              <a:ext cx="3060000" cy="1982852"/>
            </a:xfrm>
            <a:prstGeom prst="rect">
              <a:avLst/>
            </a:prstGeom>
            <a:solidFill>
              <a:srgbClr val="00BCF2"/>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base" latinLnBrk="0" hangingPunct="1">
                <a:lnSpc>
                  <a:spcPct val="90000"/>
                </a:lnSpc>
                <a:spcBef>
                  <a:spcPct val="0"/>
                </a:spcBef>
                <a:spcAft>
                  <a:spcPct val="0"/>
                </a:spcAft>
                <a:buClrTx/>
                <a:buSzTx/>
                <a:buFontTx/>
                <a:buNone/>
                <a:tabLst/>
                <a:defRPr/>
              </a:pPr>
              <a:endParaRPr kumimoji="0" lang="en-US" sz="3971" b="0" i="0" u="none" strike="noStrike" kern="1200" cap="none" spc="-102" normalizeH="0" baseline="0" noProof="0" dirty="0">
                <a:ln w="3175">
                  <a:noFill/>
                </a:ln>
                <a:gradFill>
                  <a:gsLst>
                    <a:gs pos="1250">
                      <a:prstClr val="black"/>
                    </a:gs>
                    <a:gs pos="100000">
                      <a:prstClr val="black"/>
                    </a:gs>
                  </a:gsLst>
                  <a:lin ang="5400000" scaled="0"/>
                </a:gradFill>
                <a:effectLst/>
                <a:uLnTx/>
                <a:uFillTx/>
                <a:latin typeface="Arial"/>
                <a:ea typeface="+mn-ea"/>
                <a:cs typeface="Segoe UI" pitchFamily="34" charset="0"/>
              </a:endParaRPr>
            </a:p>
          </p:txBody>
        </p:sp>
        <p:sp>
          <p:nvSpPr>
            <p:cNvPr id="26" name="Title 1"/>
            <p:cNvSpPr txBox="1">
              <a:spLocks/>
            </p:cNvSpPr>
            <p:nvPr userDrawn="1"/>
          </p:nvSpPr>
          <p:spPr>
            <a:xfrm>
              <a:off x="3322637" y="295276"/>
              <a:ext cx="3060000" cy="1982852"/>
            </a:xfrm>
            <a:prstGeom prst="rect">
              <a:avLst/>
            </a:prstGeom>
            <a:solidFill>
              <a:srgbClr val="009E49"/>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base" latinLnBrk="0" hangingPunct="1">
                <a:lnSpc>
                  <a:spcPct val="90000"/>
                </a:lnSpc>
                <a:spcBef>
                  <a:spcPct val="0"/>
                </a:spcBef>
                <a:spcAft>
                  <a:spcPct val="0"/>
                </a:spcAft>
                <a:buClrTx/>
                <a:buSzTx/>
                <a:buFontTx/>
                <a:buNone/>
                <a:tabLst/>
                <a:defRPr/>
              </a:pPr>
              <a:endParaRPr kumimoji="0" lang="en-US" sz="3971" b="0" i="0" u="none" strike="noStrike" kern="1200" cap="none" spc="-102" normalizeH="0" baseline="0" noProof="0" dirty="0">
                <a:ln w="3175">
                  <a:noFill/>
                </a:ln>
                <a:gradFill>
                  <a:gsLst>
                    <a:gs pos="1250">
                      <a:prstClr val="black"/>
                    </a:gs>
                    <a:gs pos="100000">
                      <a:prstClr val="black"/>
                    </a:gs>
                  </a:gsLst>
                  <a:lin ang="5400000" scaled="0"/>
                </a:gradFill>
                <a:effectLst/>
                <a:uLnTx/>
                <a:uFillTx/>
                <a:latin typeface="Arial"/>
                <a:ea typeface="+mn-ea"/>
                <a:cs typeface="Segoe UI" pitchFamily="34" charset="0"/>
              </a:endParaRPr>
            </a:p>
          </p:txBody>
        </p:sp>
        <p:sp>
          <p:nvSpPr>
            <p:cNvPr id="27" name="Title 1"/>
            <p:cNvSpPr txBox="1">
              <a:spLocks/>
            </p:cNvSpPr>
            <p:nvPr userDrawn="1"/>
          </p:nvSpPr>
          <p:spPr>
            <a:xfrm>
              <a:off x="6218237" y="273129"/>
              <a:ext cx="1981200" cy="1982854"/>
            </a:xfrm>
            <a:prstGeom prst="rect">
              <a:avLst/>
            </a:prstGeom>
            <a:solidFill>
              <a:srgbClr val="00188F"/>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base" latinLnBrk="0" hangingPunct="1">
                <a:lnSpc>
                  <a:spcPct val="90000"/>
                </a:lnSpc>
                <a:spcBef>
                  <a:spcPct val="0"/>
                </a:spcBef>
                <a:spcAft>
                  <a:spcPct val="0"/>
                </a:spcAft>
                <a:buClrTx/>
                <a:buSzTx/>
                <a:buFontTx/>
                <a:buNone/>
                <a:tabLst/>
                <a:defRPr/>
              </a:pPr>
              <a:endParaRPr kumimoji="0" lang="en-US" sz="3971" b="0" i="0" u="none" strike="noStrike" kern="1200" cap="none" spc="-102" normalizeH="0" baseline="0" noProof="0" dirty="0">
                <a:ln w="3175">
                  <a:noFill/>
                </a:ln>
                <a:gradFill>
                  <a:gsLst>
                    <a:gs pos="1250">
                      <a:prstClr val="black"/>
                    </a:gs>
                    <a:gs pos="100000">
                      <a:prstClr val="black"/>
                    </a:gs>
                  </a:gsLst>
                  <a:lin ang="5400000" scaled="0"/>
                </a:gradFill>
                <a:effectLst/>
                <a:uLnTx/>
                <a:uFillTx/>
                <a:latin typeface="Arial"/>
                <a:ea typeface="+mn-ea"/>
                <a:cs typeface="Segoe UI" pitchFamily="34" charset="0"/>
              </a:endParaRPr>
            </a:p>
          </p:txBody>
        </p:sp>
        <p:sp>
          <p:nvSpPr>
            <p:cNvPr id="28" name="Title 1"/>
            <p:cNvSpPr txBox="1">
              <a:spLocks/>
            </p:cNvSpPr>
            <p:nvPr userDrawn="1"/>
          </p:nvSpPr>
          <p:spPr>
            <a:xfrm>
              <a:off x="8199438" y="273129"/>
              <a:ext cx="1981200" cy="1982854"/>
            </a:xfrm>
            <a:prstGeom prst="rect">
              <a:avLst/>
            </a:prstGeom>
            <a:solidFill>
              <a:srgbClr val="00188F"/>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base" latinLnBrk="0" hangingPunct="1">
                <a:lnSpc>
                  <a:spcPct val="90000"/>
                </a:lnSpc>
                <a:spcBef>
                  <a:spcPct val="0"/>
                </a:spcBef>
                <a:spcAft>
                  <a:spcPct val="0"/>
                </a:spcAft>
                <a:buClrTx/>
                <a:buSzTx/>
                <a:buFontTx/>
                <a:buNone/>
                <a:tabLst/>
                <a:defRPr/>
              </a:pPr>
              <a:endParaRPr kumimoji="0" lang="en-US" sz="3971" b="0" i="0" u="none" strike="noStrike" kern="1200" cap="none" spc="-102" normalizeH="0" baseline="0" noProof="0" dirty="0">
                <a:ln w="3175">
                  <a:noFill/>
                </a:ln>
                <a:gradFill>
                  <a:gsLst>
                    <a:gs pos="1250">
                      <a:prstClr val="black"/>
                    </a:gs>
                    <a:gs pos="100000">
                      <a:prstClr val="black"/>
                    </a:gs>
                  </a:gsLst>
                  <a:lin ang="5400000" scaled="0"/>
                </a:gradFill>
                <a:effectLst/>
                <a:uLnTx/>
                <a:uFillTx/>
                <a:latin typeface="Arial"/>
                <a:ea typeface="+mn-ea"/>
                <a:cs typeface="Segoe UI" pitchFamily="34" charset="0"/>
              </a:endParaRPr>
            </a:p>
          </p:txBody>
        </p:sp>
        <p:sp>
          <p:nvSpPr>
            <p:cNvPr id="29" name="Title 1"/>
            <p:cNvSpPr txBox="1">
              <a:spLocks/>
            </p:cNvSpPr>
            <p:nvPr userDrawn="1"/>
          </p:nvSpPr>
          <p:spPr>
            <a:xfrm>
              <a:off x="10180638" y="273129"/>
              <a:ext cx="1981200" cy="1982854"/>
            </a:xfrm>
            <a:prstGeom prst="rect">
              <a:avLst/>
            </a:prstGeom>
            <a:solidFill>
              <a:srgbClr val="00188F"/>
            </a:solidFill>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base" latinLnBrk="0" hangingPunct="1">
                <a:lnSpc>
                  <a:spcPct val="90000"/>
                </a:lnSpc>
                <a:spcBef>
                  <a:spcPct val="0"/>
                </a:spcBef>
                <a:spcAft>
                  <a:spcPct val="0"/>
                </a:spcAft>
                <a:buClrTx/>
                <a:buSzTx/>
                <a:buFontTx/>
                <a:buNone/>
                <a:tabLst/>
                <a:defRPr/>
              </a:pPr>
              <a:endParaRPr kumimoji="0" lang="en-US" sz="3971" b="0" i="0" u="none" strike="noStrike" kern="1200" cap="none" spc="-102" normalizeH="0" baseline="0" noProof="0" dirty="0">
                <a:ln w="3175">
                  <a:noFill/>
                </a:ln>
                <a:gradFill>
                  <a:gsLst>
                    <a:gs pos="1250">
                      <a:prstClr val="black"/>
                    </a:gs>
                    <a:gs pos="100000">
                      <a:prstClr val="black"/>
                    </a:gs>
                  </a:gsLst>
                  <a:lin ang="5400000" scaled="0"/>
                </a:gradFill>
                <a:effectLst/>
                <a:uLnTx/>
                <a:uFillTx/>
                <a:latin typeface="Arial"/>
                <a:ea typeface="+mn-ea"/>
                <a:cs typeface="Segoe UI" pitchFamily="34" charset="0"/>
              </a:endParaRPr>
            </a:p>
          </p:txBody>
        </p:sp>
      </p:grpSp>
      <p:pic>
        <p:nvPicPr>
          <p:cNvPr id="30" name="Rectangle 83053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24573" y="4697601"/>
            <a:ext cx="394036" cy="19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55044" y="4751904"/>
            <a:ext cx="786829" cy="108609"/>
          </a:xfrm>
          <a:prstGeom prst="rect">
            <a:avLst/>
          </a:prstGeom>
        </p:spPr>
      </p:pic>
    </p:spTree>
    <p:extLst>
      <p:ext uri="{BB962C8B-B14F-4D97-AF65-F5344CB8AC3E}">
        <p14:creationId xmlns:p14="http://schemas.microsoft.com/office/powerpoint/2010/main" val="233104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ortfolio-3-Release">
    <p:spTree>
      <p:nvGrpSpPr>
        <p:cNvPr id="1" name=""/>
        <p:cNvGrpSpPr/>
        <p:nvPr/>
      </p:nvGrpSpPr>
      <p:grpSpPr>
        <a:xfrm>
          <a:off x="0" y="0"/>
          <a:ext cx="0" cy="0"/>
          <a:chOff x="0" y="0"/>
          <a:chExt cx="0" cy="0"/>
        </a:xfrm>
      </p:grpSpPr>
      <p:grpSp>
        <p:nvGrpSpPr>
          <p:cNvPr id="2" name="Group Box3"/>
          <p:cNvGrpSpPr/>
          <p:nvPr userDrawn="1"/>
        </p:nvGrpSpPr>
        <p:grpSpPr>
          <a:xfrm>
            <a:off x="5992947" y="1028701"/>
            <a:ext cx="2664296" cy="3631282"/>
            <a:chOff x="5992947" y="1371600"/>
            <a:chExt cx="2664296" cy="5057060"/>
          </a:xfrm>
        </p:grpSpPr>
        <p:sp>
          <p:nvSpPr>
            <p:cNvPr id="60" name="Rounded Rectangle 59"/>
            <p:cNvSpPr>
              <a:spLocks noChangeArrowheads="1"/>
            </p:cNvSpPr>
            <p:nvPr/>
          </p:nvSpPr>
          <p:spPr bwMode="auto">
            <a:xfrm>
              <a:off x="5992947" y="1371600"/>
              <a:ext cx="2664296" cy="5057060"/>
            </a:xfrm>
            <a:prstGeom prst="roundRect">
              <a:avLst>
                <a:gd name="adj" fmla="val 5370"/>
              </a:avLst>
            </a:prstGeom>
            <a:gradFill flip="none" rotWithShape="1">
              <a:gsLst>
                <a:gs pos="2000">
                  <a:srgbClr val="BBBBBD"/>
                </a:gs>
                <a:gs pos="0">
                  <a:schemeClr val="bg2">
                    <a:lumMod val="75000"/>
                  </a:schemeClr>
                </a:gs>
                <a:gs pos="100000">
                  <a:srgbClr val="FFFFFF"/>
                </a:gs>
              </a:gsLst>
              <a:path path="circle">
                <a:fillToRect l="100000" t="100000"/>
              </a:path>
              <a:tileRect r="-100000" b="-100000"/>
            </a:gradFill>
            <a:ln>
              <a:solidFill>
                <a:schemeClr val="bg2"/>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t"/>
            <a:lstStyle/>
            <a:p>
              <a:pPr marL="0" marR="0" lvl="0" indent="0" algn="ctr" defTabSz="914400" rtl="0" eaLnBrk="1" fontAlgn="base" latinLnBrk="0" hangingPunct="1">
                <a:lnSpc>
                  <a:spcPct val="100000"/>
                </a:lnSpc>
                <a:spcBef>
                  <a:spcPct val="0"/>
                </a:spcBef>
                <a:spcAft>
                  <a:spcPct val="0"/>
                </a:spcAft>
                <a:buClr>
                  <a:srgbClr val="0072AA"/>
                </a:buClr>
                <a:buSzTx/>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Arial"/>
                <a:ea typeface="ヒラギノ明朝 Pro W3" charset="-128"/>
                <a:cs typeface="+mn-cs"/>
                <a:sym typeface="Times New Roman" charset="0"/>
              </a:endParaRPr>
            </a:p>
          </p:txBody>
        </p:sp>
        <p:sp>
          <p:nvSpPr>
            <p:cNvPr id="61" name="Round Same Side Corner Rectangle 60"/>
            <p:cNvSpPr/>
            <p:nvPr/>
          </p:nvSpPr>
          <p:spPr bwMode="auto">
            <a:xfrm>
              <a:off x="6000285" y="1386404"/>
              <a:ext cx="2637745" cy="469854"/>
            </a:xfrm>
            <a:prstGeom prst="round2SameRect">
              <a:avLst>
                <a:gd name="adj1" fmla="val 29480"/>
                <a:gd name="adj2" fmla="val 0"/>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ndParaRPr>
            </a:p>
          </p:txBody>
        </p:sp>
        <p:cxnSp>
          <p:nvCxnSpPr>
            <p:cNvPr id="62" name="Straight Connector 3"/>
            <p:cNvCxnSpPr/>
            <p:nvPr userDrawn="1"/>
          </p:nvCxnSpPr>
          <p:spPr>
            <a:xfrm>
              <a:off x="5992947" y="2204864"/>
              <a:ext cx="2651760" cy="0"/>
            </a:xfrm>
            <a:prstGeom prst="line">
              <a:avLst/>
            </a:prstGeom>
            <a:ln w="12700">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3" name="Group Box2"/>
          <p:cNvGrpSpPr/>
          <p:nvPr userDrawn="1"/>
        </p:nvGrpSpPr>
        <p:grpSpPr>
          <a:xfrm>
            <a:off x="3203848" y="1036321"/>
            <a:ext cx="2736304" cy="3623986"/>
            <a:chOff x="3203848" y="1381760"/>
            <a:chExt cx="2736304" cy="5046900"/>
          </a:xfrm>
        </p:grpSpPr>
        <p:sp>
          <p:nvSpPr>
            <p:cNvPr id="64" name="Rounded Rectangle 63"/>
            <p:cNvSpPr>
              <a:spLocks noChangeArrowheads="1"/>
            </p:cNvSpPr>
            <p:nvPr/>
          </p:nvSpPr>
          <p:spPr bwMode="auto">
            <a:xfrm>
              <a:off x="3210616" y="1381760"/>
              <a:ext cx="2729536" cy="5046900"/>
            </a:xfrm>
            <a:prstGeom prst="roundRect">
              <a:avLst>
                <a:gd name="adj" fmla="val 5370"/>
              </a:avLst>
            </a:prstGeom>
            <a:gradFill>
              <a:gsLst>
                <a:gs pos="2000">
                  <a:srgbClr val="96D1F0"/>
                </a:gs>
                <a:gs pos="0">
                  <a:srgbClr val="2DA3E0"/>
                </a:gs>
                <a:gs pos="100000">
                  <a:srgbClr val="FFFFFF">
                    <a:alpha val="90000"/>
                  </a:srgbClr>
                </a:gs>
              </a:gsLst>
              <a:path path="circle">
                <a:fillToRect l="100000" t="100000"/>
              </a:path>
            </a:gradFill>
            <a:ln>
              <a:solidFill>
                <a:srgbClr val="2DA3E0"/>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t"/>
            <a:lstStyle/>
            <a:p>
              <a:pPr marL="0" marR="0" lvl="0" indent="0" algn="ctr" defTabSz="914400" rtl="0" eaLnBrk="1" fontAlgn="base" latinLnBrk="0" hangingPunct="1">
                <a:lnSpc>
                  <a:spcPct val="100000"/>
                </a:lnSpc>
                <a:spcBef>
                  <a:spcPct val="0"/>
                </a:spcBef>
                <a:spcAft>
                  <a:spcPct val="0"/>
                </a:spcAft>
                <a:buClr>
                  <a:srgbClr val="0072AA"/>
                </a:buClr>
                <a:buSzTx/>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Arial"/>
                <a:ea typeface="ヒラギノ明朝 Pro W3" charset="-128"/>
                <a:cs typeface="+mn-cs"/>
                <a:sym typeface="Times New Roman" charset="0"/>
              </a:endParaRPr>
            </a:p>
          </p:txBody>
        </p:sp>
        <p:sp>
          <p:nvSpPr>
            <p:cNvPr id="65" name="Round Same Side Corner Rectangle 64"/>
            <p:cNvSpPr/>
            <p:nvPr/>
          </p:nvSpPr>
          <p:spPr bwMode="auto">
            <a:xfrm>
              <a:off x="3218134" y="1396534"/>
              <a:ext cx="2702335" cy="468910"/>
            </a:xfrm>
            <a:prstGeom prst="round2SameRect">
              <a:avLst>
                <a:gd name="adj1" fmla="val 29480"/>
                <a:gd name="adj2" fmla="val 0"/>
              </a:avLst>
            </a:prstGeom>
            <a:solidFill>
              <a:srgbClr val="0072AA"/>
            </a:solidFill>
            <a:ln w="9525" cap="flat" cmpd="sng" algn="ctr">
              <a:solidFill>
                <a:srgbClr val="2DA3E0"/>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ndParaRPr>
            </a:p>
          </p:txBody>
        </p:sp>
        <p:cxnSp>
          <p:nvCxnSpPr>
            <p:cNvPr id="66" name="Straight Connector 2"/>
            <p:cNvCxnSpPr/>
            <p:nvPr userDrawn="1"/>
          </p:nvCxnSpPr>
          <p:spPr>
            <a:xfrm>
              <a:off x="3203848" y="2204864"/>
              <a:ext cx="2734056" cy="0"/>
            </a:xfrm>
            <a:prstGeom prst="line">
              <a:avLst/>
            </a:prstGeom>
            <a:ln w="12700">
              <a:solidFill>
                <a:srgbClr val="2DA3E0"/>
              </a:solidFill>
              <a:tailEnd type="none"/>
            </a:ln>
          </p:spPr>
          <p:style>
            <a:lnRef idx="1">
              <a:schemeClr val="accent1"/>
            </a:lnRef>
            <a:fillRef idx="0">
              <a:schemeClr val="accent1"/>
            </a:fillRef>
            <a:effectRef idx="0">
              <a:schemeClr val="accent1"/>
            </a:effectRef>
            <a:fontRef idx="minor">
              <a:schemeClr val="tx1"/>
            </a:fontRef>
          </p:style>
        </p:cxnSp>
      </p:grpSp>
      <p:grpSp>
        <p:nvGrpSpPr>
          <p:cNvPr id="4" name="Group Box1"/>
          <p:cNvGrpSpPr/>
          <p:nvPr userDrawn="1"/>
        </p:nvGrpSpPr>
        <p:grpSpPr>
          <a:xfrm>
            <a:off x="458512" y="1028701"/>
            <a:ext cx="2673328" cy="3631282"/>
            <a:chOff x="458512" y="1371600"/>
            <a:chExt cx="2673328" cy="5057060"/>
          </a:xfrm>
        </p:grpSpPr>
        <p:sp>
          <p:nvSpPr>
            <p:cNvPr id="68" name="Rounded Rectangle 67"/>
            <p:cNvSpPr>
              <a:spLocks noChangeArrowheads="1"/>
            </p:cNvSpPr>
            <p:nvPr/>
          </p:nvSpPr>
          <p:spPr bwMode="auto">
            <a:xfrm>
              <a:off x="458512" y="1371600"/>
              <a:ext cx="2673328" cy="5057060"/>
            </a:xfrm>
            <a:prstGeom prst="roundRect">
              <a:avLst>
                <a:gd name="adj" fmla="val 5370"/>
              </a:avLst>
            </a:prstGeom>
            <a:gradFill>
              <a:gsLst>
                <a:gs pos="2000">
                  <a:srgbClr val="80B9D5"/>
                </a:gs>
                <a:gs pos="0">
                  <a:srgbClr val="0072AA"/>
                </a:gs>
                <a:gs pos="100000">
                  <a:srgbClr val="FFFFFF">
                    <a:alpha val="90000"/>
                  </a:srgbClr>
                </a:gs>
              </a:gsLst>
              <a:path path="circle">
                <a:fillToRect l="100000" t="100000"/>
              </a:path>
            </a:gradFill>
            <a:ln>
              <a:solidFill>
                <a:srgbClr val="0072AC"/>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t"/>
            <a:lstStyle/>
            <a:p>
              <a:pPr marL="0" marR="0" lvl="0" indent="0" algn="ctr" defTabSz="914400" rtl="0" eaLnBrk="1" fontAlgn="base" latinLnBrk="0" hangingPunct="1">
                <a:lnSpc>
                  <a:spcPct val="100000"/>
                </a:lnSpc>
                <a:spcBef>
                  <a:spcPct val="0"/>
                </a:spcBef>
                <a:spcAft>
                  <a:spcPct val="0"/>
                </a:spcAft>
                <a:buClr>
                  <a:srgbClr val="0072AA"/>
                </a:buClr>
                <a:buSzTx/>
                <a:buFont typeface="Wingdings" pitchFamily="2" charset="2"/>
                <a:buNone/>
                <a:tabLst/>
                <a:defRPr/>
              </a:pPr>
              <a:endParaRPr kumimoji="0" lang="en-US" sz="1800" b="0" i="0" u="none" strike="noStrike" kern="1200" cap="none" spc="0" normalizeH="0" baseline="0" noProof="0" dirty="0">
                <a:ln>
                  <a:noFill/>
                </a:ln>
                <a:solidFill>
                  <a:prstClr val="black"/>
                </a:solidFill>
                <a:effectLst/>
                <a:uLnTx/>
                <a:uFillTx/>
                <a:latin typeface="Arial"/>
                <a:ea typeface="ヒラギノ明朝 Pro W3" charset="-128"/>
                <a:cs typeface="+mn-cs"/>
                <a:sym typeface="Times New Roman" charset="0"/>
              </a:endParaRPr>
            </a:p>
          </p:txBody>
        </p:sp>
        <p:sp>
          <p:nvSpPr>
            <p:cNvPr id="69" name="Round Same Side Corner Rectangle 68"/>
            <p:cNvSpPr/>
            <p:nvPr/>
          </p:nvSpPr>
          <p:spPr bwMode="auto">
            <a:xfrm>
              <a:off x="465875" y="1386404"/>
              <a:ext cx="2646687" cy="469854"/>
            </a:xfrm>
            <a:prstGeom prst="round2SameRect">
              <a:avLst>
                <a:gd name="adj1" fmla="val 29480"/>
                <a:gd name="adj2" fmla="val 0"/>
              </a:avLst>
            </a:prstGeom>
            <a:solidFill>
              <a:srgbClr val="0072AA"/>
            </a:solidFill>
            <a:ln w="9525" cap="flat" cmpd="sng" algn="ctr">
              <a:solidFill>
                <a:srgbClr val="0072AC"/>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charset="0"/>
              </a:endParaRPr>
            </a:p>
          </p:txBody>
        </p:sp>
        <p:cxnSp>
          <p:nvCxnSpPr>
            <p:cNvPr id="70" name="Straight Connector 1"/>
            <p:cNvCxnSpPr/>
            <p:nvPr userDrawn="1"/>
          </p:nvCxnSpPr>
          <p:spPr>
            <a:xfrm>
              <a:off x="458512" y="2204864"/>
              <a:ext cx="2660904" cy="0"/>
            </a:xfrm>
            <a:prstGeom prst="line">
              <a:avLst/>
            </a:prstGeom>
            <a:ln w="12700">
              <a:solidFill>
                <a:srgbClr val="0072AA"/>
              </a:solidFill>
              <a:tailEnd type="none"/>
            </a:ln>
          </p:spPr>
          <p:style>
            <a:lnRef idx="1">
              <a:schemeClr val="accent1"/>
            </a:lnRef>
            <a:fillRef idx="0">
              <a:schemeClr val="accent1"/>
            </a:fillRef>
            <a:effectRef idx="0">
              <a:schemeClr val="accent1"/>
            </a:effectRef>
            <a:fontRef idx="minor">
              <a:schemeClr val="tx1"/>
            </a:fontRef>
          </p:style>
        </p:cxnSp>
      </p:grpSp>
      <p:sp>
        <p:nvSpPr>
          <p:cNvPr id="71" name="Text Placeholder Details3"/>
          <p:cNvSpPr>
            <a:spLocks noGrp="1"/>
          </p:cNvSpPr>
          <p:nvPr>
            <p:ph type="body" sz="quarter" idx="18"/>
          </p:nvPr>
        </p:nvSpPr>
        <p:spPr>
          <a:xfrm>
            <a:off x="6019499" y="1682354"/>
            <a:ext cx="2618532" cy="3097059"/>
          </a:xfrm>
          <a:noFill/>
        </p:spPr>
        <p:txBody>
          <a:bodyPr lIns="108000" tIns="46800" rIns="108000" bIns="46800"/>
          <a:lstStyle>
            <a:lvl1pPr marL="108000" indent="-108000">
              <a:spcBef>
                <a:spcPts val="225"/>
              </a:spcBef>
              <a:spcAft>
                <a:spcPts val="0"/>
              </a:spcAft>
              <a:buClr>
                <a:schemeClr val="bg2">
                  <a:lumMod val="75000"/>
                </a:schemeClr>
              </a:buClr>
              <a:buFont typeface="Wingdings" charset="2"/>
              <a:buChar char="§"/>
              <a:defRPr sz="900"/>
            </a:lvl1pPr>
            <a:lvl2pPr marL="216000" indent="-108000">
              <a:spcBef>
                <a:spcPts val="225"/>
              </a:spcBef>
              <a:spcAft>
                <a:spcPts val="0"/>
              </a:spcAft>
              <a:buClr>
                <a:schemeClr val="bg2">
                  <a:lumMod val="75000"/>
                </a:schemeClr>
              </a:buClr>
              <a:defRPr sz="825"/>
            </a:lvl2pPr>
            <a:lvl3pPr marL="324000" indent="-108000">
              <a:spcBef>
                <a:spcPts val="225"/>
              </a:spcBef>
              <a:spcAft>
                <a:spcPts val="0"/>
              </a:spcAft>
              <a:buClr>
                <a:schemeClr val="bg2">
                  <a:lumMod val="75000"/>
                </a:schemeClr>
              </a:buClr>
              <a:defRPr sz="750"/>
            </a:lvl3pPr>
            <a:lvl4pPr marL="432000" indent="-108000">
              <a:spcBef>
                <a:spcPts val="225"/>
              </a:spcBef>
              <a:spcAft>
                <a:spcPts val="0"/>
              </a:spcAft>
              <a:buClr>
                <a:schemeClr val="bg2">
                  <a:lumMod val="75000"/>
                </a:schemeClr>
              </a:buClr>
              <a:defRPr sz="675"/>
            </a:lvl4pPr>
            <a:lvl5pPr marL="540000" indent="-108000">
              <a:spcBef>
                <a:spcPts val="225"/>
              </a:spcBef>
              <a:spcAft>
                <a:spcPts val="0"/>
              </a:spcAft>
              <a:buClr>
                <a:schemeClr val="bg2">
                  <a:lumMod val="75000"/>
                </a:schemeClr>
              </a:buClr>
              <a:defRPr sz="600" i="1"/>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2" name="Text Placeholder Details2"/>
          <p:cNvSpPr>
            <a:spLocks noGrp="1"/>
          </p:cNvSpPr>
          <p:nvPr>
            <p:ph type="body" sz="quarter" idx="25"/>
          </p:nvPr>
        </p:nvSpPr>
        <p:spPr>
          <a:xfrm>
            <a:off x="3230399" y="1676356"/>
            <a:ext cx="2690070" cy="3109640"/>
          </a:xfrm>
          <a:noFill/>
        </p:spPr>
        <p:txBody>
          <a:bodyPr lIns="108000" tIns="46800" rIns="108000" bIns="46800"/>
          <a:lstStyle>
            <a:lvl1pPr marL="108000" indent="-108000">
              <a:spcBef>
                <a:spcPts val="225"/>
              </a:spcBef>
              <a:spcAft>
                <a:spcPts val="0"/>
              </a:spcAft>
              <a:buClr>
                <a:schemeClr val="bg2">
                  <a:lumMod val="75000"/>
                </a:schemeClr>
              </a:buClr>
              <a:buFont typeface="Wingdings" charset="2"/>
              <a:buChar char="§"/>
              <a:defRPr sz="900"/>
            </a:lvl1pPr>
            <a:lvl2pPr marL="216000" indent="-108000">
              <a:spcBef>
                <a:spcPts val="225"/>
              </a:spcBef>
              <a:spcAft>
                <a:spcPts val="0"/>
              </a:spcAft>
              <a:buClr>
                <a:schemeClr val="bg2">
                  <a:lumMod val="75000"/>
                </a:schemeClr>
              </a:buClr>
              <a:defRPr sz="825"/>
            </a:lvl2pPr>
            <a:lvl3pPr marL="324000" indent="-108000">
              <a:spcBef>
                <a:spcPts val="225"/>
              </a:spcBef>
              <a:spcAft>
                <a:spcPts val="0"/>
              </a:spcAft>
              <a:buClr>
                <a:schemeClr val="bg2">
                  <a:lumMod val="75000"/>
                </a:schemeClr>
              </a:buClr>
              <a:defRPr sz="750"/>
            </a:lvl3pPr>
            <a:lvl4pPr marL="432000" indent="-108000">
              <a:spcBef>
                <a:spcPts val="225"/>
              </a:spcBef>
              <a:spcAft>
                <a:spcPts val="0"/>
              </a:spcAft>
              <a:buClr>
                <a:schemeClr val="bg2">
                  <a:lumMod val="75000"/>
                </a:schemeClr>
              </a:buClr>
              <a:defRPr sz="675"/>
            </a:lvl4pPr>
            <a:lvl5pPr marL="540000" indent="-108000">
              <a:spcBef>
                <a:spcPts val="225"/>
              </a:spcBef>
              <a:spcAft>
                <a:spcPts val="0"/>
              </a:spcAft>
              <a:buClr>
                <a:schemeClr val="bg2">
                  <a:lumMod val="75000"/>
                </a:schemeClr>
              </a:buClr>
              <a:defRPr sz="600" i="1"/>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3" name="Text Placeholder Details1"/>
          <p:cNvSpPr>
            <a:spLocks noGrp="1"/>
          </p:cNvSpPr>
          <p:nvPr>
            <p:ph type="body" sz="quarter" idx="26"/>
          </p:nvPr>
        </p:nvSpPr>
        <p:spPr>
          <a:xfrm>
            <a:off x="488695" y="1676356"/>
            <a:ext cx="2616594" cy="3109640"/>
          </a:xfrm>
          <a:noFill/>
        </p:spPr>
        <p:txBody>
          <a:bodyPr lIns="108000" tIns="46800" rIns="108000" bIns="46800"/>
          <a:lstStyle>
            <a:lvl1pPr marL="108000" indent="-108000">
              <a:spcBef>
                <a:spcPts val="225"/>
              </a:spcBef>
              <a:spcAft>
                <a:spcPts val="0"/>
              </a:spcAft>
              <a:buClr>
                <a:schemeClr val="bg2">
                  <a:lumMod val="75000"/>
                </a:schemeClr>
              </a:buClr>
              <a:buFont typeface="Wingdings" charset="2"/>
              <a:buChar char="§"/>
              <a:defRPr sz="900"/>
            </a:lvl1pPr>
            <a:lvl2pPr marL="216000" indent="-108000">
              <a:spcBef>
                <a:spcPts val="225"/>
              </a:spcBef>
              <a:spcAft>
                <a:spcPts val="0"/>
              </a:spcAft>
              <a:buClr>
                <a:schemeClr val="bg2">
                  <a:lumMod val="75000"/>
                </a:schemeClr>
              </a:buClr>
              <a:defRPr sz="825"/>
            </a:lvl2pPr>
            <a:lvl3pPr marL="324000" indent="-108000">
              <a:spcBef>
                <a:spcPts val="225"/>
              </a:spcBef>
              <a:spcAft>
                <a:spcPts val="0"/>
              </a:spcAft>
              <a:buClr>
                <a:schemeClr val="bg2">
                  <a:lumMod val="75000"/>
                </a:schemeClr>
              </a:buClr>
              <a:defRPr sz="750"/>
            </a:lvl3pPr>
            <a:lvl4pPr marL="432000" indent="-108000">
              <a:spcBef>
                <a:spcPts val="225"/>
              </a:spcBef>
              <a:spcAft>
                <a:spcPts val="0"/>
              </a:spcAft>
              <a:buClr>
                <a:schemeClr val="bg2">
                  <a:lumMod val="75000"/>
                </a:schemeClr>
              </a:buClr>
              <a:defRPr sz="675"/>
            </a:lvl4pPr>
            <a:lvl5pPr marL="540000" indent="-108000">
              <a:spcBef>
                <a:spcPts val="225"/>
              </a:spcBef>
              <a:spcAft>
                <a:spcPts val="0"/>
              </a:spcAft>
              <a:buClr>
                <a:schemeClr val="bg2">
                  <a:lumMod val="75000"/>
                </a:schemeClr>
              </a:buClr>
              <a:defRPr sz="600" i="1"/>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4" name="Text Placeholder Date3"/>
          <p:cNvSpPr>
            <a:spLocks noGrp="1"/>
          </p:cNvSpPr>
          <p:nvPr>
            <p:ph type="body" sz="quarter" idx="24" hasCustomPrompt="1"/>
          </p:nvPr>
        </p:nvSpPr>
        <p:spPr>
          <a:xfrm>
            <a:off x="7164288" y="1435050"/>
            <a:ext cx="1188720" cy="164592"/>
          </a:xfrm>
          <a:ln>
            <a:noFill/>
          </a:ln>
        </p:spPr>
        <p:txBody>
          <a:bodyPr anchor="ctr">
            <a:noAutofit/>
          </a:bodyPr>
          <a:lstStyle>
            <a:lvl1pPr marL="0" indent="0" algn="l">
              <a:buFontTx/>
              <a:buNone/>
              <a:defRPr sz="900" b="0" i="0">
                <a:solidFill>
                  <a:schemeClr val="tx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Date</a:t>
            </a:r>
            <a:endParaRPr lang="en-US" dirty="0"/>
          </a:p>
        </p:txBody>
      </p:sp>
      <p:sp>
        <p:nvSpPr>
          <p:cNvPr id="75" name="Text Placeholder Date2"/>
          <p:cNvSpPr>
            <a:spLocks noGrp="1"/>
          </p:cNvSpPr>
          <p:nvPr>
            <p:ph type="body" sz="quarter" idx="23" hasCustomPrompt="1"/>
          </p:nvPr>
        </p:nvSpPr>
        <p:spPr>
          <a:xfrm>
            <a:off x="4355976" y="1437624"/>
            <a:ext cx="1188720" cy="164592"/>
          </a:xfrm>
          <a:ln>
            <a:noFill/>
          </a:ln>
        </p:spPr>
        <p:txBody>
          <a:bodyPr anchor="ctr">
            <a:noAutofit/>
          </a:bodyPr>
          <a:lstStyle>
            <a:lvl1pPr marL="0" indent="0" algn="l">
              <a:buFontTx/>
              <a:buNone/>
              <a:defRPr sz="900" b="0" i="0">
                <a:solidFill>
                  <a:schemeClr val="tx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Date</a:t>
            </a:r>
            <a:endParaRPr lang="en-US" dirty="0"/>
          </a:p>
        </p:txBody>
      </p:sp>
      <p:sp>
        <p:nvSpPr>
          <p:cNvPr id="76" name="Text Placeholder Date1"/>
          <p:cNvSpPr>
            <a:spLocks noGrp="1"/>
          </p:cNvSpPr>
          <p:nvPr>
            <p:ph type="body" sz="quarter" idx="22" hasCustomPrompt="1"/>
          </p:nvPr>
        </p:nvSpPr>
        <p:spPr>
          <a:xfrm>
            <a:off x="1619672" y="1435050"/>
            <a:ext cx="1188720" cy="164592"/>
          </a:xfrm>
          <a:noFill/>
          <a:ln>
            <a:noFill/>
          </a:ln>
        </p:spPr>
        <p:txBody>
          <a:bodyPr anchor="ctr">
            <a:noAutofit/>
          </a:bodyPr>
          <a:lstStyle>
            <a:lvl1pPr marL="0" indent="0" algn="l">
              <a:buFontTx/>
              <a:buNone/>
              <a:defRPr sz="900" b="0" i="0">
                <a:solidFill>
                  <a:schemeClr val="tx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Date</a:t>
            </a:r>
            <a:endParaRPr lang="en-US" dirty="0"/>
          </a:p>
        </p:txBody>
      </p:sp>
      <p:sp>
        <p:nvSpPr>
          <p:cNvPr id="77" name="Text Placeholder Version3"/>
          <p:cNvSpPr>
            <a:spLocks noGrp="1"/>
          </p:cNvSpPr>
          <p:nvPr>
            <p:ph type="body" sz="quarter" idx="14" hasCustomPrompt="1"/>
          </p:nvPr>
        </p:nvSpPr>
        <p:spPr>
          <a:xfrm>
            <a:off x="6459072" y="1104489"/>
            <a:ext cx="2205025" cy="202406"/>
          </a:xfrm>
          <a:noFill/>
          <a:ln>
            <a:noFill/>
          </a:ln>
        </p:spPr>
        <p:txBody>
          <a:bodyPr anchor="ctr"/>
          <a:lstStyle>
            <a:lvl1pPr marL="0" indent="0" algn="l">
              <a:buFontTx/>
              <a:buNone/>
              <a:defRPr sz="1200" b="0" i="0">
                <a:solidFill>
                  <a:schemeClr val="bg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&lt;Version&gt;</a:t>
            </a:r>
            <a:endParaRPr lang="en-US" dirty="0"/>
          </a:p>
        </p:txBody>
      </p:sp>
      <p:sp>
        <p:nvSpPr>
          <p:cNvPr id="78" name="Text Placeholder Version2"/>
          <p:cNvSpPr>
            <a:spLocks noGrp="1"/>
          </p:cNvSpPr>
          <p:nvPr>
            <p:ph type="body" sz="quarter" idx="19" hasCustomPrompt="1"/>
          </p:nvPr>
        </p:nvSpPr>
        <p:spPr>
          <a:xfrm>
            <a:off x="3650761" y="1112062"/>
            <a:ext cx="2269709" cy="202406"/>
          </a:xfrm>
          <a:ln>
            <a:noFill/>
          </a:ln>
        </p:spPr>
        <p:txBody>
          <a:bodyPr anchor="ctr"/>
          <a:lstStyle>
            <a:lvl1pPr marL="0" indent="0" algn="l">
              <a:buFontTx/>
              <a:buNone/>
              <a:defRPr sz="1200" b="0" i="0">
                <a:solidFill>
                  <a:schemeClr val="bg1"/>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&lt;Version&gt;</a:t>
            </a:r>
            <a:endParaRPr lang="en-US" dirty="0"/>
          </a:p>
        </p:txBody>
      </p:sp>
      <p:sp>
        <p:nvSpPr>
          <p:cNvPr id="79" name="Text Placeholder Version1"/>
          <p:cNvSpPr>
            <a:spLocks noGrp="1"/>
          </p:cNvSpPr>
          <p:nvPr>
            <p:ph type="body" sz="quarter" idx="13" hasCustomPrompt="1"/>
          </p:nvPr>
        </p:nvSpPr>
        <p:spPr>
          <a:xfrm>
            <a:off x="899588" y="1107259"/>
            <a:ext cx="2212974" cy="202406"/>
          </a:xfrm>
          <a:ln>
            <a:noFill/>
          </a:ln>
        </p:spPr>
        <p:txBody>
          <a:bodyPr anchor="ctr"/>
          <a:lstStyle>
            <a:lvl1pPr marL="0" indent="0" algn="l">
              <a:buFontTx/>
              <a:buNone/>
              <a:defRPr sz="1200" b="0" i="0">
                <a:solidFill>
                  <a:srgbClr val="FFFFFF"/>
                </a:solidFill>
                <a:latin typeface="Helvetica Neue Light"/>
                <a:cs typeface="Helvetica Neue Light"/>
              </a:defRPr>
            </a:lvl1pPr>
            <a:lvl2pPr>
              <a:defRPr>
                <a:solidFill>
                  <a:schemeClr val="accent1">
                    <a:lumMod val="20000"/>
                    <a:lumOff val="80000"/>
                  </a:schemeClr>
                </a:solidFill>
              </a:defRPr>
            </a:lvl2pPr>
            <a:lvl3pPr>
              <a:defRPr>
                <a:solidFill>
                  <a:schemeClr val="accent1">
                    <a:lumMod val="20000"/>
                    <a:lumOff val="80000"/>
                  </a:schemeClr>
                </a:solidFill>
              </a:defRPr>
            </a:lvl3pPr>
            <a:lvl4pPr>
              <a:defRPr>
                <a:solidFill>
                  <a:schemeClr val="accent1">
                    <a:lumMod val="20000"/>
                    <a:lumOff val="80000"/>
                  </a:schemeClr>
                </a:solidFill>
              </a:defRPr>
            </a:lvl4pPr>
            <a:lvl5pPr>
              <a:defRPr>
                <a:solidFill>
                  <a:schemeClr val="accent1">
                    <a:lumMod val="20000"/>
                    <a:lumOff val="80000"/>
                  </a:schemeClr>
                </a:solidFill>
              </a:defRPr>
            </a:lvl5pPr>
          </a:lstStyle>
          <a:p>
            <a:pPr lvl="0"/>
            <a:r>
              <a:rPr lang="en-US" dirty="0" smtClean="0"/>
              <a:t>&lt;Version&gt;</a:t>
            </a:r>
            <a:endParaRPr lang="en-US" dirty="0"/>
          </a:p>
        </p:txBody>
      </p:sp>
      <p:sp>
        <p:nvSpPr>
          <p:cNvPr id="83" name="TextBox DateLabel3"/>
          <p:cNvSpPr txBox="1"/>
          <p:nvPr userDrawn="1"/>
        </p:nvSpPr>
        <p:spPr>
          <a:xfrm>
            <a:off x="6228184" y="1437624"/>
            <a:ext cx="936104" cy="162018"/>
          </a:xfrm>
          <a:prstGeom prst="rect">
            <a:avLst/>
          </a:prstGeom>
        </p:spPr>
        <p:txBody>
          <a:bodyPr vert="horz" wrap="square" lIns="68580" tIns="34290" rIns="68580" bIns="3429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dirty="0" smtClean="0">
                <a:ln>
                  <a:noFill/>
                </a:ln>
                <a:solidFill>
                  <a:prstClr val="black"/>
                </a:solidFill>
                <a:effectLst/>
                <a:uLnTx/>
                <a:uFillTx/>
                <a:latin typeface="Helvetica Neue Light"/>
              </a:rPr>
              <a:t>Target:</a:t>
            </a:r>
          </a:p>
        </p:txBody>
      </p:sp>
      <p:sp>
        <p:nvSpPr>
          <p:cNvPr id="84" name="TextBox DateLabel2"/>
          <p:cNvSpPr txBox="1"/>
          <p:nvPr userDrawn="1"/>
        </p:nvSpPr>
        <p:spPr>
          <a:xfrm>
            <a:off x="3419872" y="1437624"/>
            <a:ext cx="936104" cy="162018"/>
          </a:xfrm>
          <a:prstGeom prst="rect">
            <a:avLst/>
          </a:prstGeom>
        </p:spPr>
        <p:txBody>
          <a:bodyPr vert="horz" wrap="square" lIns="68580" tIns="34290" rIns="68580" bIns="3429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dirty="0" smtClean="0">
                <a:ln>
                  <a:noFill/>
                </a:ln>
                <a:solidFill>
                  <a:prstClr val="black"/>
                </a:solidFill>
                <a:effectLst/>
                <a:uLnTx/>
                <a:uFillTx/>
                <a:latin typeface="Helvetica Neue Light"/>
              </a:rPr>
              <a:t>Delivered:</a:t>
            </a:r>
          </a:p>
        </p:txBody>
      </p:sp>
      <p:sp>
        <p:nvSpPr>
          <p:cNvPr id="85" name="TextBox DateLabel1"/>
          <p:cNvSpPr txBox="1"/>
          <p:nvPr userDrawn="1"/>
        </p:nvSpPr>
        <p:spPr>
          <a:xfrm>
            <a:off x="683568" y="1437624"/>
            <a:ext cx="936104" cy="162018"/>
          </a:xfrm>
          <a:prstGeom prst="rect">
            <a:avLst/>
          </a:prstGeom>
        </p:spPr>
        <p:txBody>
          <a:bodyPr vert="horz" wrap="square" lIns="68580" tIns="34290" rIns="68580" bIns="3429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25" b="0" i="0" u="none" strike="noStrike" kern="1200" cap="none" spc="0" normalizeH="0" baseline="0" noProof="0" dirty="0" smtClean="0">
                <a:ln>
                  <a:noFill/>
                </a:ln>
                <a:solidFill>
                  <a:prstClr val="black"/>
                </a:solidFill>
                <a:effectLst/>
                <a:uLnTx/>
                <a:uFillTx/>
                <a:latin typeface="Helvetica Neue Light"/>
              </a:rPr>
              <a:t>Delivered:</a:t>
            </a:r>
          </a:p>
        </p:txBody>
      </p:sp>
      <p:sp>
        <p:nvSpPr>
          <p:cNvPr id="34" name="Title 1"/>
          <p:cNvSpPr>
            <a:spLocks noGrp="1"/>
          </p:cNvSpPr>
          <p:nvPr>
            <p:ph type="title" hasCustomPrompt="1"/>
          </p:nvPr>
        </p:nvSpPr>
        <p:spPr>
          <a:xfrm>
            <a:off x="197348" y="434490"/>
            <a:ext cx="8335093" cy="355062"/>
          </a:xfrm>
        </p:spPr>
        <p:txBody>
          <a:bodyPr/>
          <a:lstStyle>
            <a:lvl1pPr algn="l">
              <a:defRPr sz="1800" baseline="0"/>
            </a:lvl1pPr>
          </a:lstStyle>
          <a:p>
            <a:r>
              <a:rPr lang="en-US" dirty="0" smtClean="0"/>
              <a:t>Product Short Name</a:t>
            </a:r>
            <a:endParaRPr lang="en-US" dirty="0"/>
          </a:p>
        </p:txBody>
      </p:sp>
      <p:sp>
        <p:nvSpPr>
          <p:cNvPr id="41" name="Text Placeholder 40"/>
          <p:cNvSpPr>
            <a:spLocks noGrp="1"/>
          </p:cNvSpPr>
          <p:nvPr>
            <p:ph type="body" sz="quarter" idx="27" hasCustomPrompt="1"/>
          </p:nvPr>
        </p:nvSpPr>
        <p:spPr>
          <a:xfrm>
            <a:off x="107504" y="252060"/>
            <a:ext cx="4114800" cy="267462"/>
          </a:xfrm>
        </p:spPr>
        <p:txBody>
          <a:bodyPr anchor="b">
            <a:noAutofit/>
          </a:bodyPr>
          <a:lstStyle>
            <a:lvl1pPr>
              <a:buNone/>
              <a:defRPr sz="1500">
                <a:solidFill>
                  <a:schemeClr val="bg2"/>
                </a:solidFill>
              </a:defRPr>
            </a:lvl1pPr>
            <a:lvl2pPr>
              <a:defRPr sz="1800"/>
            </a:lvl2pPr>
            <a:lvl3pPr>
              <a:defRPr sz="1800"/>
            </a:lvl3pPr>
            <a:lvl4pPr>
              <a:defRPr sz="1800"/>
            </a:lvl4pPr>
            <a:lvl5pPr>
              <a:defRPr sz="1800"/>
            </a:lvl5pPr>
          </a:lstStyle>
          <a:p>
            <a:r>
              <a:rPr lang="en-US" sz="1500" dirty="0" smtClean="0">
                <a:solidFill>
                  <a:schemeClr val="bg2"/>
                </a:solidFill>
              </a:rPr>
              <a:t>OpenText Roadmap</a:t>
            </a:r>
          </a:p>
        </p:txBody>
      </p:sp>
      <p:graphicFrame>
        <p:nvGraphicFramePr>
          <p:cNvPr id="33" name="Diagram 32"/>
          <p:cNvGraphicFramePr/>
          <p:nvPr userDrawn="1">
            <p:extLst/>
          </p:nvPr>
        </p:nvGraphicFramePr>
        <p:xfrm>
          <a:off x="132714" y="813475"/>
          <a:ext cx="8909686" cy="162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TextBox TimelineScale"/>
          <p:cNvSpPr txBox="1"/>
          <p:nvPr userDrawn="1"/>
        </p:nvSpPr>
        <p:spPr>
          <a:xfrm>
            <a:off x="7475240" y="843558"/>
            <a:ext cx="1440160" cy="108012"/>
          </a:xfrm>
          <a:prstGeom prst="rect">
            <a:avLst/>
          </a:prstGeom>
        </p:spPr>
        <p:txBody>
          <a:bodyPr vert="horz" wrap="square" lIns="68580" tIns="34290" rIns="68580" bIns="34290" rtlCol="0" anchor="ctr">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9F9FA2">
                    <a:lumMod val="25000"/>
                  </a:srgbClr>
                </a:solidFill>
                <a:effectLst/>
                <a:uLnTx/>
                <a:uFillTx/>
                <a:latin typeface="Arial" charset="0"/>
              </a:rPr>
              <a:t>CY=Calendar Year</a:t>
            </a:r>
          </a:p>
        </p:txBody>
      </p:sp>
      <p:pic>
        <p:nvPicPr>
          <p:cNvPr id="36" name="Picture 3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92099" y="1017342"/>
            <a:ext cx="371481" cy="371481"/>
          </a:xfrm>
          <a:prstGeom prst="rect">
            <a:avLst/>
          </a:prstGeom>
        </p:spPr>
      </p:pic>
      <p:pic>
        <p:nvPicPr>
          <p:cNvPr id="38" name="Picture 37"/>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055308" y="1017342"/>
            <a:ext cx="374904" cy="374904"/>
          </a:xfrm>
          <a:prstGeom prst="rect">
            <a:avLst/>
          </a:prstGeom>
        </p:spPr>
      </p:pic>
      <p:pic>
        <p:nvPicPr>
          <p:cNvPr id="39" name="Picture 3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250420" y="1017342"/>
            <a:ext cx="371481" cy="371481"/>
          </a:xfrm>
          <a:prstGeom prst="rect">
            <a:avLst/>
          </a:prstGeom>
        </p:spPr>
      </p:pic>
    </p:spTree>
    <p:extLst>
      <p:ext uri="{BB962C8B-B14F-4D97-AF65-F5344CB8AC3E}">
        <p14:creationId xmlns:p14="http://schemas.microsoft.com/office/powerpoint/2010/main" val="1342462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45DB72FE-910B-4308-BD21-713B9EDF915B}" type="datetimeFigureOut">
              <a:rPr kumimoji="0" lang="en-US" sz="1800" b="0" i="0" u="none" strike="noStrike" kern="1200" cap="none" spc="0" normalizeH="0" baseline="0" noProof="0" smtClean="0">
                <a:ln>
                  <a:noFill/>
                </a:ln>
                <a:solidFill>
                  <a:prstClr val="black"/>
                </a:solidFill>
                <a:effectLst/>
                <a:uLnTx/>
                <a:uFillTx/>
                <a:latin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7/8/2015</a:t>
            </a:fld>
            <a:endParaRPr kumimoji="0" lang="en-US" sz="1800" b="0" i="0" u="none" strike="noStrike" kern="1200" cap="none" spc="0" normalizeH="0" baseline="0" noProof="0" dirty="0">
              <a:ln>
                <a:noFill/>
              </a:ln>
              <a:solidFill>
                <a:prstClr val="black"/>
              </a:solidFill>
              <a:effectLst/>
              <a:uLnTx/>
              <a:uFillTx/>
              <a:latin typeface="Arial" charset="0"/>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ndParaRPr>
          </a:p>
        </p:txBody>
      </p:sp>
      <p:sp>
        <p:nvSpPr>
          <p:cNvPr id="7" name="Slide Number Placeholder 6"/>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7D27C09-0FF3-4001-A778-1549A650EDA2}" type="slidenum">
              <a:rPr kumimoji="0" lang="en-US" sz="1800" b="0" i="0" u="none" strike="noStrike" kern="1200" cap="none" spc="0" normalizeH="0" baseline="0" noProof="0" smtClean="0">
                <a:ln>
                  <a:noFill/>
                </a:ln>
                <a:solidFill>
                  <a:prstClr val="black"/>
                </a:solidFill>
                <a:effectLst/>
                <a:uLnTx/>
                <a:uFillTx/>
                <a:latin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ndParaRPr>
          </a:p>
        </p:txBody>
      </p:sp>
    </p:spTree>
    <p:extLst>
      <p:ext uri="{BB962C8B-B14F-4D97-AF65-F5344CB8AC3E}">
        <p14:creationId xmlns:p14="http://schemas.microsoft.com/office/powerpoint/2010/main" val="231562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94342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267043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861401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14717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221673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B72FE-910B-4308-BD21-713B9EDF915B}"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27C09-0FF3-4001-A778-1549A650EDA2}" type="slidenum">
              <a:rPr lang="en-US" smtClean="0"/>
              <a:t>‹#›</a:t>
            </a:fld>
            <a:endParaRPr lang="en-US" dirty="0"/>
          </a:p>
        </p:txBody>
      </p:sp>
    </p:spTree>
    <p:extLst>
      <p:ext uri="{BB962C8B-B14F-4D97-AF65-F5344CB8AC3E}">
        <p14:creationId xmlns:p14="http://schemas.microsoft.com/office/powerpoint/2010/main" val="319153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3.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DB72FE-910B-4308-BD21-713B9EDF915B}" type="datetimeFigureOut">
              <a:rPr lang="en-US" smtClean="0"/>
              <a:t>7/8/2015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D27C09-0FF3-4001-A778-1549A650EDA2}" type="slidenum">
              <a:rPr lang="en-US" smtClean="0"/>
              <a:t>‹#›</a:t>
            </a:fld>
            <a:endParaRPr lang="en-US" dirty="0"/>
          </a:p>
        </p:txBody>
      </p:sp>
    </p:spTree>
    <p:extLst>
      <p:ext uri="{BB962C8B-B14F-4D97-AF65-F5344CB8AC3E}">
        <p14:creationId xmlns:p14="http://schemas.microsoft.com/office/powerpoint/2010/main" val="181856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4763" y="4786313"/>
            <a:ext cx="9148763" cy="364331"/>
          </a:xfrm>
          <a:prstGeom prst="rect">
            <a:avLst/>
          </a:prstGeom>
          <a:solidFill>
            <a:srgbClr val="0072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28" name="Title Placeholder 1"/>
          <p:cNvSpPr>
            <a:spLocks noGrp="1"/>
          </p:cNvSpPr>
          <p:nvPr>
            <p:ph type="title"/>
          </p:nvPr>
        </p:nvSpPr>
        <p:spPr bwMode="auto">
          <a:xfrm>
            <a:off x="457200" y="257101"/>
            <a:ext cx="8229600" cy="80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2"/>
          <p:cNvSpPr>
            <a:spLocks noGrp="1"/>
          </p:cNvSpPr>
          <p:nvPr>
            <p:ph type="body" idx="1"/>
          </p:nvPr>
        </p:nvSpPr>
        <p:spPr bwMode="auto">
          <a:xfrm>
            <a:off x="457200" y="1131590"/>
            <a:ext cx="8229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TextBox 10"/>
          <p:cNvSpPr txBox="1">
            <a:spLocks noChangeArrowheads="1"/>
          </p:cNvSpPr>
          <p:nvPr/>
        </p:nvSpPr>
        <p:spPr bwMode="auto">
          <a:xfrm>
            <a:off x="5796731" y="4866710"/>
            <a:ext cx="2879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dirty="0">
                <a:ln>
                  <a:noFill/>
                </a:ln>
                <a:solidFill>
                  <a:srgbClr val="FFFFFF"/>
                </a:solidFill>
                <a:effectLst/>
                <a:uLnTx/>
                <a:uFillTx/>
                <a:latin typeface="Arial" charset="0"/>
                <a:cs typeface="Arial" charset="0"/>
              </a:rPr>
              <a:t>OpenText Confidential. </a:t>
            </a:r>
            <a:r>
              <a:rPr kumimoji="0" lang="en-CA" sz="800" b="0" i="0" u="none" strike="noStrike" kern="1200" cap="none" spc="0" normalizeH="0" baseline="0" noProof="0" dirty="0" smtClean="0">
                <a:ln>
                  <a:noFill/>
                </a:ln>
                <a:solidFill>
                  <a:srgbClr val="FFFFFF"/>
                </a:solidFill>
                <a:effectLst/>
                <a:uLnTx/>
                <a:uFillTx/>
                <a:latin typeface="Arial" charset="0"/>
                <a:cs typeface="Arial" charset="0"/>
              </a:rPr>
              <a:t>©2015 </a:t>
            </a:r>
            <a:r>
              <a:rPr kumimoji="0" lang="en-CA" sz="800" b="0" i="0" u="none" strike="noStrike" kern="1200" cap="none" spc="0" normalizeH="0" baseline="0" noProof="0" dirty="0">
                <a:ln>
                  <a:noFill/>
                </a:ln>
                <a:solidFill>
                  <a:srgbClr val="FFFFFF"/>
                </a:solidFill>
                <a:effectLst/>
                <a:uLnTx/>
                <a:uFillTx/>
                <a:latin typeface="Arial" charset="0"/>
                <a:cs typeface="Arial" charset="0"/>
              </a:rPr>
              <a:t>All Rights Reserved.</a:t>
            </a:r>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9" name="TextBox 8"/>
          <p:cNvSpPr txBox="1"/>
          <p:nvPr userDrawn="1"/>
        </p:nvSpPr>
        <p:spPr>
          <a:xfrm>
            <a:off x="8748464" y="4830420"/>
            <a:ext cx="46754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B674739-22A0-499D-AC78-99CE08FC6183}" type="slidenum">
              <a:rPr kumimoji="0" lang="en-US" sz="1100" b="0" i="0" u="none" strike="noStrike" kern="1200" cap="none" spc="0" normalizeH="0" baseline="0" noProof="0" smtClean="0">
                <a:ln>
                  <a:noFill/>
                </a:ln>
                <a:solidFill>
                  <a:prstClr val="white"/>
                </a:solidFill>
                <a:effectLst/>
                <a:uLnTx/>
                <a:uFillTx/>
                <a:latin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100" b="0" i="0" u="none" strike="noStrike" kern="1200" cap="none" spc="0" normalizeH="0" baseline="0" noProof="0" dirty="0">
              <a:ln>
                <a:noFill/>
              </a:ln>
              <a:solidFill>
                <a:prstClr val="white"/>
              </a:solidFill>
              <a:effectLst/>
              <a:uLnTx/>
              <a:uFillTx/>
              <a:latin typeface="Arial" charset="0"/>
            </a:endParaRPr>
          </a:p>
        </p:txBody>
      </p:sp>
      <p:pic>
        <p:nvPicPr>
          <p:cNvPr id="17411" name="Picture 3"/>
          <p:cNvPicPr>
            <a:picLocks noChangeAspect="1" noChangeArrowheads="1"/>
          </p:cNvPicPr>
          <p:nvPr userDrawn="1"/>
        </p:nvPicPr>
        <p:blipFill>
          <a:blip r:embed="rId23" cstate="screen">
            <a:extLst>
              <a:ext uri="{28A0092B-C50C-407E-A947-70E740481C1C}">
                <a14:useLocalDpi xmlns:a14="http://schemas.microsoft.com/office/drawing/2010/main"/>
              </a:ext>
            </a:extLst>
          </a:blip>
          <a:stretch>
            <a:fillRect/>
          </a:stretch>
        </p:blipFill>
        <p:spPr bwMode="auto">
          <a:xfrm>
            <a:off x="420649" y="4871333"/>
            <a:ext cx="1226923" cy="17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5764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ftr="0" dt="0"/>
  <p:txStyles>
    <p:titleStyle>
      <a:lvl1pPr algn="l" rtl="0" fontAlgn="base">
        <a:spcBef>
          <a:spcPct val="0"/>
        </a:spcBef>
        <a:spcAft>
          <a:spcPct val="0"/>
        </a:spcAft>
        <a:defRPr sz="3000" kern="1200">
          <a:solidFill>
            <a:schemeClr val="accent1"/>
          </a:solidFill>
          <a:latin typeface="+mj-lt"/>
          <a:ea typeface="ＭＳ Ｐゴシック" charset="0"/>
          <a:cs typeface="AllerMod" pitchFamily="50" charset="0"/>
        </a:defRPr>
      </a:lvl1pPr>
      <a:lvl2pPr algn="l" rtl="0" fontAlgn="base">
        <a:spcBef>
          <a:spcPct val="0"/>
        </a:spcBef>
        <a:spcAft>
          <a:spcPct val="0"/>
        </a:spcAft>
        <a:defRPr sz="3200">
          <a:solidFill>
            <a:schemeClr val="accent1"/>
          </a:solidFill>
          <a:latin typeface="AllerMod Regular" charset="0"/>
          <a:ea typeface="ＭＳ Ｐゴシック" charset="0"/>
        </a:defRPr>
      </a:lvl2pPr>
      <a:lvl3pPr algn="l" rtl="0" fontAlgn="base">
        <a:spcBef>
          <a:spcPct val="0"/>
        </a:spcBef>
        <a:spcAft>
          <a:spcPct val="0"/>
        </a:spcAft>
        <a:defRPr sz="3200">
          <a:solidFill>
            <a:schemeClr val="accent1"/>
          </a:solidFill>
          <a:latin typeface="AllerMod Regular" charset="0"/>
          <a:ea typeface="ＭＳ Ｐゴシック" charset="0"/>
        </a:defRPr>
      </a:lvl3pPr>
      <a:lvl4pPr algn="l" rtl="0" fontAlgn="base">
        <a:spcBef>
          <a:spcPct val="0"/>
        </a:spcBef>
        <a:spcAft>
          <a:spcPct val="0"/>
        </a:spcAft>
        <a:defRPr sz="3200">
          <a:solidFill>
            <a:schemeClr val="accent1"/>
          </a:solidFill>
          <a:latin typeface="AllerMod Regular" charset="0"/>
          <a:ea typeface="ＭＳ Ｐゴシック" charset="0"/>
        </a:defRPr>
      </a:lvl4pPr>
      <a:lvl5pPr algn="l" rtl="0" fontAlgn="base">
        <a:spcBef>
          <a:spcPct val="0"/>
        </a:spcBef>
        <a:spcAft>
          <a:spcPct val="0"/>
        </a:spcAft>
        <a:defRPr sz="3200">
          <a:solidFill>
            <a:schemeClr val="accent1"/>
          </a:solidFill>
          <a:latin typeface="AllerMod Regular" charset="0"/>
          <a:ea typeface="ＭＳ Ｐゴシック" charset="0"/>
        </a:defRPr>
      </a:lvl5pPr>
      <a:lvl6pPr marL="457200" algn="l" rtl="0" fontAlgn="base">
        <a:spcBef>
          <a:spcPct val="0"/>
        </a:spcBef>
        <a:spcAft>
          <a:spcPct val="0"/>
        </a:spcAft>
        <a:defRPr sz="3200">
          <a:solidFill>
            <a:schemeClr val="accent1"/>
          </a:solidFill>
          <a:latin typeface="AllerMod Regular" charset="0"/>
          <a:ea typeface="ＭＳ Ｐゴシック" charset="0"/>
        </a:defRPr>
      </a:lvl6pPr>
      <a:lvl7pPr marL="914400" algn="l" rtl="0" fontAlgn="base">
        <a:spcBef>
          <a:spcPct val="0"/>
        </a:spcBef>
        <a:spcAft>
          <a:spcPct val="0"/>
        </a:spcAft>
        <a:defRPr sz="3200">
          <a:solidFill>
            <a:schemeClr val="accent1"/>
          </a:solidFill>
          <a:latin typeface="AllerMod Regular" charset="0"/>
          <a:ea typeface="ＭＳ Ｐゴシック" charset="0"/>
        </a:defRPr>
      </a:lvl7pPr>
      <a:lvl8pPr marL="1371600" algn="l" rtl="0" fontAlgn="base">
        <a:spcBef>
          <a:spcPct val="0"/>
        </a:spcBef>
        <a:spcAft>
          <a:spcPct val="0"/>
        </a:spcAft>
        <a:defRPr sz="3200">
          <a:solidFill>
            <a:schemeClr val="accent1"/>
          </a:solidFill>
          <a:latin typeface="AllerMod Regular" charset="0"/>
          <a:ea typeface="ＭＳ Ｐゴシック" charset="0"/>
        </a:defRPr>
      </a:lvl8pPr>
      <a:lvl9pPr marL="1828800" algn="l" rtl="0" fontAlgn="base">
        <a:spcBef>
          <a:spcPct val="0"/>
        </a:spcBef>
        <a:spcAft>
          <a:spcPct val="0"/>
        </a:spcAft>
        <a:defRPr sz="3200">
          <a:solidFill>
            <a:schemeClr val="accent1"/>
          </a:solidFill>
          <a:latin typeface="AllerMod Regular" charset="0"/>
          <a:ea typeface="ＭＳ Ｐゴシック" charset="0"/>
        </a:defRPr>
      </a:lvl9pPr>
    </p:titleStyle>
    <p:bodyStyle>
      <a:lvl1pPr marL="273050" indent="-228600" algn="l" rtl="0" fontAlgn="base">
        <a:spcBef>
          <a:spcPts val="1200"/>
        </a:spcBef>
        <a:spcAft>
          <a:spcPct val="0"/>
        </a:spcAft>
        <a:buClr>
          <a:schemeClr val="accent1"/>
        </a:buClr>
        <a:buFont typeface="Wingdings" charset="0"/>
        <a:buChar char="§"/>
        <a:defRPr sz="2400" kern="1200">
          <a:solidFill>
            <a:schemeClr val="tx1"/>
          </a:solidFill>
          <a:latin typeface="+mj-lt"/>
          <a:ea typeface="ＭＳ Ｐゴシック" charset="0"/>
          <a:cs typeface="HelveticaNeueLT Std"/>
        </a:defRPr>
      </a:lvl1pPr>
      <a:lvl2pPr marL="547688" indent="-228600" algn="l" rtl="0" fontAlgn="base">
        <a:spcBef>
          <a:spcPts val="400"/>
        </a:spcBef>
        <a:spcAft>
          <a:spcPct val="0"/>
        </a:spcAft>
        <a:buClr>
          <a:schemeClr val="accent1"/>
        </a:buClr>
        <a:buFont typeface="Wingdings" charset="0"/>
        <a:buChar char="§"/>
        <a:defRPr sz="2000" kern="1200">
          <a:solidFill>
            <a:schemeClr val="tx1"/>
          </a:solidFill>
          <a:latin typeface="+mj-lt"/>
          <a:ea typeface="ＭＳ Ｐゴシック" charset="0"/>
          <a:cs typeface="HelveticaNeueLT Std"/>
        </a:defRPr>
      </a:lvl2pPr>
      <a:lvl3pPr marL="822325" indent="-228600" algn="l" rtl="0" fontAlgn="base">
        <a:spcBef>
          <a:spcPts val="400"/>
        </a:spcBef>
        <a:spcAft>
          <a:spcPct val="0"/>
        </a:spcAft>
        <a:buClr>
          <a:schemeClr val="accent1"/>
        </a:buClr>
        <a:buFont typeface="Wingdings" charset="0"/>
        <a:buChar char="§"/>
        <a:defRPr kern="1200">
          <a:solidFill>
            <a:schemeClr val="tx1"/>
          </a:solidFill>
          <a:latin typeface="+mj-lt"/>
          <a:ea typeface="ＭＳ Ｐゴシック" charset="0"/>
          <a:cs typeface="HelveticaNeueLT Std"/>
        </a:defRPr>
      </a:lvl3pPr>
      <a:lvl4pPr marL="1096963" indent="-228600" algn="l" rtl="0" fontAlgn="base">
        <a:spcBef>
          <a:spcPts val="400"/>
        </a:spcBef>
        <a:spcAft>
          <a:spcPct val="0"/>
        </a:spcAft>
        <a:buClr>
          <a:schemeClr val="accent1"/>
        </a:buClr>
        <a:buFont typeface="Wingdings" charset="0"/>
        <a:buChar char="§"/>
        <a:defRPr kern="1200">
          <a:solidFill>
            <a:schemeClr val="tx1"/>
          </a:solidFill>
          <a:latin typeface="+mj-lt"/>
          <a:ea typeface="ＭＳ Ｐゴシック" charset="0"/>
          <a:cs typeface="HelveticaNeueLT Std"/>
        </a:defRPr>
      </a:lvl4pPr>
      <a:lvl5pPr marL="1371600" indent="-228600" algn="l" rtl="0" fontAlgn="base">
        <a:spcBef>
          <a:spcPts val="400"/>
        </a:spcBef>
        <a:spcAft>
          <a:spcPct val="0"/>
        </a:spcAft>
        <a:buClr>
          <a:schemeClr val="accent1"/>
        </a:buClr>
        <a:buFont typeface="Wingdings" charset="0"/>
        <a:buChar char="§"/>
        <a:defRPr kern="1200">
          <a:solidFill>
            <a:schemeClr val="tx1"/>
          </a:solidFill>
          <a:latin typeface="+mj-lt"/>
          <a:ea typeface="ＭＳ Ｐゴシック" charset="0"/>
          <a:cs typeface="HelveticaNeueLT Std"/>
        </a:defRPr>
      </a:lvl5pPr>
      <a:lvl6pPr marL="1371600" indent="-228600" algn="l" defTabSz="914400" rtl="0" eaLnBrk="1" latinLnBrk="0" hangingPunct="1">
        <a:spcBef>
          <a:spcPts val="4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6pPr>
      <a:lvl7pPr marL="1371600" indent="-228600" algn="l" defTabSz="914400" rtl="0" eaLnBrk="1" latinLnBrk="0" hangingPunct="1">
        <a:spcBef>
          <a:spcPts val="400"/>
        </a:spcBef>
        <a:buClr>
          <a:schemeClr val="accent1"/>
        </a:buClr>
        <a:buFont typeface="Wingdings" pitchFamily="2" charset="2"/>
        <a:buChar char="§"/>
        <a:defRPr sz="1600" kern="1200" baseline="0">
          <a:solidFill>
            <a:schemeClr val="tx1"/>
          </a:solidFill>
          <a:latin typeface="Arial" pitchFamily="34" charset="0"/>
          <a:ea typeface="+mn-ea"/>
          <a:cs typeface="Arial" pitchFamily="34" charset="0"/>
        </a:defRPr>
      </a:lvl7pPr>
      <a:lvl8pPr marL="1371600" indent="-228600" algn="l" defTabSz="914400" rtl="0" eaLnBrk="1" latinLnBrk="0" hangingPunct="1">
        <a:spcBef>
          <a:spcPts val="400"/>
        </a:spcBef>
        <a:buClr>
          <a:schemeClr val="accent1"/>
        </a:buClr>
        <a:buFont typeface="Wingdings" pitchFamily="2" charset="2"/>
        <a:buChar char="§"/>
        <a:defRPr sz="1800" kern="1200" baseline="0">
          <a:solidFill>
            <a:schemeClr val="tx1"/>
          </a:solidFill>
          <a:latin typeface="Arial" pitchFamily="34" charset="0"/>
          <a:ea typeface="+mn-ea"/>
          <a:cs typeface="Arial" pitchFamily="34" charset="0"/>
        </a:defRPr>
      </a:lvl8pPr>
      <a:lvl9pPr marL="1371600" indent="-228600" algn="l" defTabSz="914400" rtl="0" eaLnBrk="1" latinLnBrk="0" hangingPunct="1">
        <a:spcBef>
          <a:spcPts val="400"/>
        </a:spcBef>
        <a:buClr>
          <a:schemeClr val="accent1"/>
        </a:buClr>
        <a:buFont typeface="Wingdings" pitchFamily="2" charset="2"/>
        <a:buChar char="§"/>
        <a:defRPr sz="1800" kern="1200" baseline="0">
          <a:solidFill>
            <a:schemeClr val="tx1"/>
          </a:solidFill>
          <a:latin typeface="Arial" pitchFamily="34" charset="0"/>
          <a:ea typeface="+mn-ea"/>
          <a:cs typeface="Arial"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4.png"/><Relationship Id="rId18" Type="http://schemas.openxmlformats.org/officeDocument/2006/relationships/image" Target="../media/image38.png"/><Relationship Id="rId3" Type="http://schemas.openxmlformats.org/officeDocument/2006/relationships/image" Target="../media/image29.png"/><Relationship Id="rId21" Type="http://schemas.openxmlformats.org/officeDocument/2006/relationships/image" Target="../media/image41.png"/><Relationship Id="rId7" Type="http://schemas.openxmlformats.org/officeDocument/2006/relationships/image" Target="../media/image31.png"/><Relationship Id="rId12" Type="http://schemas.microsoft.com/office/2007/relationships/hdphoto" Target="../media/hdphoto7.wdp"/><Relationship Id="rId17" Type="http://schemas.openxmlformats.org/officeDocument/2006/relationships/image" Target="../media/image37.png"/><Relationship Id="rId2" Type="http://schemas.openxmlformats.org/officeDocument/2006/relationships/notesSlide" Target="../notesSlides/notesSlide4.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33.png"/><Relationship Id="rId24" Type="http://schemas.openxmlformats.org/officeDocument/2006/relationships/hyperlink" Target="http://www.opentext.com/customer-stories/customer-story-detail?id=1031" TargetMode="External"/><Relationship Id="rId5" Type="http://schemas.openxmlformats.org/officeDocument/2006/relationships/image" Target="../media/image30.png"/><Relationship Id="rId15" Type="http://schemas.openxmlformats.org/officeDocument/2006/relationships/image" Target="../media/image35.png"/><Relationship Id="rId23" Type="http://schemas.openxmlformats.org/officeDocument/2006/relationships/image" Target="../media/image43.png"/><Relationship Id="rId10" Type="http://schemas.microsoft.com/office/2007/relationships/hdphoto" Target="../media/hdphoto6.wdp"/><Relationship Id="rId19" Type="http://schemas.openxmlformats.org/officeDocument/2006/relationships/image" Target="../media/image39.png"/><Relationship Id="rId4" Type="http://schemas.microsoft.com/office/2007/relationships/hdphoto" Target="../media/hdphoto3.wdp"/><Relationship Id="rId9" Type="http://schemas.openxmlformats.org/officeDocument/2006/relationships/image" Target="../media/image32.png"/><Relationship Id="rId14" Type="http://schemas.microsoft.com/office/2007/relationships/hdphoto" Target="../media/hdphoto8.wdp"/><Relationship Id="rId22"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hyperlink" Target="http://www-cmswire.simplermedia.com/cw-wb-150602-opentext.html?utm_source=internal&amp;utm_medium=evt-cal&amp;utm_campaign=wb-150602-opentext" TargetMode="External"/><Relationship Id="rId3" Type="http://schemas.openxmlformats.org/officeDocument/2006/relationships/hyperlink" Target="http://www.microsoft.com/opentext" TargetMode="External"/><Relationship Id="rId7" Type="http://schemas.openxmlformats.org/officeDocument/2006/relationships/hyperlink" Target="mailto:bhennick@opentext.com" TargetMode="External"/><Relationship Id="rId2" Type="http://schemas.openxmlformats.org/officeDocument/2006/relationships/hyperlink" Target="http://www.opentext.com/what-we-do/products/opentext-suite-for-microsoft" TargetMode="External"/><Relationship Id="rId1" Type="http://schemas.openxmlformats.org/officeDocument/2006/relationships/slideLayout" Target="../slideLayouts/slideLayout8.xml"/><Relationship Id="rId6" Type="http://schemas.openxmlformats.org/officeDocument/2006/relationships/hyperlink" Target="mailto:hennick@opentext.com" TargetMode="External"/><Relationship Id="rId5" Type="http://schemas.openxmlformats.org/officeDocument/2006/relationships/hyperlink" Target="mailto:jjinnett@opentext.com" TargetMode="External"/><Relationship Id="rId4" Type="http://schemas.openxmlformats.org/officeDocument/2006/relationships/hyperlink" Target="mailto:mstankow@opentex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61" y="0"/>
            <a:ext cx="9116078" cy="5143500"/>
          </a:xfrm>
          <a:prstGeom prst="rect">
            <a:avLst/>
          </a:prstGeom>
        </p:spPr>
      </p:pic>
      <p:sp>
        <p:nvSpPr>
          <p:cNvPr id="8" name="Rectangle 7"/>
          <p:cNvSpPr/>
          <p:nvPr/>
        </p:nvSpPr>
        <p:spPr bwMode="auto">
          <a:xfrm>
            <a:off x="152400" y="3486149"/>
            <a:ext cx="3657600" cy="1524001"/>
          </a:xfrm>
          <a:prstGeom prst="rect">
            <a:avLst/>
          </a:prstGeom>
          <a:solidFill>
            <a:schemeClr val="accent1">
              <a:alpha val="6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36"/>
          <p:cNvSpPr>
            <a:spLocks noChangeArrowheads="1"/>
          </p:cNvSpPr>
          <p:nvPr/>
        </p:nvSpPr>
        <p:spPr bwMode="auto">
          <a:xfrm>
            <a:off x="9448800" y="-19049"/>
            <a:ext cx="2945902" cy="2743200"/>
          </a:xfrm>
          <a:prstGeom prst="rect">
            <a:avLst/>
          </a:pr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p:cNvSpPr txBox="1"/>
          <p:nvPr/>
        </p:nvSpPr>
        <p:spPr>
          <a:xfrm>
            <a:off x="9629174" y="233347"/>
            <a:ext cx="2409928" cy="2215991"/>
          </a:xfrm>
          <a:prstGeom prst="rect">
            <a:avLst/>
          </a:prstGeom>
          <a:noFill/>
        </p:spPr>
        <p:txBody>
          <a:bodyPr wrap="square" lIns="0" tIns="0" rIns="0" bIns="0" rtlCol="0">
            <a:spAutoFit/>
          </a:bodyPr>
          <a:lstStyle/>
          <a:p>
            <a:r>
              <a:rPr lang="en-US" b="1" dirty="0" smtClean="0">
                <a:solidFill>
                  <a:srgbClr val="FFFFFF"/>
                </a:solidFill>
                <a:latin typeface="Segoe Pro Light" panose="020B0302040504020203" pitchFamily="34" charset="0"/>
              </a:rPr>
              <a:t>TEMPLATE NOTES</a:t>
            </a:r>
          </a:p>
          <a:p>
            <a:r>
              <a:rPr lang="en-US" dirty="0" smtClean="0">
                <a:solidFill>
                  <a:srgbClr val="FFFFFF"/>
                </a:solidFill>
                <a:latin typeface="Segoe Pro Light" panose="020B0302040504020203" pitchFamily="34" charset="0"/>
              </a:rPr>
              <a:t>This pitch deck template is provided for Microsoft Azure partners and is formatted to match other partner docs. Partners can customize this as they see fit.</a:t>
            </a:r>
            <a:endParaRPr lang="en-US" dirty="0">
              <a:solidFill>
                <a:srgbClr val="FFFFFF"/>
              </a:solidFill>
              <a:latin typeface="Segoe Pro Light" panose="020B0302040504020203" pitchFamily="34" charset="0"/>
            </a:endParaRPr>
          </a:p>
        </p:txBody>
      </p:sp>
      <p:sp>
        <p:nvSpPr>
          <p:cNvPr id="5" name="TextBox 4"/>
          <p:cNvSpPr txBox="1"/>
          <p:nvPr/>
        </p:nvSpPr>
        <p:spPr>
          <a:xfrm>
            <a:off x="228600" y="3486149"/>
            <a:ext cx="3581400" cy="646331"/>
          </a:xfrm>
          <a:prstGeom prst="rect">
            <a:avLst/>
          </a:prstGeom>
          <a:noFill/>
        </p:spPr>
        <p:txBody>
          <a:bodyPr wrap="square" rtlCol="0">
            <a:spAutoFit/>
          </a:bodyPr>
          <a:lstStyle/>
          <a:p>
            <a:r>
              <a:rPr lang="en-US" dirty="0" smtClean="0"/>
              <a:t>The OpenText EIM Suite on Azure:</a:t>
            </a:r>
          </a:p>
          <a:p>
            <a:r>
              <a:rPr lang="en-US" dirty="0" smtClean="0"/>
              <a:t>Helping You Thrive in a Digital World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4459546"/>
            <a:ext cx="1600200" cy="223537"/>
          </a:xfrm>
          <a:prstGeom prst="rect">
            <a:avLst/>
          </a:prstGeom>
        </p:spPr>
      </p:pic>
    </p:spTree>
    <p:extLst>
      <p:ext uri="{BB962C8B-B14F-4D97-AF65-F5344CB8AC3E}">
        <p14:creationId xmlns:p14="http://schemas.microsoft.com/office/powerpoint/2010/main" val="140097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6"/>
          <p:cNvSpPr>
            <a:spLocks noChangeArrowheads="1"/>
          </p:cNvSpPr>
          <p:nvPr/>
        </p:nvSpPr>
        <p:spPr bwMode="auto">
          <a:xfrm>
            <a:off x="0" y="0"/>
            <a:ext cx="1828800" cy="5143499"/>
          </a:xfrm>
          <a:prstGeom prst="rect">
            <a:avLst/>
          </a:pr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2057400" y="2170911"/>
            <a:ext cx="1620000" cy="2677656"/>
          </a:xfrm>
          <a:prstGeom prst="rect">
            <a:avLst/>
          </a:prstGeom>
          <a:noFill/>
        </p:spPr>
        <p:txBody>
          <a:bodyPr wrap="square" rtlCol="0">
            <a:spAutoFit/>
          </a:bodyPr>
          <a:lstStyle/>
          <a:p>
            <a:r>
              <a:rPr lang="en-US" sz="1050" b="1" dirty="0">
                <a:latin typeface="Segoe UI" panose="020B0502040204020203" pitchFamily="34" charset="0"/>
                <a:cs typeface="Segoe UI" panose="020B0502040204020203" pitchFamily="34" charset="0"/>
              </a:rPr>
              <a:t>OpenText ECM Suite</a:t>
            </a:r>
          </a:p>
          <a:p>
            <a:r>
              <a:rPr lang="en-US" sz="1050" dirty="0">
                <a:latin typeface="Segoe UI" panose="020B0502040204020203" pitchFamily="34" charset="0"/>
                <a:cs typeface="Segoe UI" panose="020B0502040204020203" pitchFamily="34" charset="0"/>
              </a:rPr>
              <a:t>With Microsoft Azure Virtual Machine Services, Microsoft offers a comprehensive Infrastructure as a Service (IaaS) platform. OpenText’s core ECM platform (Content Server 10.5 SP1, Archive Server and Directory Services 10.5) is supported on Azure Virtual Machines (IaaS). </a:t>
            </a:r>
          </a:p>
        </p:txBody>
      </p:sp>
      <p:sp>
        <p:nvSpPr>
          <p:cNvPr id="5" name="TextBox 4"/>
          <p:cNvSpPr txBox="1"/>
          <p:nvPr/>
        </p:nvSpPr>
        <p:spPr>
          <a:xfrm>
            <a:off x="3810000" y="2170911"/>
            <a:ext cx="1620000" cy="2192908"/>
          </a:xfrm>
          <a:prstGeom prst="rect">
            <a:avLst/>
          </a:prstGeom>
          <a:noFill/>
        </p:spPr>
        <p:txBody>
          <a:bodyPr wrap="square" rtlCol="0">
            <a:spAutoFit/>
          </a:bodyPr>
          <a:lstStyle/>
          <a:p>
            <a:r>
              <a:rPr lang="en-US" sz="1050" b="1" dirty="0">
                <a:latin typeface="Segoe UI" panose="020B0502040204020203" pitchFamily="34" charset="0"/>
                <a:cs typeface="Segoe UI" panose="020B0502040204020203" pitchFamily="34" charset="0"/>
              </a:rPr>
              <a:t>OpenText Media Management</a:t>
            </a:r>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OpenText Media Management (OTMM) is an enterprise level digital asset management application that captures, manages, searches for, views, distributes, and dynamically uses digital assets, including images, video, audio, text, layouts, and graphics.</a:t>
            </a:r>
          </a:p>
        </p:txBody>
      </p:sp>
      <p:sp>
        <p:nvSpPr>
          <p:cNvPr id="6" name="TextBox 5"/>
          <p:cNvSpPr txBox="1"/>
          <p:nvPr/>
        </p:nvSpPr>
        <p:spPr>
          <a:xfrm>
            <a:off x="5562600" y="2170911"/>
            <a:ext cx="1620000" cy="2516073"/>
          </a:xfrm>
          <a:prstGeom prst="rect">
            <a:avLst/>
          </a:prstGeom>
          <a:noFill/>
        </p:spPr>
        <p:txBody>
          <a:bodyPr wrap="square" rtlCol="0">
            <a:spAutoFit/>
          </a:bodyPr>
          <a:lstStyle/>
          <a:p>
            <a:r>
              <a:rPr lang="en-US" sz="1050" b="1" dirty="0">
                <a:latin typeface="Segoe UI" panose="020B0502040204020203" pitchFamily="34" charset="0"/>
                <a:cs typeface="Segoe UI" panose="020B0502040204020203" pitchFamily="34" charset="0"/>
              </a:rPr>
              <a:t>OpenText Extended ECM for SAP Solutions</a:t>
            </a:r>
            <a:r>
              <a:rPr lang="en-US" sz="1050" dirty="0">
                <a:latin typeface="Segoe UI" panose="020B0502040204020203" pitchFamily="34" charset="0"/>
                <a:cs typeface="Segoe UI" panose="020B0502040204020203" pitchFamily="34" charset="0"/>
              </a:rPr>
              <a:t> OpenText Extended ECM for SAP Solutions combines structured data from SAP systems with </a:t>
            </a:r>
            <a:r>
              <a:rPr lang="en-US" sz="1050" dirty="0" err="1">
                <a:latin typeface="Segoe UI" panose="020B0502040204020203" pitchFamily="34" charset="0"/>
                <a:cs typeface="Segoe UI" panose="020B0502040204020203" pitchFamily="34" charset="0"/>
              </a:rPr>
              <a:t>ECMLink</a:t>
            </a:r>
            <a:r>
              <a:rPr lang="en-US" sz="1050" dirty="0">
                <a:latin typeface="Segoe UI" panose="020B0502040204020203" pitchFamily="34" charset="0"/>
                <a:cs typeface="Segoe UI" panose="020B0502040204020203" pitchFamily="34" charset="0"/>
              </a:rPr>
              <a:t> – a combination of a Content Server module and an SAP package, integrating ECM functionality into SAP business processes, surfaced in SharePoint and Office 365. </a:t>
            </a:r>
          </a:p>
        </p:txBody>
      </p:sp>
      <p:sp>
        <p:nvSpPr>
          <p:cNvPr id="7" name="TextBox 6"/>
          <p:cNvSpPr txBox="1"/>
          <p:nvPr/>
        </p:nvSpPr>
        <p:spPr>
          <a:xfrm>
            <a:off x="7315200" y="2170911"/>
            <a:ext cx="1620000" cy="2839239"/>
          </a:xfrm>
          <a:prstGeom prst="rect">
            <a:avLst/>
          </a:prstGeom>
          <a:noFill/>
        </p:spPr>
        <p:txBody>
          <a:bodyPr wrap="square" rtlCol="0">
            <a:spAutoFit/>
          </a:bodyPr>
          <a:lstStyle/>
          <a:p>
            <a:r>
              <a:rPr lang="en-US" sz="1050" b="1" dirty="0">
                <a:latin typeface="Segoe UI" panose="020B0502040204020203" pitchFamily="34" charset="0"/>
                <a:cs typeface="Segoe UI" panose="020B0502040204020203" pitchFamily="34" charset="0"/>
              </a:rPr>
              <a:t>OpenText Application Governance &amp; Archiving for SharePoint</a:t>
            </a:r>
            <a:endParaRPr lang="en-US" sz="1050" dirty="0">
              <a:latin typeface="Segoe UI" panose="020B0502040204020203" pitchFamily="34" charset="0"/>
              <a:cs typeface="Segoe UI" panose="020B0502040204020203" pitchFamily="34" charset="0"/>
            </a:endParaRPr>
          </a:p>
          <a:p>
            <a:r>
              <a:rPr lang="en-US" sz="1050" dirty="0">
                <a:latin typeface="Segoe UI" panose="020B0502040204020203" pitchFamily="34" charset="0"/>
                <a:cs typeface="Segoe UI" panose="020B0502040204020203" pitchFamily="34" charset="0"/>
              </a:rPr>
              <a:t>OpenText Application Governance &amp; Archiving for Microsoft SharePoint provides a seamless integration of Microsoft SharePoint with OpenText’s ECM Suite, adding archiving, compliance capabilities, search integration and more to SharePoint and SharePoint Online (Office 365).</a:t>
            </a:r>
          </a:p>
        </p:txBody>
      </p:sp>
      <p:sp>
        <p:nvSpPr>
          <p:cNvPr id="13" name="TextBox 12"/>
          <p:cNvSpPr txBox="1"/>
          <p:nvPr/>
        </p:nvSpPr>
        <p:spPr>
          <a:xfrm>
            <a:off x="76200" y="285750"/>
            <a:ext cx="1752600" cy="3877985"/>
          </a:xfrm>
          <a:prstGeom prst="rect">
            <a:avLst/>
          </a:prstGeom>
          <a:noFill/>
        </p:spPr>
        <p:txBody>
          <a:bodyPr wrap="square" rtlCol="0">
            <a:spAutoFit/>
          </a:bodyPr>
          <a:lstStyle/>
          <a:p>
            <a:r>
              <a:rPr lang="en-US" sz="1400" b="1" dirty="0" smtClean="0">
                <a:solidFill>
                  <a:schemeClr val="bg1"/>
                </a:solidFill>
              </a:rPr>
              <a:t>The OpenText EIM Suite on Azure</a:t>
            </a:r>
            <a:r>
              <a:rPr lang="en-US" sz="1400" dirty="0">
                <a:solidFill>
                  <a:schemeClr val="bg1"/>
                </a:solidFill>
              </a:rPr>
              <a:t>: </a:t>
            </a:r>
            <a:endParaRPr lang="en-US" sz="1400" dirty="0" smtClean="0">
              <a:solidFill>
                <a:schemeClr val="bg1"/>
              </a:solidFill>
            </a:endParaRPr>
          </a:p>
          <a:p>
            <a:endParaRPr lang="en-US" sz="1400" dirty="0">
              <a:solidFill>
                <a:schemeClr val="bg1"/>
              </a:solidFill>
              <a:latin typeface="Segoe UI" panose="020B0502040204020203" pitchFamily="34" charset="0"/>
              <a:cs typeface="Segoe UI" panose="020B0502040204020203" pitchFamily="34" charset="0"/>
            </a:endParaRPr>
          </a:p>
          <a:p>
            <a:r>
              <a:rPr lang="en-US" sz="1200" dirty="0" err="1" smtClean="0">
                <a:solidFill>
                  <a:schemeClr val="bg1"/>
                </a:solidFill>
                <a:latin typeface="Segoe UI" panose="020B0502040204020203" pitchFamily="34" charset="0"/>
                <a:cs typeface="Segoe UI" panose="020B0502040204020203" pitchFamily="34" charset="0"/>
              </a:rPr>
              <a:t>OpenText</a:t>
            </a:r>
            <a:r>
              <a:rPr lang="en-US" sz="1200" dirty="0" smtClean="0">
                <a:solidFill>
                  <a:schemeClr val="bg1"/>
                </a:solidFill>
                <a:latin typeface="Segoe UI" panose="020B0502040204020203" pitchFamily="34" charset="0"/>
                <a:cs typeface="Segoe UI" panose="020B0502040204020203" pitchFamily="34" charset="0"/>
              </a:rPr>
              <a:t> </a:t>
            </a:r>
            <a:r>
              <a:rPr lang="en-US" sz="1200" dirty="0">
                <a:solidFill>
                  <a:schemeClr val="bg1"/>
                </a:solidFill>
                <a:latin typeface="Segoe UI" panose="020B0502040204020203" pitchFamily="34" charset="0"/>
                <a:cs typeface="Segoe UI" panose="020B0502040204020203" pitchFamily="34" charset="0"/>
              </a:rPr>
              <a:t>is a $1.6 billion public company with over 100,000 customers in every industry sector in 114 countries. OpenText’s suite of solutions is designed to extend the capabilities of Office 365, SharePoint, SQL Server, Exchange and other Microsoft platform products, both </a:t>
            </a:r>
            <a:r>
              <a:rPr lang="en-US" sz="1200" dirty="0" smtClean="0">
                <a:solidFill>
                  <a:schemeClr val="bg1"/>
                </a:solidFill>
                <a:latin typeface="Segoe UI" panose="020B0502040204020203" pitchFamily="34" charset="0"/>
                <a:cs typeface="Segoe UI" panose="020B0502040204020203" pitchFamily="34" charset="0"/>
              </a:rPr>
              <a:t>on-premises, </a:t>
            </a:r>
            <a:r>
              <a:rPr lang="en-US" sz="1200" dirty="0">
                <a:solidFill>
                  <a:schemeClr val="bg1"/>
                </a:solidFill>
                <a:latin typeface="Segoe UI" panose="020B0502040204020203" pitchFamily="34" charset="0"/>
                <a:cs typeface="Segoe UI" panose="020B0502040204020203" pitchFamily="34" charset="0"/>
              </a:rPr>
              <a:t>in a private or public cloud and/or in a hybrid cloud environments. </a:t>
            </a:r>
            <a:endParaRPr lang="en-US" sz="1200" dirty="0">
              <a:solidFill>
                <a:schemeClr val="bg1"/>
              </a:solidFill>
            </a:endParaRPr>
          </a:p>
        </p:txBody>
      </p:sp>
      <p:grpSp>
        <p:nvGrpSpPr>
          <p:cNvPr id="9" name="Group 8"/>
          <p:cNvGrpSpPr/>
          <p:nvPr/>
        </p:nvGrpSpPr>
        <p:grpSpPr>
          <a:xfrm>
            <a:off x="2057400" y="57150"/>
            <a:ext cx="3420000" cy="1980000"/>
            <a:chOff x="406400" y="3263900"/>
            <a:chExt cx="3420000" cy="1980000"/>
          </a:xfrm>
        </p:grpSpPr>
        <p:sp>
          <p:nvSpPr>
            <p:cNvPr id="10" name="Rectangle 9"/>
            <p:cNvSpPr/>
            <p:nvPr/>
          </p:nvSpPr>
          <p:spPr>
            <a:xfrm>
              <a:off x="406400" y="3263900"/>
              <a:ext cx="3420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93" y="3737243"/>
              <a:ext cx="3238213" cy="1005714"/>
            </a:xfrm>
            <a:prstGeom prst="rect">
              <a:avLst/>
            </a:prstGeom>
          </p:spPr>
        </p:pic>
      </p:grpSp>
      <p:grpSp>
        <p:nvGrpSpPr>
          <p:cNvPr id="12" name="Group 11"/>
          <p:cNvGrpSpPr/>
          <p:nvPr/>
        </p:nvGrpSpPr>
        <p:grpSpPr>
          <a:xfrm>
            <a:off x="5562600" y="57150"/>
            <a:ext cx="3420000" cy="1980000"/>
            <a:chOff x="4021621" y="3263900"/>
            <a:chExt cx="3420000" cy="1980000"/>
          </a:xfrm>
        </p:grpSpPr>
        <p:sp>
          <p:nvSpPr>
            <p:cNvPr id="14" name="Rectangle 13"/>
            <p:cNvSpPr/>
            <p:nvPr/>
          </p:nvSpPr>
          <p:spPr>
            <a:xfrm>
              <a:off x="4021621" y="3263900"/>
              <a:ext cx="3420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4345684" y="3340100"/>
              <a:ext cx="2771875" cy="1800000"/>
            </a:xfrm>
            <a:prstGeom prst="rect">
              <a:avLst/>
            </a:prstGeom>
          </p:spPr>
        </p:pic>
      </p:grpSp>
    </p:spTree>
    <p:extLst>
      <p:ext uri="{BB962C8B-B14F-4D97-AF65-F5344CB8AC3E}">
        <p14:creationId xmlns:p14="http://schemas.microsoft.com/office/powerpoint/2010/main" val="199545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6019499" y="1682355"/>
            <a:ext cx="2618532" cy="2977628"/>
          </a:xfrm>
        </p:spPr>
        <p:txBody>
          <a:bodyPr/>
          <a:lstStyle/>
          <a:p>
            <a:r>
              <a:rPr lang="en-US" sz="1000" dirty="0"/>
              <a:t>Customer Communication </a:t>
            </a:r>
            <a:r>
              <a:rPr lang="en-US" sz="1000" dirty="0" smtClean="0"/>
              <a:t>Mgmt.</a:t>
            </a:r>
            <a:endParaRPr lang="en-US" sz="1000" dirty="0"/>
          </a:p>
          <a:p>
            <a:r>
              <a:rPr lang="en-US" sz="1000" dirty="0" err="1" smtClean="0"/>
              <a:t>Legodo</a:t>
            </a:r>
            <a:r>
              <a:rPr lang="en-US" sz="1000" dirty="0" smtClean="0"/>
              <a:t> </a:t>
            </a:r>
            <a:r>
              <a:rPr lang="en-US" sz="1000" dirty="0" err="1" smtClean="0"/>
              <a:t>PowerDocs</a:t>
            </a:r>
            <a:endParaRPr lang="en-US" sz="1000" dirty="0"/>
          </a:p>
          <a:p>
            <a:r>
              <a:rPr lang="en-US" sz="1000" dirty="0" smtClean="0"/>
              <a:t>Capture Center</a:t>
            </a:r>
          </a:p>
          <a:p>
            <a:r>
              <a:rPr lang="en-US" sz="1000" dirty="0" smtClean="0"/>
              <a:t>Archive </a:t>
            </a:r>
            <a:r>
              <a:rPr lang="en-US" sz="1000" dirty="0"/>
              <a:t>Center</a:t>
            </a:r>
          </a:p>
          <a:p>
            <a:r>
              <a:rPr lang="en-US" sz="1000" dirty="0"/>
              <a:t>BPM</a:t>
            </a:r>
          </a:p>
          <a:p>
            <a:pPr marL="0" indent="0">
              <a:buNone/>
            </a:pPr>
            <a:endParaRPr lang="en-US" sz="1000" dirty="0"/>
          </a:p>
          <a:p>
            <a:pPr marL="0" indent="0">
              <a:buNone/>
            </a:pPr>
            <a:endParaRPr lang="en-US" sz="1000" dirty="0" smtClean="0"/>
          </a:p>
        </p:txBody>
      </p:sp>
      <p:sp>
        <p:nvSpPr>
          <p:cNvPr id="3" name="Text Placeholder 2"/>
          <p:cNvSpPr>
            <a:spLocks noGrp="1"/>
          </p:cNvSpPr>
          <p:nvPr>
            <p:ph type="body" sz="quarter" idx="25"/>
          </p:nvPr>
        </p:nvSpPr>
        <p:spPr>
          <a:xfrm>
            <a:off x="3230399" y="1676356"/>
            <a:ext cx="2690070" cy="2989724"/>
          </a:xfrm>
        </p:spPr>
        <p:txBody>
          <a:bodyPr/>
          <a:lstStyle/>
          <a:p>
            <a:pPr marL="0" indent="0">
              <a:buNone/>
            </a:pPr>
            <a:r>
              <a:rPr lang="en-US" sz="1000" b="1" dirty="0" smtClean="0"/>
              <a:t>SharePoint Solutions</a:t>
            </a:r>
          </a:p>
          <a:p>
            <a:r>
              <a:rPr lang="en-US" sz="1000" dirty="0"/>
              <a:t>Application Governance &amp; Archiving for SharePoint 10.7 </a:t>
            </a:r>
            <a:r>
              <a:rPr lang="en-US" sz="1000" dirty="0" smtClean="0"/>
              <a:t>SP1</a:t>
            </a:r>
          </a:p>
          <a:p>
            <a:r>
              <a:rPr lang="en-US" sz="1000" dirty="0" smtClean="0"/>
              <a:t>SharePoint Services for Extended ECM 10.7 SP1 / SAP Content Management for SharePoint</a:t>
            </a:r>
          </a:p>
          <a:p>
            <a:pPr marL="0" indent="0">
              <a:buNone/>
            </a:pPr>
            <a:endParaRPr lang="en-US" sz="1000" dirty="0" smtClean="0"/>
          </a:p>
          <a:p>
            <a:pPr marL="0" indent="0">
              <a:buNone/>
            </a:pPr>
            <a:r>
              <a:rPr lang="en-US" sz="1000" b="1" dirty="0" smtClean="0"/>
              <a:t>Email Solutions</a:t>
            </a:r>
          </a:p>
          <a:p>
            <a:r>
              <a:rPr lang="en-US" sz="1000" dirty="0" smtClean="0"/>
              <a:t>Email Archiving for Exchange 10.5 SP1</a:t>
            </a:r>
          </a:p>
          <a:p>
            <a:r>
              <a:rPr lang="en-US" sz="1000" dirty="0" smtClean="0"/>
              <a:t>Email Management for Exchange 10.5 SP1</a:t>
            </a:r>
          </a:p>
          <a:p>
            <a:pPr marL="0" indent="0">
              <a:buNone/>
            </a:pPr>
            <a:endParaRPr lang="en-US" sz="1000" dirty="0"/>
          </a:p>
          <a:p>
            <a:pPr marL="0" indent="0">
              <a:buNone/>
            </a:pPr>
            <a:r>
              <a:rPr lang="en-US" sz="1000" b="1" dirty="0" smtClean="0"/>
              <a:t>Extended ECM for SAP Solutions 10.5 SP1 / SAP Extended ECM</a:t>
            </a:r>
          </a:p>
          <a:p>
            <a:pPr marL="0" indent="0">
              <a:buNone/>
            </a:pPr>
            <a:endParaRPr lang="en-US" sz="1000" dirty="0" smtClean="0"/>
          </a:p>
          <a:p>
            <a:pPr marL="0" indent="0">
              <a:buNone/>
            </a:pPr>
            <a:r>
              <a:rPr lang="en-US" sz="1000" b="1" dirty="0" smtClean="0"/>
              <a:t>Media </a:t>
            </a:r>
            <a:r>
              <a:rPr lang="en-US" sz="1000" b="1" dirty="0"/>
              <a:t>Management </a:t>
            </a:r>
            <a:r>
              <a:rPr lang="en-US" sz="1000" b="1" dirty="0" smtClean="0"/>
              <a:t>10.5 / SAP Digital Asset Management</a:t>
            </a:r>
            <a:endParaRPr lang="en-US" sz="1000" b="1" dirty="0"/>
          </a:p>
        </p:txBody>
      </p:sp>
      <p:sp>
        <p:nvSpPr>
          <p:cNvPr id="4" name="Text Placeholder 3"/>
          <p:cNvSpPr>
            <a:spLocks noGrp="1"/>
          </p:cNvSpPr>
          <p:nvPr>
            <p:ph type="body" sz="quarter" idx="26"/>
          </p:nvPr>
        </p:nvSpPr>
        <p:spPr>
          <a:xfrm>
            <a:off x="488695" y="1676356"/>
            <a:ext cx="2616594" cy="2989724"/>
          </a:xfrm>
        </p:spPr>
        <p:txBody>
          <a:bodyPr/>
          <a:lstStyle/>
          <a:p>
            <a:pPr marL="0" indent="0">
              <a:buNone/>
            </a:pPr>
            <a:r>
              <a:rPr lang="en-US" sz="1000" b="1" dirty="0" smtClean="0"/>
              <a:t>Content Suite Platform</a:t>
            </a:r>
          </a:p>
          <a:p>
            <a:r>
              <a:rPr lang="en-US" sz="1000" dirty="0"/>
              <a:t>Content Server 10.5 SP1</a:t>
            </a:r>
          </a:p>
          <a:p>
            <a:r>
              <a:rPr lang="en-US" sz="1000" dirty="0"/>
              <a:t>Archive Server 10.5 </a:t>
            </a:r>
            <a:r>
              <a:rPr lang="en-US" sz="1000" dirty="0" smtClean="0"/>
              <a:t>SP1</a:t>
            </a:r>
          </a:p>
          <a:p>
            <a:r>
              <a:rPr lang="en-US" sz="1000" dirty="0" smtClean="0"/>
              <a:t>OTDS 10.5</a:t>
            </a:r>
            <a:endParaRPr lang="en-US" sz="1000" dirty="0"/>
          </a:p>
          <a:p>
            <a:endParaRPr lang="en-US" sz="1000" dirty="0"/>
          </a:p>
        </p:txBody>
      </p:sp>
      <p:sp>
        <p:nvSpPr>
          <p:cNvPr id="5" name="Text Placeholder 4"/>
          <p:cNvSpPr>
            <a:spLocks noGrp="1"/>
          </p:cNvSpPr>
          <p:nvPr>
            <p:ph type="body" sz="quarter" idx="24"/>
          </p:nvPr>
        </p:nvSpPr>
        <p:spPr/>
        <p:txBody>
          <a:bodyPr/>
          <a:lstStyle/>
          <a:p>
            <a:r>
              <a:rPr lang="en-US" dirty="0" smtClean="0"/>
              <a:t>tbd</a:t>
            </a:r>
            <a:endParaRPr lang="en-US" dirty="0"/>
          </a:p>
        </p:txBody>
      </p:sp>
      <p:sp>
        <p:nvSpPr>
          <p:cNvPr id="6" name="Text Placeholder 5"/>
          <p:cNvSpPr>
            <a:spLocks noGrp="1"/>
          </p:cNvSpPr>
          <p:nvPr>
            <p:ph type="body" sz="quarter" idx="23"/>
          </p:nvPr>
        </p:nvSpPr>
        <p:spPr/>
        <p:txBody>
          <a:bodyPr/>
          <a:lstStyle/>
          <a:p>
            <a:r>
              <a:rPr lang="en-US" dirty="0" smtClean="0"/>
              <a:t>Q3 CY2015</a:t>
            </a:r>
            <a:endParaRPr lang="en-US" dirty="0"/>
          </a:p>
        </p:txBody>
      </p:sp>
      <p:sp>
        <p:nvSpPr>
          <p:cNvPr id="7" name="Text Placeholder 6"/>
          <p:cNvSpPr>
            <a:spLocks noGrp="1"/>
          </p:cNvSpPr>
          <p:nvPr>
            <p:ph type="body" sz="quarter" idx="22"/>
          </p:nvPr>
        </p:nvSpPr>
        <p:spPr/>
        <p:txBody>
          <a:bodyPr/>
          <a:lstStyle/>
          <a:p>
            <a:r>
              <a:rPr lang="en-US" dirty="0" smtClean="0"/>
              <a:t>Q1 CY2015</a:t>
            </a:r>
            <a:endParaRPr lang="en-US" dirty="0"/>
          </a:p>
        </p:txBody>
      </p:sp>
      <p:sp>
        <p:nvSpPr>
          <p:cNvPr id="8" name="Text Placeholder 7"/>
          <p:cNvSpPr>
            <a:spLocks noGrp="1"/>
          </p:cNvSpPr>
          <p:nvPr>
            <p:ph type="body" sz="quarter" idx="14"/>
          </p:nvPr>
        </p:nvSpPr>
        <p:spPr>
          <a:xfrm>
            <a:off x="6459072" y="1104489"/>
            <a:ext cx="2205025" cy="202406"/>
          </a:xfrm>
        </p:spPr>
        <p:txBody>
          <a:bodyPr>
            <a:noAutofit/>
          </a:bodyPr>
          <a:lstStyle/>
          <a:p>
            <a:r>
              <a:rPr lang="en-US" sz="1000" dirty="0" smtClean="0"/>
              <a:t>Under consideration (TBD)</a:t>
            </a:r>
            <a:endParaRPr lang="en-US" sz="1000" dirty="0"/>
          </a:p>
        </p:txBody>
      </p:sp>
      <p:sp>
        <p:nvSpPr>
          <p:cNvPr id="9" name="Text Placeholder 8"/>
          <p:cNvSpPr>
            <a:spLocks noGrp="1"/>
          </p:cNvSpPr>
          <p:nvPr>
            <p:ph type="body" sz="quarter" idx="19"/>
          </p:nvPr>
        </p:nvSpPr>
        <p:spPr>
          <a:xfrm>
            <a:off x="3650761" y="1104489"/>
            <a:ext cx="2269709" cy="202406"/>
          </a:xfrm>
        </p:spPr>
        <p:txBody>
          <a:bodyPr>
            <a:noAutofit/>
          </a:bodyPr>
          <a:lstStyle/>
          <a:p>
            <a:r>
              <a:rPr lang="en-US" sz="1000" dirty="0" smtClean="0"/>
              <a:t>Phase 2 – In Progress</a:t>
            </a:r>
            <a:endParaRPr lang="en-US" sz="1000" dirty="0"/>
          </a:p>
        </p:txBody>
      </p:sp>
      <p:sp>
        <p:nvSpPr>
          <p:cNvPr id="10" name="Text Placeholder 9"/>
          <p:cNvSpPr>
            <a:spLocks noGrp="1"/>
          </p:cNvSpPr>
          <p:nvPr>
            <p:ph type="body" sz="quarter" idx="13"/>
          </p:nvPr>
        </p:nvSpPr>
        <p:spPr>
          <a:xfrm>
            <a:off x="899588" y="1104489"/>
            <a:ext cx="2212974" cy="202406"/>
          </a:xfrm>
        </p:spPr>
        <p:txBody>
          <a:bodyPr>
            <a:noAutofit/>
          </a:bodyPr>
          <a:lstStyle/>
          <a:p>
            <a:r>
              <a:rPr lang="en-US" sz="1000" dirty="0" smtClean="0"/>
              <a:t>Phase 1 - Completed</a:t>
            </a:r>
            <a:endParaRPr lang="en-US" sz="1000" dirty="0"/>
          </a:p>
        </p:txBody>
      </p:sp>
      <p:sp>
        <p:nvSpPr>
          <p:cNvPr id="18" name="Title 1"/>
          <p:cNvSpPr>
            <a:spLocks noGrp="1"/>
          </p:cNvSpPr>
          <p:nvPr>
            <p:ph type="title"/>
          </p:nvPr>
        </p:nvSpPr>
        <p:spPr>
          <a:xfrm>
            <a:off x="488695" y="434490"/>
            <a:ext cx="7377672" cy="355062"/>
          </a:xfrm>
        </p:spPr>
        <p:txBody>
          <a:bodyPr>
            <a:normAutofit fontScale="90000"/>
          </a:bodyPr>
          <a:lstStyle/>
          <a:p>
            <a:r>
              <a:rPr lang="en-US" dirty="0" smtClean="0"/>
              <a:t>OpenText roadmap for Microsoft Azure</a:t>
            </a:r>
            <a:endParaRPr lang="en-US" dirty="0"/>
          </a:p>
        </p:txBody>
      </p:sp>
    </p:spTree>
    <p:extLst>
      <p:ext uri="{BB962C8B-B14F-4D97-AF65-F5344CB8AC3E}">
        <p14:creationId xmlns:p14="http://schemas.microsoft.com/office/powerpoint/2010/main" val="377965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485900" y="1061500"/>
            <a:ext cx="3108998" cy="3302374"/>
          </a:xfrm>
        </p:spPr>
        <p:txBody>
          <a:bodyPr>
            <a:normAutofit/>
          </a:bodyPr>
          <a:lstStyle/>
          <a:p>
            <a:pPr marL="33338" indent="0">
              <a:spcBef>
                <a:spcPts val="0"/>
              </a:spcBef>
              <a:buNone/>
              <a:defRPr/>
            </a:pPr>
            <a:r>
              <a:rPr lang="en-US" sz="2100" dirty="0"/>
              <a:t>Content Suite </a:t>
            </a:r>
            <a:r>
              <a:rPr lang="en-US" sz="2100" dirty="0"/>
              <a:t>is </a:t>
            </a:r>
            <a:r>
              <a:rPr lang="en-US" sz="2100" dirty="0"/>
              <a:t>a comprehensive </a:t>
            </a:r>
            <a:r>
              <a:rPr lang="en-US" sz="2100" b="1" dirty="0">
                <a:solidFill>
                  <a:schemeClr val="accent2"/>
                </a:solidFill>
              </a:rPr>
              <a:t>ECM platform</a:t>
            </a:r>
            <a:r>
              <a:rPr lang="en-US" sz="2100" dirty="0"/>
              <a:t> with applications and </a:t>
            </a:r>
            <a:r>
              <a:rPr lang="en-US" sz="2100" dirty="0"/>
              <a:t/>
            </a:r>
            <a:br>
              <a:rPr lang="en-US" sz="2100" dirty="0"/>
            </a:br>
            <a:r>
              <a:rPr lang="en-US" sz="2100" dirty="0"/>
              <a:t>add</a:t>
            </a:r>
            <a:r>
              <a:rPr lang="en-US" sz="2100" dirty="0"/>
              <a:t>-ons to manage </a:t>
            </a:r>
            <a:r>
              <a:rPr lang="en-US" sz="2100" dirty="0"/>
              <a:t/>
            </a:r>
            <a:br>
              <a:rPr lang="en-US" sz="2100" dirty="0"/>
            </a:br>
            <a:r>
              <a:rPr lang="en-US" sz="2100" dirty="0"/>
              <a:t>the </a:t>
            </a:r>
            <a:r>
              <a:rPr lang="en-US" sz="2100" dirty="0"/>
              <a:t>flow of information</a:t>
            </a:r>
          </a:p>
          <a:p>
            <a:pPr marL="33338" indent="0">
              <a:spcBef>
                <a:spcPts val="0"/>
              </a:spcBef>
              <a:buNone/>
              <a:defRPr/>
            </a:pPr>
            <a:r>
              <a:rPr lang="en-US" sz="2100" dirty="0"/>
              <a:t>from capture through archiving and disposition </a:t>
            </a:r>
          </a:p>
        </p:txBody>
      </p:sp>
      <p:grpSp>
        <p:nvGrpSpPr>
          <p:cNvPr id="20" name="Group 19"/>
          <p:cNvGrpSpPr>
            <a:grpSpLocks noChangeAspect="1"/>
          </p:cNvGrpSpPr>
          <p:nvPr/>
        </p:nvGrpSpPr>
        <p:grpSpPr>
          <a:xfrm>
            <a:off x="4594897" y="1106607"/>
            <a:ext cx="3196040" cy="2961441"/>
            <a:chOff x="3968490" y="1734641"/>
            <a:chExt cx="4896470" cy="4537056"/>
          </a:xfrm>
        </p:grpSpPr>
        <p:pic>
          <p:nvPicPr>
            <p:cNvPr id="21" name="Picture 20" descr="Screen Shot 2013-12-31 at 12.14.31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8490" y="2519584"/>
              <a:ext cx="3771991" cy="2250257"/>
            </a:xfrm>
            <a:prstGeom prst="rect">
              <a:avLst/>
            </a:prstGeom>
            <a:ln>
              <a:noFill/>
            </a:ln>
            <a:effectLst>
              <a:outerShdw blurRad="292100" dist="139700" dir="2700000" algn="tl" rotWithShape="0">
                <a:srgbClr val="333333">
                  <a:alpha val="30000"/>
                </a:srgbClr>
              </a:outerShdw>
            </a:effectLst>
          </p:spPr>
        </p:pic>
        <p:pic>
          <p:nvPicPr>
            <p:cNvPr id="22" name="Picture 21" descr="Screen Shot 2013-12-31 at 12.05.12 P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5369" y="1734641"/>
              <a:ext cx="3358795" cy="2740892"/>
            </a:xfrm>
            <a:prstGeom prst="rect">
              <a:avLst/>
            </a:prstGeom>
            <a:ln>
              <a:noFill/>
            </a:ln>
            <a:effectLst>
              <a:outerShdw blurRad="292100" dist="139700" dir="2700000" algn="tl" rotWithShape="0">
                <a:srgbClr val="333333">
                  <a:alpha val="30000"/>
                </a:srgbClr>
              </a:outerShdw>
            </a:effectLst>
          </p:spPr>
        </p:pic>
        <p:pic>
          <p:nvPicPr>
            <p:cNvPr id="23" name="Picture 22" descr="Screen Shot 2013-12-31 at 11.31.10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98488" y="2636893"/>
              <a:ext cx="3066472" cy="2130939"/>
            </a:xfrm>
            <a:prstGeom prst="rect">
              <a:avLst/>
            </a:prstGeom>
            <a:ln>
              <a:noFill/>
            </a:ln>
            <a:effectLst>
              <a:outerShdw blurRad="292100" dist="139700" dir="2700000" algn="tl" rotWithShape="0">
                <a:srgbClr val="333333">
                  <a:alpha val="30000"/>
                </a:srgbClr>
              </a:outerShdw>
            </a:effectLst>
          </p:spPr>
        </p:pic>
        <p:pic>
          <p:nvPicPr>
            <p:cNvPr id="24" name="Picture 23" descr="Screen Shot 2013-12-31 at 12.20.48 P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59375" y="3627854"/>
              <a:ext cx="1934433" cy="2378715"/>
            </a:xfrm>
            <a:prstGeom prst="rect">
              <a:avLst/>
            </a:prstGeom>
            <a:ln>
              <a:noFill/>
            </a:ln>
            <a:effectLst>
              <a:outerShdw blurRad="292100" dist="139700" dir="2700000" algn="tl" rotWithShape="0">
                <a:srgbClr val="333333">
                  <a:alpha val="30000"/>
                </a:srgbClr>
              </a:outerShdw>
            </a:effectLst>
          </p:spPr>
        </p:pic>
        <p:grpSp>
          <p:nvGrpSpPr>
            <p:cNvPr id="25" name="Group 24"/>
            <p:cNvGrpSpPr>
              <a:grpSpLocks noChangeAspect="1"/>
            </p:cNvGrpSpPr>
            <p:nvPr/>
          </p:nvGrpSpPr>
          <p:grpSpPr>
            <a:xfrm>
              <a:off x="4440115" y="4060016"/>
              <a:ext cx="2448000" cy="1901790"/>
              <a:chOff x="1212031" y="499872"/>
              <a:chExt cx="4480560" cy="3480816"/>
            </a:xfrm>
          </p:grpSpPr>
          <p:pic>
            <p:nvPicPr>
              <p:cNvPr id="29" name="Picture 28" descr="MediaManiP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1711903" y="0"/>
                <a:ext cx="3480816" cy="4480560"/>
              </a:xfrm>
              <a:prstGeom prst="rect">
                <a:avLst/>
              </a:prstGeom>
              <a:ln>
                <a:noFill/>
              </a:ln>
              <a:effectLst>
                <a:outerShdw blurRad="292100" dist="139700" dir="2700000" algn="tl" rotWithShape="0">
                  <a:srgbClr val="333333">
                    <a:alpha val="30000"/>
                  </a:srgbClr>
                </a:outerShdw>
              </a:effectLst>
            </p:spPr>
          </p:pic>
          <p:pic>
            <p:nvPicPr>
              <p:cNvPr id="30" name="Picture 29" descr="IMG_011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43674" y="836712"/>
                <a:ext cx="3648406" cy="2736304"/>
              </a:xfrm>
              <a:prstGeom prst="rect">
                <a:avLst/>
              </a:prstGeom>
              <a:ln>
                <a:noFill/>
              </a:ln>
              <a:effectLst>
                <a:outerShdw blurRad="292100" dist="139700" dir="2700000" algn="tl" rotWithShape="0">
                  <a:srgbClr val="333333">
                    <a:alpha val="30000"/>
                  </a:srgbClr>
                </a:outerShdw>
              </a:effectLst>
            </p:spPr>
          </p:pic>
        </p:grpSp>
        <p:grpSp>
          <p:nvGrpSpPr>
            <p:cNvPr id="26" name="Group 25"/>
            <p:cNvGrpSpPr>
              <a:grpSpLocks noChangeAspect="1"/>
            </p:cNvGrpSpPr>
            <p:nvPr/>
          </p:nvGrpSpPr>
          <p:grpSpPr>
            <a:xfrm>
              <a:off x="6294984" y="4637582"/>
              <a:ext cx="814568" cy="1634115"/>
              <a:chOff x="1311499" y="0"/>
              <a:chExt cx="3418546" cy="6858000"/>
            </a:xfrm>
          </p:grpSpPr>
          <p:pic>
            <p:nvPicPr>
              <p:cNvPr id="27" name="Picture 26" descr="Free-Vector-Apple-iPhone-5-Mock-Up1.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1499" y="0"/>
                <a:ext cx="3418546" cy="6858000"/>
              </a:xfrm>
              <a:prstGeom prst="rect">
                <a:avLst/>
              </a:prstGeom>
              <a:ln>
                <a:noFill/>
              </a:ln>
              <a:effectLst>
                <a:outerShdw blurRad="292100" dist="139700" dir="2700000" algn="tl" rotWithShape="0">
                  <a:srgbClr val="333333">
                    <a:alpha val="30000"/>
                  </a:srgbClr>
                </a:outerShdw>
              </a:effectLst>
            </p:spPr>
          </p:pic>
          <p:pic>
            <p:nvPicPr>
              <p:cNvPr id="28" name="Picture 27" descr="IMG_0085.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05972" y="1052736"/>
                <a:ext cx="2725810" cy="4838311"/>
              </a:xfrm>
              <a:prstGeom prst="rect">
                <a:avLst/>
              </a:prstGeom>
              <a:ln>
                <a:noFill/>
              </a:ln>
              <a:effectLst>
                <a:outerShdw blurRad="292100" dist="139700" dir="2700000" algn="tl" rotWithShape="0">
                  <a:srgbClr val="333333">
                    <a:alpha val="30000"/>
                  </a:srgbClr>
                </a:outerShdw>
              </a:effectLst>
            </p:spPr>
          </p:pic>
        </p:grpSp>
      </p:grpSp>
    </p:spTree>
    <p:extLst>
      <p:ext uri="{BB962C8B-B14F-4D97-AF65-F5344CB8AC3E}">
        <p14:creationId xmlns:p14="http://schemas.microsoft.com/office/powerpoint/2010/main" val="22964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266331" y="951570"/>
            <a:ext cx="4573930" cy="3675220"/>
            <a:chOff x="1497774" y="1409027"/>
            <a:chExt cx="6098573" cy="4900293"/>
          </a:xfrm>
        </p:grpSpPr>
        <p:grpSp>
          <p:nvGrpSpPr>
            <p:cNvPr id="2" name="Group 40"/>
            <p:cNvGrpSpPr>
              <a:grpSpLocks/>
            </p:cNvGrpSpPr>
            <p:nvPr/>
          </p:nvGrpSpPr>
          <p:grpSpPr bwMode="auto">
            <a:xfrm>
              <a:off x="4625430" y="1409028"/>
              <a:ext cx="2837976" cy="2268442"/>
              <a:chOff x="4647730" y="1658481"/>
              <a:chExt cx="2331116" cy="1864659"/>
            </a:xfrm>
          </p:grpSpPr>
          <p:grpSp>
            <p:nvGrpSpPr>
              <p:cNvPr id="3" name="Group 36"/>
              <p:cNvGrpSpPr>
                <a:grpSpLocks/>
              </p:cNvGrpSpPr>
              <p:nvPr/>
            </p:nvGrpSpPr>
            <p:grpSpPr bwMode="auto">
              <a:xfrm>
                <a:off x="4647730" y="1658481"/>
                <a:ext cx="2331116" cy="1864659"/>
                <a:chOff x="4647730" y="1658481"/>
                <a:chExt cx="2331116" cy="1864659"/>
              </a:xfrm>
            </p:grpSpPr>
            <p:sp>
              <p:nvSpPr>
                <p:cNvPr id="23" name="Rounded Rectangle 22"/>
                <p:cNvSpPr/>
                <p:nvPr/>
              </p:nvSpPr>
              <p:spPr>
                <a:xfrm>
                  <a:off x="4647730" y="1658481"/>
                  <a:ext cx="2318810" cy="1864659"/>
                </a:xfrm>
                <a:prstGeom prst="round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spcBef>
                      <a:spcPct val="0"/>
                    </a:spcBef>
                  </a:pPr>
                  <a:endParaRPr lang="en-US" sz="1350" dirty="0">
                    <a:solidFill>
                      <a:srgbClr val="FFFFFF"/>
                    </a:solidFill>
                    <a:latin typeface="Arial" panose="020B0604020202020204" pitchFamily="34" charset="0"/>
                  </a:endParaRPr>
                </a:p>
              </p:txBody>
            </p:sp>
            <p:sp>
              <p:nvSpPr>
                <p:cNvPr id="28" name="Rectangle 27"/>
                <p:cNvSpPr/>
                <p:nvPr/>
              </p:nvSpPr>
              <p:spPr>
                <a:xfrm>
                  <a:off x="5202837" y="1772838"/>
                  <a:ext cx="1776009" cy="1467355"/>
                </a:xfrm>
                <a:prstGeom prst="rect">
                  <a:avLst/>
                </a:prstGeom>
              </p:spPr>
              <p:txBody>
                <a:bodyPr wrap="square">
                  <a:spAutoFit/>
                </a:bodyPr>
                <a:lstStyle/>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Classifications (Manual, Assisted, Automatic)</a:t>
                  </a:r>
                  <a:endPar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Hold </a:t>
                  </a: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Management</a:t>
                  </a:r>
                  <a:endPar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Event-Based Retention</a:t>
                  </a:r>
                  <a:endPar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Physical Records</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Preservation</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Labels</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Security Clearance</a:t>
                  </a:r>
                  <a:endPar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Disposition</a:t>
                  </a:r>
                  <a:endPar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p:txBody>
            </p:sp>
          </p:grpSp>
          <p:pic>
            <p:nvPicPr>
              <p:cNvPr id="21540" name="Picture 3" descr="C:\Documents and Settings\jbarnes\Desktop\document_certificat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93555" y="2490134"/>
                <a:ext cx="880875" cy="880875"/>
              </a:xfrm>
              <a:prstGeom prst="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a:extLst/>
            </p:spPr>
          </p:pic>
        </p:grpSp>
        <p:grpSp>
          <p:nvGrpSpPr>
            <p:cNvPr id="4" name="Group 39"/>
            <p:cNvGrpSpPr>
              <a:grpSpLocks/>
            </p:cNvGrpSpPr>
            <p:nvPr/>
          </p:nvGrpSpPr>
          <p:grpSpPr bwMode="auto">
            <a:xfrm>
              <a:off x="1497777" y="1409027"/>
              <a:ext cx="2952452" cy="2289694"/>
              <a:chOff x="2007756" y="1658481"/>
              <a:chExt cx="2426448" cy="1882129"/>
            </a:xfrm>
          </p:grpSpPr>
          <p:grpSp>
            <p:nvGrpSpPr>
              <p:cNvPr id="5" name="Group 35"/>
              <p:cNvGrpSpPr>
                <a:grpSpLocks/>
              </p:cNvGrpSpPr>
              <p:nvPr/>
            </p:nvGrpSpPr>
            <p:grpSpPr bwMode="auto">
              <a:xfrm>
                <a:off x="2007756" y="1658481"/>
                <a:ext cx="2426448" cy="1882129"/>
                <a:chOff x="2007756" y="1658481"/>
                <a:chExt cx="2426448" cy="1882129"/>
              </a:xfrm>
            </p:grpSpPr>
            <p:sp>
              <p:nvSpPr>
                <p:cNvPr id="19" name="Rounded Rectangle 18"/>
                <p:cNvSpPr/>
                <p:nvPr/>
              </p:nvSpPr>
              <p:spPr>
                <a:xfrm>
                  <a:off x="2007756" y="1658481"/>
                  <a:ext cx="2426448" cy="1864659"/>
                </a:xfrm>
                <a:prstGeom prst="round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spcBef>
                      <a:spcPct val="0"/>
                    </a:spcBef>
                    <a:defRPr/>
                  </a:pPr>
                  <a:endParaRPr lang="en-US" sz="1350" dirty="0">
                    <a:solidFill>
                      <a:srgbClr val="FFFFFF"/>
                    </a:solidFill>
                    <a:latin typeface="Arial" panose="020B0604020202020204" pitchFamily="34" charset="0"/>
                  </a:endParaRPr>
                </a:p>
              </p:txBody>
            </p:sp>
            <p:sp>
              <p:nvSpPr>
                <p:cNvPr id="17" name="Rectangle 16"/>
                <p:cNvSpPr/>
                <p:nvPr/>
              </p:nvSpPr>
              <p:spPr>
                <a:xfrm>
                  <a:off x="2017738" y="1769663"/>
                  <a:ext cx="2185005" cy="1770947"/>
                </a:xfrm>
                <a:prstGeom prst="rect">
                  <a:avLst/>
                </a:prstGeom>
              </p:spPr>
              <p:txBody>
                <a:bodyPr wrap="square">
                  <a:spAutoFit/>
                </a:bodyPr>
                <a:lstStyle/>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Desktop </a:t>
                  </a: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Application Integrations</a:t>
                  </a:r>
                  <a:endParaRPr lang="en-US" sz="900" b="1" dirty="0">
                    <a:solidFill>
                      <a:prstClr val="black"/>
                    </a:solidFill>
                    <a:latin typeface="Arial" panose="020B0604020202020204" pitchFamily="34" charset="0"/>
                    <a:ea typeface="ＭＳ Ｐゴシック" pitchFamily="-108" charset="-128"/>
                    <a:cs typeface="Arial" panose="020B0604020202020204" pitchFamily="34" charset="0"/>
                  </a:endParaRP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Multilingual </a:t>
                  </a: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UI &amp; Metadata</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Versioning, Permissions, Audit</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Collaboration</a:t>
                  </a:r>
                  <a:endParaRPr lang="en-US" sz="900" b="1" dirty="0">
                    <a:solidFill>
                      <a:prstClr val="black"/>
                    </a:solidFill>
                    <a:latin typeface="Arial" panose="020B0604020202020204" pitchFamily="34" charset="0"/>
                    <a:ea typeface="ＭＳ Ｐゴシック" pitchFamily="-108" charset="-128"/>
                    <a:cs typeface="Arial" panose="020B0604020202020204" pitchFamily="34" charset="0"/>
                  </a:endParaRP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Workflow</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Text Editor</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Document Viewer</a:t>
                  </a:r>
                  <a:endParaRPr lang="en-US" sz="900" b="1" dirty="0">
                    <a:solidFill>
                      <a:prstClr val="black"/>
                    </a:solidFill>
                    <a:latin typeface="Arial" panose="020B0604020202020204" pitchFamily="34" charset="0"/>
                    <a:ea typeface="ＭＳ Ｐゴシック" pitchFamily="-108" charset="-128"/>
                    <a:cs typeface="Arial" panose="020B0604020202020204" pitchFamily="34" charset="0"/>
                  </a:endParaRP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Reports</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Search</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REST API</a:t>
                  </a:r>
                </a:p>
                <a:p>
                  <a:pPr marL="128588" indent="-128588" defTabSz="342900">
                    <a:spcBef>
                      <a:spcPct val="0"/>
                    </a:spcBef>
                    <a:defRPr/>
                  </a:pPr>
                  <a:r>
                    <a:rPr lang="en-US" sz="900" b="1" dirty="0">
                      <a:solidFill>
                        <a:prstClr val="black"/>
                      </a:solidFill>
                      <a:latin typeface="Arial" panose="020B0604020202020204" pitchFamily="34" charset="0"/>
                      <a:ea typeface="ＭＳ Ｐゴシック" pitchFamily="-108" charset="-128"/>
                      <a:cs typeface="Arial" panose="020B0604020202020204" pitchFamily="34" charset="0"/>
                    </a:rPr>
                    <a:t>File Sync &amp; Share</a:t>
                  </a:r>
                  <a:endParaRPr lang="en-US" sz="900" b="1" dirty="0">
                    <a:solidFill>
                      <a:prstClr val="black"/>
                    </a:solidFill>
                    <a:latin typeface="Arial" panose="020B0604020202020204" pitchFamily="34" charset="0"/>
                    <a:ea typeface="ＭＳ Ｐゴシック" pitchFamily="-108" charset="-128"/>
                    <a:cs typeface="Arial" panose="020B0604020202020204" pitchFamily="34" charset="0"/>
                  </a:endParaRPr>
                </a:p>
              </p:txBody>
            </p:sp>
          </p:grpSp>
          <p:pic>
            <p:nvPicPr>
              <p:cNvPr id="21536" name="Picture 5" descr="C:\Documents and Settings\jbarnes\Desktop\documen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0376" y="2492985"/>
                <a:ext cx="878024" cy="87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42"/>
            <p:cNvGrpSpPr>
              <a:grpSpLocks/>
            </p:cNvGrpSpPr>
            <p:nvPr/>
          </p:nvGrpSpPr>
          <p:grpSpPr bwMode="auto">
            <a:xfrm>
              <a:off x="4625437" y="4038946"/>
              <a:ext cx="2970910" cy="2270374"/>
              <a:chOff x="4647729" y="4007306"/>
              <a:chExt cx="2440300" cy="1864659"/>
            </a:xfrm>
          </p:grpSpPr>
          <p:grpSp>
            <p:nvGrpSpPr>
              <p:cNvPr id="7" name="Group 37"/>
              <p:cNvGrpSpPr>
                <a:grpSpLocks/>
              </p:cNvGrpSpPr>
              <p:nvPr/>
            </p:nvGrpSpPr>
            <p:grpSpPr bwMode="auto">
              <a:xfrm>
                <a:off x="4647729" y="4007306"/>
                <a:ext cx="2440300" cy="1864659"/>
                <a:chOff x="4647729" y="4007306"/>
                <a:chExt cx="2440300" cy="1864659"/>
              </a:xfrm>
            </p:grpSpPr>
            <p:sp>
              <p:nvSpPr>
                <p:cNvPr id="22" name="Rounded Rectangle 21"/>
                <p:cNvSpPr/>
                <p:nvPr/>
              </p:nvSpPr>
              <p:spPr>
                <a:xfrm>
                  <a:off x="4647729" y="4007306"/>
                  <a:ext cx="2318805" cy="1864659"/>
                </a:xfrm>
                <a:prstGeom prst="round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spcBef>
                      <a:spcPct val="0"/>
                    </a:spcBef>
                  </a:pPr>
                  <a:endParaRPr lang="en-US" sz="1350" dirty="0">
                    <a:solidFill>
                      <a:srgbClr val="FFFFFF"/>
                    </a:solidFill>
                    <a:latin typeface="Arial" panose="020B0604020202020204" pitchFamily="34" charset="0"/>
                  </a:endParaRPr>
                </a:p>
              </p:txBody>
            </p:sp>
            <p:sp>
              <p:nvSpPr>
                <p:cNvPr id="30" name="Rectangle 29"/>
                <p:cNvSpPr/>
                <p:nvPr/>
              </p:nvSpPr>
              <p:spPr>
                <a:xfrm>
                  <a:off x="5492958" y="4380238"/>
                  <a:ext cx="1595071" cy="252776"/>
                </a:xfrm>
                <a:prstGeom prst="rect">
                  <a:avLst/>
                </a:prstGeom>
              </p:spPr>
              <p:txBody>
                <a:bodyPr>
                  <a:spAutoFit/>
                </a:bodyPr>
                <a:lstStyle/>
                <a:p>
                  <a:pPr marL="128588" indent="-128588" algn="r" defTabSz="342900">
                    <a:spcBef>
                      <a:spcPct val="0"/>
                    </a:spcBef>
                    <a:defRPr/>
                  </a:pPr>
                  <a:endParaRPr lang="en-US" sz="900" b="1" dirty="0">
                    <a:solidFill>
                      <a:srgbClr val="000000">
                        <a:lumMod val="85000"/>
                        <a:lumOff val="15000"/>
                      </a:srgbClr>
                    </a:solidFill>
                    <a:latin typeface="Arial" panose="020B0604020202020204" pitchFamily="34" charset="0"/>
                    <a:ea typeface="ＭＳ Ｐゴシック" pitchFamily="-108" charset="-128"/>
                  </a:endParaRPr>
                </a:p>
              </p:txBody>
            </p:sp>
          </p:grpSp>
          <p:pic>
            <p:nvPicPr>
              <p:cNvPr id="21532" name="Picture 2" descr="C:\Documents and Settings\jbarnes\Desktop\scann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15855" y="4221186"/>
                <a:ext cx="831587" cy="831587"/>
              </a:xfrm>
              <a:prstGeom prst="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a:extLst/>
            </p:spPr>
          </p:pic>
        </p:grpSp>
        <p:grpSp>
          <p:nvGrpSpPr>
            <p:cNvPr id="8" name="Group 41"/>
            <p:cNvGrpSpPr>
              <a:grpSpLocks/>
            </p:cNvGrpSpPr>
            <p:nvPr/>
          </p:nvGrpSpPr>
          <p:grpSpPr bwMode="auto">
            <a:xfrm>
              <a:off x="1497774" y="4038946"/>
              <a:ext cx="2952451" cy="2270374"/>
              <a:chOff x="2007752" y="4007306"/>
              <a:chExt cx="2426453" cy="1864659"/>
            </a:xfrm>
          </p:grpSpPr>
          <p:grpSp>
            <p:nvGrpSpPr>
              <p:cNvPr id="9" name="Group 38"/>
              <p:cNvGrpSpPr>
                <a:grpSpLocks/>
              </p:cNvGrpSpPr>
              <p:nvPr/>
            </p:nvGrpSpPr>
            <p:grpSpPr bwMode="auto">
              <a:xfrm>
                <a:off x="2007752" y="4007306"/>
                <a:ext cx="2426453" cy="1864659"/>
                <a:chOff x="2007752" y="4007306"/>
                <a:chExt cx="2426453" cy="1864659"/>
              </a:xfrm>
            </p:grpSpPr>
            <p:sp>
              <p:nvSpPr>
                <p:cNvPr id="21" name="Rounded Rectangle 20"/>
                <p:cNvSpPr/>
                <p:nvPr/>
              </p:nvSpPr>
              <p:spPr>
                <a:xfrm>
                  <a:off x="2007752" y="4007306"/>
                  <a:ext cx="2426453" cy="1864659"/>
                </a:xfrm>
                <a:prstGeom prst="round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defTabSz="342900">
                    <a:spcBef>
                      <a:spcPct val="0"/>
                    </a:spcBef>
                  </a:pPr>
                  <a:endParaRPr lang="en-US" sz="1350" dirty="0">
                    <a:solidFill>
                      <a:srgbClr val="FFFFFF"/>
                    </a:solidFill>
                    <a:latin typeface="Arial" panose="020B0604020202020204" pitchFamily="34" charset="0"/>
                  </a:endParaRPr>
                </a:p>
              </p:txBody>
            </p:sp>
            <p:sp>
              <p:nvSpPr>
                <p:cNvPr id="29" name="Rectangle 28"/>
                <p:cNvSpPr/>
                <p:nvPr/>
              </p:nvSpPr>
              <p:spPr>
                <a:xfrm>
                  <a:off x="2015885" y="4857301"/>
                  <a:ext cx="1838896" cy="859441"/>
                </a:xfrm>
                <a:prstGeom prst="rect">
                  <a:avLst/>
                </a:prstGeom>
              </p:spPr>
              <p:txBody>
                <a:bodyPr wrap="square">
                  <a:spAutoFit/>
                </a:bodyPr>
                <a:lstStyle/>
                <a:p>
                  <a:pPr marL="128588" indent="-128588"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Encryption</a:t>
                  </a:r>
                  <a:endPar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a:p>
                  <a:pPr marL="128588" indent="-128588"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Compression</a:t>
                  </a:r>
                </a:p>
                <a:p>
                  <a:pPr marL="128588" indent="-128588"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Virtualization</a:t>
                  </a:r>
                </a:p>
                <a:p>
                  <a:pPr marL="128588" indent="-128588"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Tiered storage</a:t>
                  </a:r>
                </a:p>
                <a:p>
                  <a:pPr marL="128588" indent="-128588"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Single Instance Storage</a:t>
                  </a:r>
                </a:p>
              </p:txBody>
            </p:sp>
          </p:grpSp>
          <p:pic>
            <p:nvPicPr>
              <p:cNvPr id="21528" name="Picture 4" descr="C:\Documents and Settings\jbarnes\Desktop\safe.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81422" y="4174809"/>
                <a:ext cx="935878" cy="935878"/>
              </a:xfrm>
              <a:prstGeom prst="rect">
                <a:avLst/>
              </a:prstGeom>
              <a:gradFill>
                <a:gsLst>
                  <a:gs pos="0">
                    <a:srgbClr val="2DA3E0"/>
                  </a:gs>
                  <a:gs pos="100000">
                    <a:srgbClr val="2DA3E0">
                      <a:alpha val="25000"/>
                    </a:srgbClr>
                  </a:gs>
                </a:gsLst>
                <a:lin ang="5400000" scaled="0"/>
              </a:gradFill>
              <a:ln w="6350">
                <a:solidFill>
                  <a:schemeClr val="tx1">
                    <a:lumMod val="75000"/>
                    <a:lumOff val="25000"/>
                  </a:schemeClr>
                </a:solidFill>
              </a:ln>
              <a:effectLst>
                <a:reflection blurRad="6350" stA="52000" endA="300" endPos="15000" dir="5400000" sy="-100000" algn="bl" rotWithShape="0"/>
              </a:effectLst>
              <a:extLst/>
            </p:spPr>
          </p:pic>
        </p:grpSp>
        <p:sp>
          <p:nvSpPr>
            <p:cNvPr id="11" name="Freeform 10"/>
            <p:cNvSpPr/>
            <p:nvPr/>
          </p:nvSpPr>
          <p:spPr>
            <a:xfrm>
              <a:off x="3063546" y="2235945"/>
              <a:ext cx="1407165" cy="1407165"/>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1759712"/>
                  </a:moveTo>
                  <a:cubicBezTo>
                    <a:pt x="0" y="787850"/>
                    <a:pt x="787850" y="0"/>
                    <a:pt x="1759712" y="0"/>
                  </a:cubicBezTo>
                  <a:lnTo>
                    <a:pt x="1759712" y="1759712"/>
                  </a:lnTo>
                  <a:lnTo>
                    <a:pt x="0" y="1759712"/>
                  </a:lnTo>
                  <a:close/>
                </a:path>
              </a:pathLst>
            </a:custGeom>
            <a:solidFill>
              <a:schemeClr val="bg1">
                <a:alpha val="75000"/>
              </a:schemeClr>
            </a:solidFill>
            <a:ln>
              <a:noFill/>
            </a:ln>
            <a:effectLst>
              <a:glow rad="50800">
                <a:schemeClr val="tx2">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908" tIns="535908" rIns="149352" bIns="149352" spcCol="1270" anchor="ctr"/>
            <a:lstStyle/>
            <a:p>
              <a:pPr algn="ctr" defTabSz="933450">
                <a:lnSpc>
                  <a:spcPct val="90000"/>
                </a:lnSpc>
                <a:spcBef>
                  <a:spcPct val="0"/>
                </a:spcBef>
                <a:spcAft>
                  <a:spcPct val="35000"/>
                </a:spcAft>
                <a:defRPr/>
              </a:pPr>
              <a:endParaRPr lang="en-US" sz="2100" dirty="0">
                <a:solidFill>
                  <a:srgbClr val="FFFFFF"/>
                </a:solidFill>
                <a:latin typeface="Arial" panose="020B0604020202020204" pitchFamily="34" charset="0"/>
              </a:endParaRPr>
            </a:p>
          </p:txBody>
        </p:sp>
        <p:sp>
          <p:nvSpPr>
            <p:cNvPr id="24" name="Rectangle 23"/>
            <p:cNvSpPr/>
            <p:nvPr/>
          </p:nvSpPr>
          <p:spPr>
            <a:xfrm>
              <a:off x="2839533" y="2979738"/>
              <a:ext cx="1633389" cy="615553"/>
            </a:xfrm>
            <a:prstGeom prst="rect">
              <a:avLst/>
            </a:prstGeom>
          </p:spPr>
          <p:txBody>
            <a:bodyPr wrap="square">
              <a:spAutoFit/>
            </a:bodyPr>
            <a:lstStyle/>
            <a:p>
              <a:pPr algn="r" defTabSz="342900">
                <a:spcBef>
                  <a:spcPct val="0"/>
                </a:spcBef>
                <a:defRPr/>
              </a:pPr>
              <a:r>
                <a:rPr lang="en-US" sz="12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Document Management</a:t>
              </a:r>
              <a:endParaRPr lang="en-US" sz="12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endParaRPr>
            </a:p>
          </p:txBody>
        </p:sp>
        <p:sp>
          <p:nvSpPr>
            <p:cNvPr id="12" name="Freeform 11"/>
            <p:cNvSpPr/>
            <p:nvPr/>
          </p:nvSpPr>
          <p:spPr>
            <a:xfrm>
              <a:off x="4612635" y="2235945"/>
              <a:ext cx="1407165" cy="1407165"/>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0"/>
                  </a:moveTo>
                  <a:cubicBezTo>
                    <a:pt x="971862" y="0"/>
                    <a:pt x="1759712" y="787850"/>
                    <a:pt x="1759712" y="1759712"/>
                  </a:cubicBezTo>
                  <a:lnTo>
                    <a:pt x="0" y="1759712"/>
                  </a:lnTo>
                  <a:lnTo>
                    <a:pt x="0" y="0"/>
                  </a:lnTo>
                  <a:close/>
                </a:path>
              </a:pathLst>
            </a:custGeom>
            <a:solidFill>
              <a:schemeClr val="bg1">
                <a:alpha val="75000"/>
              </a:schemeClr>
            </a:solidFill>
            <a:ln>
              <a:noFill/>
            </a:ln>
            <a:effectLst>
              <a:glow rad="50800">
                <a:schemeClr val="tx2">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9352" tIns="535908" rIns="535908" bIns="149352" spcCol="1270" anchor="ctr"/>
            <a:lstStyle/>
            <a:p>
              <a:pPr algn="ctr" defTabSz="933450">
                <a:lnSpc>
                  <a:spcPct val="90000"/>
                </a:lnSpc>
                <a:spcBef>
                  <a:spcPct val="0"/>
                </a:spcBef>
                <a:spcAft>
                  <a:spcPct val="35000"/>
                </a:spcAft>
                <a:defRPr/>
              </a:pPr>
              <a:endParaRPr lang="en-US" sz="2100" dirty="0">
                <a:solidFill>
                  <a:srgbClr val="FFFFFF"/>
                </a:solidFill>
                <a:latin typeface="Arial" panose="020B0604020202020204" pitchFamily="34" charset="0"/>
              </a:endParaRPr>
            </a:p>
          </p:txBody>
        </p:sp>
        <p:sp>
          <p:nvSpPr>
            <p:cNvPr id="25" name="Rectangle 24"/>
            <p:cNvSpPr/>
            <p:nvPr/>
          </p:nvSpPr>
          <p:spPr>
            <a:xfrm>
              <a:off x="4612714" y="2971800"/>
              <a:ext cx="1676171" cy="615553"/>
            </a:xfrm>
            <a:prstGeom prst="rect">
              <a:avLst/>
            </a:prstGeom>
          </p:spPr>
          <p:txBody>
            <a:bodyPr wrap="square">
              <a:spAutoFit/>
            </a:bodyPr>
            <a:lstStyle/>
            <a:p>
              <a:pPr defTabSz="342900">
                <a:spcBef>
                  <a:spcPct val="0"/>
                </a:spcBef>
                <a:defRPr/>
              </a:pPr>
              <a:r>
                <a:rPr lang="en-US" sz="12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Records Manageme</a:t>
              </a:r>
              <a:r>
                <a:rPr lang="en-US" sz="1200" b="1" dirty="0">
                  <a:solidFill>
                    <a:srgbClr val="000000">
                      <a:lumMod val="85000"/>
                      <a:lumOff val="15000"/>
                    </a:srgbClr>
                  </a:solidFill>
                  <a:latin typeface="Arial" panose="020B0604020202020204" pitchFamily="34" charset="0"/>
                  <a:ea typeface="ＭＳ Ｐゴシック" pitchFamily="-108" charset="-128"/>
                </a:rPr>
                <a:t>nt</a:t>
              </a:r>
            </a:p>
          </p:txBody>
        </p:sp>
        <p:sp>
          <p:nvSpPr>
            <p:cNvPr id="14" name="Freeform 13"/>
            <p:cNvSpPr/>
            <p:nvPr/>
          </p:nvSpPr>
          <p:spPr>
            <a:xfrm>
              <a:off x="3063545" y="3722237"/>
              <a:ext cx="1407165" cy="1407165"/>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1759712"/>
                  </a:moveTo>
                  <a:cubicBezTo>
                    <a:pt x="787850" y="1759712"/>
                    <a:pt x="0" y="971862"/>
                    <a:pt x="0" y="0"/>
                  </a:cubicBezTo>
                  <a:lnTo>
                    <a:pt x="1759712" y="0"/>
                  </a:lnTo>
                  <a:lnTo>
                    <a:pt x="1759712" y="1759712"/>
                  </a:lnTo>
                  <a:close/>
                </a:path>
              </a:pathLst>
            </a:custGeom>
            <a:solidFill>
              <a:schemeClr val="bg1">
                <a:alpha val="75000"/>
              </a:schemeClr>
            </a:solidFill>
            <a:ln>
              <a:noFill/>
            </a:ln>
            <a:effectLst>
              <a:glow rad="50800">
                <a:schemeClr val="tx2">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5908" tIns="149352" rIns="149351" bIns="535908" spcCol="1270" anchor="ctr"/>
            <a:lstStyle/>
            <a:p>
              <a:pPr algn="ctr" defTabSz="933450">
                <a:lnSpc>
                  <a:spcPct val="90000"/>
                </a:lnSpc>
                <a:spcBef>
                  <a:spcPct val="0"/>
                </a:spcBef>
                <a:spcAft>
                  <a:spcPct val="35000"/>
                </a:spcAft>
                <a:defRPr/>
              </a:pPr>
              <a:endParaRPr lang="en-US" sz="2100" dirty="0">
                <a:solidFill>
                  <a:srgbClr val="FFFFFF"/>
                </a:solidFill>
                <a:latin typeface="Arial" panose="020B0604020202020204" pitchFamily="34" charset="0"/>
              </a:endParaRPr>
            </a:p>
          </p:txBody>
        </p:sp>
        <p:sp>
          <p:nvSpPr>
            <p:cNvPr id="26" name="Rectangle 25"/>
            <p:cNvSpPr/>
            <p:nvPr/>
          </p:nvSpPr>
          <p:spPr>
            <a:xfrm>
              <a:off x="3049589" y="3814763"/>
              <a:ext cx="1446212" cy="369332"/>
            </a:xfrm>
            <a:prstGeom prst="rect">
              <a:avLst/>
            </a:prstGeom>
          </p:spPr>
          <p:txBody>
            <a:bodyPr>
              <a:spAutoFit/>
            </a:bodyPr>
            <a:lstStyle/>
            <a:p>
              <a:pPr algn="r" defTabSz="342900">
                <a:spcBef>
                  <a:spcPct val="0"/>
                </a:spcBef>
                <a:defRPr/>
              </a:pPr>
              <a:r>
                <a:rPr lang="en-US" sz="12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Archiving</a:t>
              </a:r>
            </a:p>
          </p:txBody>
        </p:sp>
        <p:sp>
          <p:nvSpPr>
            <p:cNvPr id="13" name="Freeform 12"/>
            <p:cNvSpPr/>
            <p:nvPr/>
          </p:nvSpPr>
          <p:spPr>
            <a:xfrm>
              <a:off x="4612635" y="3719494"/>
              <a:ext cx="1407165" cy="1407166"/>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0"/>
                  </a:moveTo>
                  <a:cubicBezTo>
                    <a:pt x="1759712" y="971862"/>
                    <a:pt x="971862" y="1759712"/>
                    <a:pt x="0" y="1759712"/>
                  </a:cubicBezTo>
                  <a:lnTo>
                    <a:pt x="0" y="0"/>
                  </a:lnTo>
                  <a:lnTo>
                    <a:pt x="1759712" y="0"/>
                  </a:lnTo>
                  <a:close/>
                </a:path>
              </a:pathLst>
            </a:custGeom>
            <a:solidFill>
              <a:schemeClr val="bg1">
                <a:alpha val="75000"/>
              </a:schemeClr>
            </a:solidFill>
            <a:ln>
              <a:noFill/>
            </a:ln>
            <a:effectLst>
              <a:glow rad="50800">
                <a:schemeClr val="tx2">
                  <a:alpha val="40000"/>
                </a:schemeClr>
              </a:glo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9352" tIns="149353" rIns="535908" bIns="535908" spcCol="1270" anchor="ctr"/>
            <a:lstStyle/>
            <a:p>
              <a:pPr algn="ctr" defTabSz="933450">
                <a:lnSpc>
                  <a:spcPct val="90000"/>
                </a:lnSpc>
                <a:spcBef>
                  <a:spcPct val="0"/>
                </a:spcBef>
                <a:spcAft>
                  <a:spcPct val="35000"/>
                </a:spcAft>
                <a:defRPr/>
              </a:pPr>
              <a:endParaRPr lang="en-US" sz="2100" dirty="0">
                <a:solidFill>
                  <a:srgbClr val="FFFFFF"/>
                </a:solidFill>
                <a:latin typeface="Arial" panose="020B0604020202020204" pitchFamily="34" charset="0"/>
              </a:endParaRPr>
            </a:p>
          </p:txBody>
        </p:sp>
        <p:sp>
          <p:nvSpPr>
            <p:cNvPr id="27" name="Rectangle 26"/>
            <p:cNvSpPr/>
            <p:nvPr/>
          </p:nvSpPr>
          <p:spPr>
            <a:xfrm>
              <a:off x="4612715" y="3814763"/>
              <a:ext cx="1447800" cy="369332"/>
            </a:xfrm>
            <a:prstGeom prst="rect">
              <a:avLst/>
            </a:prstGeom>
          </p:spPr>
          <p:txBody>
            <a:bodyPr>
              <a:spAutoFit/>
            </a:bodyPr>
            <a:lstStyle/>
            <a:p>
              <a:pPr defTabSz="342900">
                <a:spcBef>
                  <a:spcPct val="0"/>
                </a:spcBef>
                <a:defRPr/>
              </a:pPr>
              <a:r>
                <a:rPr lang="en-US" sz="12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Imaging</a:t>
              </a:r>
            </a:p>
          </p:txBody>
        </p:sp>
        <p:sp>
          <p:nvSpPr>
            <p:cNvPr id="31" name="Rectangle 30"/>
            <p:cNvSpPr/>
            <p:nvPr/>
          </p:nvSpPr>
          <p:spPr bwMode="auto">
            <a:xfrm>
              <a:off x="5114366" y="5077633"/>
              <a:ext cx="2349040" cy="1046440"/>
            </a:xfrm>
            <a:prstGeom prst="rect">
              <a:avLst/>
            </a:prstGeom>
          </p:spPr>
          <p:txBody>
            <a:bodyPr wrap="square">
              <a:spAutoFit/>
            </a:bodyPr>
            <a:lstStyle/>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Viewing</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Scanning</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Indexing</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Rendering</a:t>
              </a:r>
            </a:p>
            <a:p>
              <a:pPr marL="128588" indent="-128588" algn="r" defTabSz="342900">
                <a:spcBef>
                  <a:spcPct val="0"/>
                </a:spcBef>
                <a:defRPr/>
              </a:pPr>
              <a:r>
                <a:rPr lang="en-US" sz="900" b="1" dirty="0">
                  <a:solidFill>
                    <a:srgbClr val="000000">
                      <a:lumMod val="85000"/>
                      <a:lumOff val="15000"/>
                    </a:srgbClr>
                  </a:solidFill>
                  <a:latin typeface="Arial" panose="020B0604020202020204" pitchFamily="34" charset="0"/>
                  <a:ea typeface="ＭＳ Ｐゴシック" pitchFamily="-108" charset="-128"/>
                  <a:cs typeface="Arial" panose="020B0604020202020204" pitchFamily="34" charset="0"/>
                </a:rPr>
                <a:t>Annotations</a:t>
              </a:r>
            </a:p>
          </p:txBody>
        </p:sp>
      </p:grpSp>
      <p:sp>
        <p:nvSpPr>
          <p:cNvPr id="32" name="Title 1"/>
          <p:cNvSpPr>
            <a:spLocks noGrp="1"/>
          </p:cNvSpPr>
          <p:nvPr>
            <p:ph type="title"/>
          </p:nvPr>
        </p:nvSpPr>
        <p:spPr/>
        <p:txBody>
          <a:bodyPr/>
          <a:lstStyle/>
          <a:p>
            <a:r>
              <a:rPr lang="en-US" dirty="0" smtClean="0"/>
              <a:t>Content Suite Platform </a:t>
            </a:r>
            <a:r>
              <a:rPr lang="en-US" sz="2100" dirty="0"/>
              <a:t>Components</a:t>
            </a:r>
            <a:endParaRPr lang="en-US" sz="2100" dirty="0"/>
          </a:p>
        </p:txBody>
      </p:sp>
    </p:spTree>
    <p:extLst>
      <p:ext uri="{BB962C8B-B14F-4D97-AF65-F5344CB8AC3E}">
        <p14:creationId xmlns:p14="http://schemas.microsoft.com/office/powerpoint/2010/main" val="15926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Suite Platform</a:t>
            </a:r>
            <a:endParaRPr lang="en-US" dirty="0"/>
          </a:p>
        </p:txBody>
      </p:sp>
      <p:sp>
        <p:nvSpPr>
          <p:cNvPr id="59" name="Content Placeholder 2"/>
          <p:cNvSpPr>
            <a:spLocks noGrp="1"/>
          </p:cNvSpPr>
          <p:nvPr>
            <p:ph idx="1"/>
          </p:nvPr>
        </p:nvSpPr>
        <p:spPr>
          <a:xfrm>
            <a:off x="1158740" y="1021509"/>
            <a:ext cx="6858000" cy="350091"/>
          </a:xfrm>
        </p:spPr>
        <p:txBody>
          <a:bodyPr/>
          <a:lstStyle/>
          <a:p>
            <a:pPr marL="0" indent="0" algn="ctr">
              <a:spcBef>
                <a:spcPct val="0"/>
              </a:spcBef>
              <a:buNone/>
            </a:pPr>
            <a:r>
              <a:rPr lang="en-US" sz="1500" dirty="0">
                <a:solidFill>
                  <a:srgbClr val="0072AA"/>
                </a:solidFill>
                <a:ea typeface="+mj-ea"/>
                <a:cs typeface="Arial" panose="020B0604020202020204" pitchFamily="34" charset="0"/>
              </a:rPr>
              <a:t>Manage the </a:t>
            </a:r>
            <a:r>
              <a:rPr lang="en-US" sz="1500" dirty="0">
                <a:solidFill>
                  <a:srgbClr val="0072AA"/>
                </a:solidFill>
                <a:ea typeface="+mj-ea"/>
                <a:cs typeface="Arial" panose="020B0604020202020204" pitchFamily="34" charset="0"/>
              </a:rPr>
              <a:t>flow of information from capture through archiving and disposition </a:t>
            </a:r>
          </a:p>
          <a:p>
            <a:pPr marL="33338" indent="0" defTabSz="342900" eaLnBrk="0" hangingPunct="0">
              <a:buClr>
                <a:srgbClr val="0072AA"/>
              </a:buClr>
              <a:buNone/>
            </a:pPr>
            <a:endParaRPr lang="en-US" sz="1050" dirty="0">
              <a:cs typeface="Arial" panose="020B0604020202020204" pitchFamily="34" charset="0"/>
            </a:endParaRPr>
          </a:p>
          <a:p>
            <a:pPr marL="33338" indent="0">
              <a:spcBef>
                <a:spcPts val="750"/>
              </a:spcBef>
              <a:buNone/>
            </a:pPr>
            <a:endParaRPr lang="en-US" sz="1350" dirty="0"/>
          </a:p>
          <a:p>
            <a:pPr marL="33338" indent="0">
              <a:spcBef>
                <a:spcPts val="750"/>
              </a:spcBef>
              <a:buNone/>
            </a:pPr>
            <a:endParaRPr lang="en-US" sz="1350" dirty="0"/>
          </a:p>
        </p:txBody>
      </p:sp>
      <p:grpSp>
        <p:nvGrpSpPr>
          <p:cNvPr id="61" name="Group 60"/>
          <p:cNvGrpSpPr/>
          <p:nvPr/>
        </p:nvGrpSpPr>
        <p:grpSpPr>
          <a:xfrm>
            <a:off x="2068845" y="1314450"/>
            <a:ext cx="5132056" cy="2657915"/>
            <a:chOff x="400981" y="1718888"/>
            <a:chExt cx="7994073" cy="4140166"/>
          </a:xfrm>
        </p:grpSpPr>
        <p:cxnSp>
          <p:nvCxnSpPr>
            <p:cNvPr id="68" name="Straight Connector 67"/>
            <p:cNvCxnSpPr/>
            <p:nvPr/>
          </p:nvCxnSpPr>
          <p:spPr>
            <a:xfrm>
              <a:off x="6423780" y="4394165"/>
              <a:ext cx="0" cy="287999"/>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grpSp>
          <p:nvGrpSpPr>
            <p:cNvPr id="69" name="Group 68"/>
            <p:cNvGrpSpPr>
              <a:grpSpLocks noChangeAspect="1"/>
            </p:cNvGrpSpPr>
            <p:nvPr/>
          </p:nvGrpSpPr>
          <p:grpSpPr>
            <a:xfrm>
              <a:off x="480384" y="3053283"/>
              <a:ext cx="7914670" cy="1336293"/>
              <a:chOff x="367184" y="3070968"/>
              <a:chExt cx="8418235" cy="1421323"/>
            </a:xfrm>
          </p:grpSpPr>
          <p:sp>
            <p:nvSpPr>
              <p:cNvPr id="86" name="Rounded Rectangle 85"/>
              <p:cNvSpPr/>
              <p:nvPr/>
            </p:nvSpPr>
            <p:spPr>
              <a:xfrm>
                <a:off x="7328474" y="3070968"/>
                <a:ext cx="1456945" cy="1414547"/>
              </a:xfrm>
              <a:prstGeom prst="roundRect">
                <a:avLst>
                  <a:gd name="adj" fmla="val 3144"/>
                </a:avLst>
              </a:prstGeom>
              <a:solidFill>
                <a:srgbClr val="2DA3E0"/>
              </a:solid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grpSp>
            <p:nvGrpSpPr>
              <p:cNvPr id="87" name="Group 86"/>
              <p:cNvGrpSpPr/>
              <p:nvPr/>
            </p:nvGrpSpPr>
            <p:grpSpPr>
              <a:xfrm>
                <a:off x="367184" y="3070968"/>
                <a:ext cx="7136762" cy="1414656"/>
                <a:chOff x="795870" y="4753405"/>
                <a:chExt cx="7559992" cy="1498409"/>
              </a:xfrm>
            </p:grpSpPr>
            <p:grpSp>
              <p:nvGrpSpPr>
                <p:cNvPr id="90" name="Group 89"/>
                <p:cNvGrpSpPr/>
                <p:nvPr/>
              </p:nvGrpSpPr>
              <p:grpSpPr>
                <a:xfrm>
                  <a:off x="6671700" y="4753520"/>
                  <a:ext cx="1684162" cy="1498294"/>
                  <a:chOff x="702733" y="2404533"/>
                  <a:chExt cx="2531534" cy="2252134"/>
                </a:xfrm>
                <a:solidFill>
                  <a:srgbClr val="0072AA"/>
                </a:solidFill>
                <a:effectLst>
                  <a:outerShdw blurRad="50800" dist="38100" algn="l" rotWithShape="0">
                    <a:prstClr val="black">
                      <a:alpha val="40000"/>
                    </a:prstClr>
                  </a:outerShdw>
                </a:effectLst>
              </p:grpSpPr>
              <p:sp>
                <p:nvSpPr>
                  <p:cNvPr id="113" name="Rounded Rectangle 112"/>
                  <p:cNvSpPr/>
                  <p:nvPr/>
                </p:nvSpPr>
                <p:spPr>
                  <a:xfrm>
                    <a:off x="702733" y="2404533"/>
                    <a:ext cx="2319867" cy="2252134"/>
                  </a:xfrm>
                  <a:prstGeom prst="roundRect">
                    <a:avLst>
                      <a:gd name="adj" fmla="val 3144"/>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sp>
                <p:nvSpPr>
                  <p:cNvPr id="114" name="Isosceles Triangle 113"/>
                  <p:cNvSpPr/>
                  <p:nvPr/>
                </p:nvSpPr>
                <p:spPr>
                  <a:xfrm rot="5400000">
                    <a:off x="2827867" y="3390900"/>
                    <a:ext cx="533400" cy="279400"/>
                  </a:xfrm>
                  <a:prstGeom prst="triangle">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grpSp>
            <p:grpSp>
              <p:nvGrpSpPr>
                <p:cNvPr id="91" name="Group 90"/>
                <p:cNvGrpSpPr/>
                <p:nvPr/>
              </p:nvGrpSpPr>
              <p:grpSpPr>
                <a:xfrm>
                  <a:off x="5208538" y="4753520"/>
                  <a:ext cx="1684162" cy="1498294"/>
                  <a:chOff x="702733" y="2404533"/>
                  <a:chExt cx="2531534" cy="2252134"/>
                </a:xfrm>
                <a:solidFill>
                  <a:srgbClr val="2DA3E0"/>
                </a:solidFill>
                <a:effectLst>
                  <a:outerShdw blurRad="50800" dist="38100" algn="l" rotWithShape="0">
                    <a:prstClr val="black">
                      <a:alpha val="40000"/>
                    </a:prstClr>
                  </a:outerShdw>
                </a:effectLst>
              </p:grpSpPr>
              <p:sp>
                <p:nvSpPr>
                  <p:cNvPr id="111" name="Rounded Rectangle 110"/>
                  <p:cNvSpPr/>
                  <p:nvPr/>
                </p:nvSpPr>
                <p:spPr>
                  <a:xfrm>
                    <a:off x="702733" y="2404533"/>
                    <a:ext cx="2319867" cy="2252134"/>
                  </a:xfrm>
                  <a:prstGeom prst="roundRect">
                    <a:avLst>
                      <a:gd name="adj" fmla="val 3144"/>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sp>
                <p:nvSpPr>
                  <p:cNvPr id="112" name="Isosceles Triangle 111"/>
                  <p:cNvSpPr/>
                  <p:nvPr/>
                </p:nvSpPr>
                <p:spPr>
                  <a:xfrm rot="5400000">
                    <a:off x="2827867" y="3390900"/>
                    <a:ext cx="533400" cy="279400"/>
                  </a:xfrm>
                  <a:prstGeom prst="triangle">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grpSp>
            <p:grpSp>
              <p:nvGrpSpPr>
                <p:cNvPr id="92" name="Group 91"/>
                <p:cNvGrpSpPr/>
                <p:nvPr/>
              </p:nvGrpSpPr>
              <p:grpSpPr>
                <a:xfrm>
                  <a:off x="3745376" y="4753405"/>
                  <a:ext cx="1684162" cy="1498294"/>
                  <a:chOff x="702733" y="2404533"/>
                  <a:chExt cx="2531534" cy="2252134"/>
                </a:xfrm>
                <a:solidFill>
                  <a:srgbClr val="0072AA"/>
                </a:solidFill>
                <a:effectLst>
                  <a:outerShdw blurRad="50800" dist="38100" algn="l" rotWithShape="0">
                    <a:prstClr val="black">
                      <a:alpha val="40000"/>
                    </a:prstClr>
                  </a:outerShdw>
                </a:effectLst>
              </p:grpSpPr>
              <p:sp>
                <p:nvSpPr>
                  <p:cNvPr id="109" name="Rounded Rectangle 108"/>
                  <p:cNvSpPr/>
                  <p:nvPr/>
                </p:nvSpPr>
                <p:spPr>
                  <a:xfrm>
                    <a:off x="702733" y="2404533"/>
                    <a:ext cx="2319867" cy="2252134"/>
                  </a:xfrm>
                  <a:prstGeom prst="roundRect">
                    <a:avLst>
                      <a:gd name="adj" fmla="val 3144"/>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sp>
                <p:nvSpPr>
                  <p:cNvPr id="110" name="Isosceles Triangle 109"/>
                  <p:cNvSpPr/>
                  <p:nvPr/>
                </p:nvSpPr>
                <p:spPr>
                  <a:xfrm rot="5400000">
                    <a:off x="2827867" y="3390900"/>
                    <a:ext cx="533400" cy="279400"/>
                  </a:xfrm>
                  <a:prstGeom prst="triangle">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grpSp>
            <p:grpSp>
              <p:nvGrpSpPr>
                <p:cNvPr id="93" name="Group 92"/>
                <p:cNvGrpSpPr/>
                <p:nvPr/>
              </p:nvGrpSpPr>
              <p:grpSpPr>
                <a:xfrm>
                  <a:off x="2282215" y="4753405"/>
                  <a:ext cx="1684162" cy="1498294"/>
                  <a:chOff x="702733" y="2404533"/>
                  <a:chExt cx="2531534" cy="2252134"/>
                </a:xfrm>
                <a:solidFill>
                  <a:srgbClr val="2DA3E0"/>
                </a:solidFill>
                <a:effectLst>
                  <a:outerShdw blurRad="50800" dist="38100" algn="l" rotWithShape="0">
                    <a:prstClr val="black">
                      <a:alpha val="40000"/>
                    </a:prstClr>
                  </a:outerShdw>
                </a:effectLst>
              </p:grpSpPr>
              <p:sp>
                <p:nvSpPr>
                  <p:cNvPr id="107" name="Rounded Rectangle 106"/>
                  <p:cNvSpPr/>
                  <p:nvPr/>
                </p:nvSpPr>
                <p:spPr>
                  <a:xfrm>
                    <a:off x="702733" y="2404533"/>
                    <a:ext cx="2319867" cy="2252134"/>
                  </a:xfrm>
                  <a:prstGeom prst="roundRect">
                    <a:avLst>
                      <a:gd name="adj" fmla="val 3144"/>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sp>
                <p:nvSpPr>
                  <p:cNvPr id="108" name="Isosceles Triangle 107"/>
                  <p:cNvSpPr/>
                  <p:nvPr/>
                </p:nvSpPr>
                <p:spPr>
                  <a:xfrm rot="5400000">
                    <a:off x="2827867" y="3390900"/>
                    <a:ext cx="533400" cy="279400"/>
                  </a:xfrm>
                  <a:prstGeom prst="triangle">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grpSp>
            <p:grpSp>
              <p:nvGrpSpPr>
                <p:cNvPr id="94" name="Group 93"/>
                <p:cNvGrpSpPr/>
                <p:nvPr/>
              </p:nvGrpSpPr>
              <p:grpSpPr>
                <a:xfrm>
                  <a:off x="819053" y="4753405"/>
                  <a:ext cx="1684162" cy="1498294"/>
                  <a:chOff x="702733" y="2404533"/>
                  <a:chExt cx="2531534" cy="2252134"/>
                </a:xfrm>
                <a:solidFill>
                  <a:srgbClr val="0072AA"/>
                </a:solidFill>
                <a:effectLst>
                  <a:outerShdw blurRad="50800" dist="38100" algn="l" rotWithShape="0">
                    <a:prstClr val="black">
                      <a:alpha val="40000"/>
                    </a:prstClr>
                  </a:outerShdw>
                </a:effectLst>
              </p:grpSpPr>
              <p:sp>
                <p:nvSpPr>
                  <p:cNvPr id="105" name="Rounded Rectangle 104"/>
                  <p:cNvSpPr/>
                  <p:nvPr/>
                </p:nvSpPr>
                <p:spPr>
                  <a:xfrm>
                    <a:off x="702733" y="2404533"/>
                    <a:ext cx="2319867" cy="2252134"/>
                  </a:xfrm>
                  <a:prstGeom prst="roundRect">
                    <a:avLst>
                      <a:gd name="adj" fmla="val 3144"/>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sp>
                <p:nvSpPr>
                  <p:cNvPr id="106" name="Isosceles Triangle 105"/>
                  <p:cNvSpPr/>
                  <p:nvPr/>
                </p:nvSpPr>
                <p:spPr>
                  <a:xfrm rot="5400000">
                    <a:off x="2827867" y="3390900"/>
                    <a:ext cx="533400" cy="279400"/>
                  </a:xfrm>
                  <a:prstGeom prst="triangle">
                    <a:avLst/>
                  </a:prstGeom>
                  <a:grpFill/>
                  <a:ln w="25400" cap="flat" cmpd="sng" algn="ctr">
                    <a:noFill/>
                    <a:prstDash val="solid"/>
                  </a:ln>
                  <a:effectLst/>
                </p:spPr>
                <p:txBody>
                  <a:bodyPr rtlCol="0" anchor="ctr"/>
                  <a:lstStyle/>
                  <a:p>
                    <a:pPr algn="ctr" fontAlgn="base">
                      <a:spcBef>
                        <a:spcPct val="0"/>
                      </a:spcBef>
                      <a:spcAft>
                        <a:spcPct val="0"/>
                      </a:spcAft>
                      <a:defRPr/>
                    </a:pPr>
                    <a:endParaRPr lang="en-US" sz="900" dirty="0">
                      <a:solidFill>
                        <a:prstClr val="white"/>
                      </a:solidFill>
                      <a:latin typeface="Arial" panose="020B0604020202020204" pitchFamily="34" charset="0"/>
                      <a:ea typeface="ＭＳ Ｐゴシック" charset="0"/>
                    </a:endParaRPr>
                  </a:p>
                </p:txBody>
              </p:sp>
            </p:grpSp>
            <p:sp>
              <p:nvSpPr>
                <p:cNvPr id="95" name="TextBox 94"/>
                <p:cNvSpPr txBox="1"/>
                <p:nvPr/>
              </p:nvSpPr>
              <p:spPr>
                <a:xfrm>
                  <a:off x="795870" y="5798730"/>
                  <a:ext cx="1542347" cy="445592"/>
                </a:xfrm>
                <a:prstGeom prst="rect">
                  <a:avLst/>
                </a:prstGeom>
                <a:noFill/>
              </p:spPr>
              <p:txBody>
                <a:bodyPr wrap="square" lIns="108000" rtlCol="0">
                  <a:spAutoFit/>
                </a:bodyPr>
                <a:lstStyle/>
                <a:p>
                  <a:pPr algn="ctr" fontAlgn="base">
                    <a:spcBef>
                      <a:spcPct val="0"/>
                    </a:spcBef>
                    <a:spcAft>
                      <a:spcPct val="0"/>
                    </a:spcAft>
                    <a:defRPr/>
                  </a:pPr>
                  <a:r>
                    <a:rPr lang="en-US" sz="1050" dirty="0">
                      <a:solidFill>
                        <a:srgbClr val="FFFFFF"/>
                      </a:solidFill>
                      <a:latin typeface="Arial" panose="020B0604020202020204" pitchFamily="34" charset="0"/>
                      <a:ea typeface="ＭＳ Ｐゴシック" charset="0"/>
                    </a:rPr>
                    <a:t>Capture</a:t>
                  </a:r>
                </a:p>
              </p:txBody>
            </p:sp>
            <p:sp>
              <p:nvSpPr>
                <p:cNvPr id="96" name="TextBox 95"/>
                <p:cNvSpPr txBox="1"/>
                <p:nvPr/>
              </p:nvSpPr>
              <p:spPr>
                <a:xfrm>
                  <a:off x="2345890" y="5798730"/>
                  <a:ext cx="1457938" cy="445592"/>
                </a:xfrm>
                <a:prstGeom prst="rect">
                  <a:avLst/>
                </a:prstGeom>
                <a:noFill/>
              </p:spPr>
              <p:txBody>
                <a:bodyPr wrap="square" lIns="108000" rtlCol="0">
                  <a:spAutoFit/>
                </a:bodyPr>
                <a:lstStyle/>
                <a:p>
                  <a:pPr algn="ctr" fontAlgn="base">
                    <a:spcBef>
                      <a:spcPct val="0"/>
                    </a:spcBef>
                    <a:spcAft>
                      <a:spcPct val="0"/>
                    </a:spcAft>
                    <a:defRPr/>
                  </a:pPr>
                  <a:r>
                    <a:rPr lang="en-US" sz="1050" dirty="0">
                      <a:solidFill>
                        <a:srgbClr val="FFFFFF"/>
                      </a:solidFill>
                      <a:latin typeface="Arial" panose="020B0604020202020204" pitchFamily="34" charset="0"/>
                      <a:ea typeface="ＭＳ Ｐゴシック" charset="0"/>
                    </a:rPr>
                    <a:t>Classify</a:t>
                  </a:r>
                </a:p>
              </p:txBody>
            </p:sp>
            <p:sp>
              <p:nvSpPr>
                <p:cNvPr id="97" name="TextBox 96"/>
                <p:cNvSpPr txBox="1"/>
                <p:nvPr/>
              </p:nvSpPr>
              <p:spPr>
                <a:xfrm>
                  <a:off x="3811501" y="5798730"/>
                  <a:ext cx="1457938" cy="445592"/>
                </a:xfrm>
                <a:prstGeom prst="rect">
                  <a:avLst/>
                </a:prstGeom>
                <a:noFill/>
              </p:spPr>
              <p:txBody>
                <a:bodyPr wrap="square" lIns="108000" rtlCol="0">
                  <a:spAutoFit/>
                </a:bodyPr>
                <a:lstStyle/>
                <a:p>
                  <a:pPr algn="ctr" fontAlgn="base">
                    <a:spcBef>
                      <a:spcPct val="0"/>
                    </a:spcBef>
                    <a:spcAft>
                      <a:spcPct val="0"/>
                    </a:spcAft>
                    <a:defRPr/>
                  </a:pPr>
                  <a:r>
                    <a:rPr lang="en-US" sz="1050" dirty="0">
                      <a:solidFill>
                        <a:srgbClr val="FFFFFF"/>
                      </a:solidFill>
                      <a:latin typeface="Arial" panose="020B0604020202020204" pitchFamily="34" charset="0"/>
                      <a:ea typeface="ＭＳ Ｐゴシック" charset="0"/>
                    </a:rPr>
                    <a:t>Manage</a:t>
                  </a:r>
                </a:p>
              </p:txBody>
            </p:sp>
            <p:sp>
              <p:nvSpPr>
                <p:cNvPr id="98" name="TextBox 97"/>
                <p:cNvSpPr txBox="1"/>
                <p:nvPr/>
              </p:nvSpPr>
              <p:spPr>
                <a:xfrm>
                  <a:off x="5277113" y="5798730"/>
                  <a:ext cx="1457938" cy="445592"/>
                </a:xfrm>
                <a:prstGeom prst="rect">
                  <a:avLst/>
                </a:prstGeom>
                <a:noFill/>
              </p:spPr>
              <p:txBody>
                <a:bodyPr wrap="square" lIns="108000" rtlCol="0">
                  <a:spAutoFit/>
                </a:bodyPr>
                <a:lstStyle/>
                <a:p>
                  <a:pPr algn="ctr" fontAlgn="base">
                    <a:spcBef>
                      <a:spcPct val="0"/>
                    </a:spcBef>
                    <a:spcAft>
                      <a:spcPct val="0"/>
                    </a:spcAft>
                    <a:defRPr/>
                  </a:pPr>
                  <a:r>
                    <a:rPr lang="en-US" sz="1050" dirty="0">
                      <a:solidFill>
                        <a:srgbClr val="FFFFFF"/>
                      </a:solidFill>
                      <a:latin typeface="Arial" panose="020B0604020202020204" pitchFamily="34" charset="0"/>
                      <a:ea typeface="ＭＳ Ｐゴシック" charset="0"/>
                    </a:rPr>
                    <a:t>Discover</a:t>
                  </a:r>
                </a:p>
              </p:txBody>
            </p:sp>
            <p:sp>
              <p:nvSpPr>
                <p:cNvPr id="99" name="TextBox 98"/>
                <p:cNvSpPr txBox="1"/>
                <p:nvPr/>
              </p:nvSpPr>
              <p:spPr>
                <a:xfrm>
                  <a:off x="6735051" y="5798730"/>
                  <a:ext cx="1457938" cy="445592"/>
                </a:xfrm>
                <a:prstGeom prst="rect">
                  <a:avLst/>
                </a:prstGeom>
                <a:noFill/>
              </p:spPr>
              <p:txBody>
                <a:bodyPr wrap="square" lIns="108000" rtlCol="0">
                  <a:spAutoFit/>
                </a:bodyPr>
                <a:lstStyle/>
                <a:p>
                  <a:pPr algn="ctr" fontAlgn="base">
                    <a:spcBef>
                      <a:spcPct val="0"/>
                    </a:spcBef>
                    <a:spcAft>
                      <a:spcPct val="0"/>
                    </a:spcAft>
                    <a:defRPr/>
                  </a:pPr>
                  <a:r>
                    <a:rPr lang="en-US" sz="1050" dirty="0">
                      <a:solidFill>
                        <a:srgbClr val="FFFFFF"/>
                      </a:solidFill>
                      <a:latin typeface="Arial" panose="020B0604020202020204" pitchFamily="34" charset="0"/>
                      <a:ea typeface="ＭＳ Ｐゴシック" charset="0"/>
                    </a:rPr>
                    <a:t>Archive</a:t>
                  </a:r>
                </a:p>
              </p:txBody>
            </p:sp>
            <p:pic>
              <p:nvPicPr>
                <p:cNvPr id="100" name="Picture 99" descr="iconmonstr-safe-icon.png"/>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951132" y="4817533"/>
                  <a:ext cx="1100667" cy="1100667"/>
                </a:xfrm>
                <a:prstGeom prst="rect">
                  <a:avLst/>
                </a:prstGeom>
              </p:spPr>
            </p:pic>
            <p:pic>
              <p:nvPicPr>
                <p:cNvPr id="101" name="Picture 100" descr="iconmonstr-magnifier-4-icon.png"/>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5537199" y="4864100"/>
                  <a:ext cx="1007533" cy="1007533"/>
                </a:xfrm>
                <a:prstGeom prst="rect">
                  <a:avLst/>
                </a:prstGeom>
              </p:spPr>
            </p:pic>
            <p:pic>
              <p:nvPicPr>
                <p:cNvPr id="102" name="Picture 101" descr="iconmonstr-inbox-6-icon.png"/>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tretch>
                  <a:fillRect/>
                </a:stretch>
              </p:blipFill>
              <p:spPr>
                <a:xfrm>
                  <a:off x="2573866" y="4842932"/>
                  <a:ext cx="1049868" cy="1049868"/>
                </a:xfrm>
                <a:prstGeom prst="rect">
                  <a:avLst/>
                </a:prstGeom>
              </p:spPr>
            </p:pic>
            <p:pic>
              <p:nvPicPr>
                <p:cNvPr id="103" name="Picture 102" descr="iconmonstr-lock-4-icon.png"/>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4047067" y="4838699"/>
                  <a:ext cx="1058334" cy="1058334"/>
                </a:xfrm>
                <a:prstGeom prst="rect">
                  <a:avLst/>
                </a:prstGeom>
              </p:spPr>
            </p:pic>
            <p:pic>
              <p:nvPicPr>
                <p:cNvPr id="104" name="Picture 103" descr="iconmonstr-printer-7-icon-256.png"/>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a:ext>
                  </a:extLst>
                </a:blip>
                <a:stretch>
                  <a:fillRect/>
                </a:stretch>
              </p:blipFill>
              <p:spPr>
                <a:xfrm>
                  <a:off x="1142999" y="4998114"/>
                  <a:ext cx="822718" cy="822719"/>
                </a:xfrm>
                <a:prstGeom prst="rect">
                  <a:avLst/>
                </a:prstGeom>
              </p:spPr>
            </p:pic>
          </p:grpSp>
          <p:sp>
            <p:nvSpPr>
              <p:cNvPr id="88" name="TextBox 87"/>
              <p:cNvSpPr txBox="1"/>
              <p:nvPr/>
            </p:nvSpPr>
            <p:spPr>
              <a:xfrm>
                <a:off x="7353886" y="4071605"/>
                <a:ext cx="1376319" cy="420686"/>
              </a:xfrm>
              <a:prstGeom prst="rect">
                <a:avLst/>
              </a:prstGeom>
              <a:noFill/>
            </p:spPr>
            <p:txBody>
              <a:bodyPr wrap="square" lIns="108000" rtlCol="0">
                <a:spAutoFit/>
              </a:bodyPr>
              <a:lstStyle/>
              <a:p>
                <a:pPr algn="ctr" fontAlgn="base">
                  <a:spcBef>
                    <a:spcPct val="0"/>
                  </a:spcBef>
                  <a:spcAft>
                    <a:spcPct val="0"/>
                  </a:spcAft>
                  <a:defRPr/>
                </a:pPr>
                <a:r>
                  <a:rPr lang="en-US" sz="1050" dirty="0">
                    <a:solidFill>
                      <a:srgbClr val="FFFFFF"/>
                    </a:solidFill>
                    <a:latin typeface="Arial" panose="020B0604020202020204" pitchFamily="34" charset="0"/>
                    <a:ea typeface="ＭＳ Ｐゴシック" charset="0"/>
                  </a:rPr>
                  <a:t>Dispose</a:t>
                </a:r>
              </a:p>
            </p:txBody>
          </p:sp>
          <p:pic>
            <p:nvPicPr>
              <p:cNvPr id="89" name="Picture 88" descr="iconmonstr-trash-can-8-icon-256.png"/>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7653131" y="3211918"/>
                <a:ext cx="844729" cy="844729"/>
              </a:xfrm>
              <a:prstGeom prst="rect">
                <a:avLst/>
              </a:prstGeom>
            </p:spPr>
          </p:pic>
        </p:grpSp>
        <p:grpSp>
          <p:nvGrpSpPr>
            <p:cNvPr id="70" name="Group 69"/>
            <p:cNvGrpSpPr>
              <a:grpSpLocks noChangeAspect="1"/>
            </p:cNvGrpSpPr>
            <p:nvPr/>
          </p:nvGrpSpPr>
          <p:grpSpPr>
            <a:xfrm>
              <a:off x="4797989" y="1910942"/>
              <a:ext cx="3301981" cy="980114"/>
              <a:chOff x="5199335" y="2009363"/>
              <a:chExt cx="2835606" cy="841681"/>
            </a:xfrm>
          </p:grpSpPr>
          <p:pic>
            <p:nvPicPr>
              <p:cNvPr id="82" name="Picture 81" descr="iconmonstr-book-24-icon copy.png"/>
              <p:cNvPicPr>
                <a:picLocks noChangeAspect="1"/>
              </p:cNvPicPr>
              <p:nvPr/>
            </p:nvPicPr>
            <p:blipFill>
              <a:blip r:embed="rId1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016113" y="2059045"/>
                <a:ext cx="791999" cy="791999"/>
              </a:xfrm>
              <a:prstGeom prst="rect">
                <a:avLst/>
              </a:prstGeom>
            </p:spPr>
          </p:pic>
          <p:pic>
            <p:nvPicPr>
              <p:cNvPr id="83" name="Picture 82" descr="iconmonstr-computer-3-icon.png"/>
              <p:cNvPicPr>
                <a:picLocks noChangeAspect="1"/>
              </p:cNvPicPr>
              <p:nvPr/>
            </p:nvPicPr>
            <p:blipFill>
              <a:blip r:embed="rId1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199335" y="2027275"/>
                <a:ext cx="816800" cy="816800"/>
              </a:xfrm>
              <a:prstGeom prst="rect">
                <a:avLst/>
              </a:prstGeom>
            </p:spPr>
          </p:pic>
          <p:pic>
            <p:nvPicPr>
              <p:cNvPr id="84" name="Picture 83" descr="iconmonstr-mobile-phone-icon.png"/>
              <p:cNvPicPr>
                <a:picLocks noChangeAspect="1"/>
              </p:cNvPicPr>
              <p:nvPr/>
            </p:nvPicPr>
            <p:blipFill>
              <a:blip r:embed="rId1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284749" y="2009363"/>
                <a:ext cx="750192" cy="750192"/>
              </a:xfrm>
              <a:prstGeom prst="rect">
                <a:avLst/>
              </a:prstGeom>
            </p:spPr>
          </p:pic>
          <p:pic>
            <p:nvPicPr>
              <p:cNvPr id="85" name="Picture 84" descr="iconmonstr-smartphone-3-icon.png"/>
              <p:cNvPicPr>
                <a:picLocks noChangeAspect="1"/>
              </p:cNvPicPr>
              <p:nvPr/>
            </p:nvPicPr>
            <p:blipFill>
              <a:blip r:embed="rId1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747184" y="2059045"/>
                <a:ext cx="728951" cy="728951"/>
              </a:xfrm>
              <a:prstGeom prst="rect">
                <a:avLst/>
              </a:prstGeom>
            </p:spPr>
          </p:pic>
        </p:grpSp>
        <p:grpSp>
          <p:nvGrpSpPr>
            <p:cNvPr id="71" name="Group 70"/>
            <p:cNvGrpSpPr/>
            <p:nvPr/>
          </p:nvGrpSpPr>
          <p:grpSpPr>
            <a:xfrm>
              <a:off x="400981" y="1731102"/>
              <a:ext cx="4067023" cy="1401647"/>
              <a:chOff x="527414" y="1731102"/>
              <a:chExt cx="3897825" cy="1263533"/>
            </a:xfrm>
          </p:grpSpPr>
          <p:pic>
            <p:nvPicPr>
              <p:cNvPr id="78" name="Picture 34" descr="C:\Users\aclarke\Documents\_ECM PMk\GTM &amp; Launch\Content Server\04. MarCom &amp; Web\Graphics\CLM Lifecycle Diagram 2012\lifecycle_icons-png\lotus-icon.png"/>
              <p:cNvPicPr>
                <a:picLocks noChangeAspect="1" noChangeArrowheads="1"/>
              </p:cNvPicPr>
              <p:nvPr/>
            </p:nvPicPr>
            <p:blipFill>
              <a:blip r:embed="rId19" cstate="screen">
                <a:grayscl/>
                <a:extLst>
                  <a:ext uri="{28A0092B-C50C-407E-A947-70E740481C1C}">
                    <a14:useLocalDpi xmlns:a14="http://schemas.microsoft.com/office/drawing/2010/main"/>
                  </a:ext>
                </a:extLst>
              </a:blip>
              <a:srcRect/>
              <a:stretch>
                <a:fillRect/>
              </a:stretch>
            </p:blipFill>
            <p:spPr bwMode="auto">
              <a:xfrm>
                <a:off x="1406509" y="1731102"/>
                <a:ext cx="1260539" cy="12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36" descr="C:\Users\aclarke\Documents\_ECM PMk\GTM &amp; Launch\Content Server\04. MarCom &amp; Web\Graphics\CLM Lifecycle Diagram 2012\lifecycle_icons-png\microsoft-icon.png"/>
              <p:cNvPicPr>
                <a:picLocks noChangeAspect="1" noChangeArrowheads="1"/>
              </p:cNvPicPr>
              <p:nvPr/>
            </p:nvPicPr>
            <p:blipFill>
              <a:blip r:embed="rId20" cstate="screen">
                <a:grayscl/>
                <a:extLst>
                  <a:ext uri="{28A0092B-C50C-407E-A947-70E740481C1C}">
                    <a14:useLocalDpi xmlns:a14="http://schemas.microsoft.com/office/drawing/2010/main"/>
                  </a:ext>
                </a:extLst>
              </a:blip>
              <a:srcRect/>
              <a:stretch>
                <a:fillRect/>
              </a:stretch>
            </p:blipFill>
            <p:spPr bwMode="auto">
              <a:xfrm>
                <a:off x="527414" y="1734247"/>
                <a:ext cx="1260539" cy="12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9" descr="C:\Users\aclarke\Documents\_ECM PMk\GTM &amp; Launch\Content Server\04. MarCom &amp; Web\Graphics\CLM Lifecycle Diagram 2012\lifecycle_icons-png\oracle-icon.png"/>
              <p:cNvPicPr>
                <a:picLocks noChangeAspect="1" noChangeArrowheads="1"/>
              </p:cNvPicPr>
              <p:nvPr/>
            </p:nvPicPr>
            <p:blipFill>
              <a:blip r:embed="rId21" cstate="screen">
                <a:grayscl/>
                <a:extLst>
                  <a:ext uri="{28A0092B-C50C-407E-A947-70E740481C1C}">
                    <a14:useLocalDpi xmlns:a14="http://schemas.microsoft.com/office/drawing/2010/main"/>
                  </a:ext>
                </a:extLst>
              </a:blip>
              <a:srcRect/>
              <a:stretch>
                <a:fillRect/>
              </a:stretch>
            </p:blipFill>
            <p:spPr bwMode="auto">
              <a:xfrm>
                <a:off x="2285604" y="1734247"/>
                <a:ext cx="1260539" cy="12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41" descr="C:\Users\aclarke\Documents\_ECM PMk\GTM &amp; Launch\Content Server\04. MarCom &amp; Web\Graphics\CLM Lifecycle Diagram 2012\lifecycle_icons-png\sap-icon.png"/>
              <p:cNvPicPr>
                <a:picLocks noChangeAspect="1" noChangeArrowheads="1"/>
              </p:cNvPicPr>
              <p:nvPr/>
            </p:nvPicPr>
            <p:blipFill>
              <a:blip r:embed="rId22" cstate="screen">
                <a:grayscl/>
                <a:extLst>
                  <a:ext uri="{28A0092B-C50C-407E-A947-70E740481C1C}">
                    <a14:useLocalDpi xmlns:a14="http://schemas.microsoft.com/office/drawing/2010/main"/>
                  </a:ext>
                </a:extLst>
              </a:blip>
              <a:srcRect/>
              <a:stretch>
                <a:fillRect/>
              </a:stretch>
            </p:blipFill>
            <p:spPr bwMode="auto">
              <a:xfrm>
                <a:off x="3164700" y="1734247"/>
                <a:ext cx="1260539" cy="12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 name="Left Bracket 71"/>
            <p:cNvSpPr/>
            <p:nvPr/>
          </p:nvSpPr>
          <p:spPr>
            <a:xfrm rot="5400000">
              <a:off x="2439633" y="-45557"/>
              <a:ext cx="76155" cy="3900597"/>
            </a:xfrm>
            <a:prstGeom prst="leftBracket">
              <a:avLst>
                <a:gd name="adj" fmla="val 72534"/>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dirty="0">
                <a:solidFill>
                  <a:prstClr val="black"/>
                </a:solidFill>
                <a:latin typeface="Arial" panose="020B0604020202020204" pitchFamily="34" charset="0"/>
              </a:endParaRPr>
            </a:p>
          </p:txBody>
        </p:sp>
        <p:sp>
          <p:nvSpPr>
            <p:cNvPr id="73" name="Rectangle 72"/>
            <p:cNvSpPr/>
            <p:nvPr/>
          </p:nvSpPr>
          <p:spPr>
            <a:xfrm>
              <a:off x="1915478" y="1718888"/>
              <a:ext cx="1393803" cy="341584"/>
            </a:xfrm>
            <a:prstGeom prst="rect">
              <a:avLst/>
            </a:prstGeom>
            <a:solidFill>
              <a:schemeClr val="bg1"/>
            </a:solidFill>
          </p:spPr>
          <p:txBody>
            <a:bodyPr wrap="none">
              <a:spAutoFit/>
            </a:bodyPr>
            <a:lstStyle/>
            <a:p>
              <a:pPr fontAlgn="base">
                <a:spcBef>
                  <a:spcPct val="0"/>
                </a:spcBef>
                <a:spcAft>
                  <a:spcPct val="0"/>
                </a:spcAft>
              </a:pPr>
              <a:r>
                <a:rPr lang="en-US" sz="825" dirty="0">
                  <a:solidFill>
                    <a:prstClr val="black"/>
                  </a:solidFill>
                  <a:latin typeface="Arial" panose="020B0604020202020204" pitchFamily="34" charset="0"/>
                  <a:ea typeface="ＭＳ Ｐゴシック" charset="0"/>
                </a:rPr>
                <a:t>a</a:t>
              </a:r>
              <a:r>
                <a:rPr lang="en-US" sz="825" dirty="0">
                  <a:solidFill>
                    <a:prstClr val="black"/>
                  </a:solidFill>
                  <a:latin typeface="Arial" panose="020B0604020202020204" pitchFamily="34" charset="0"/>
                  <a:ea typeface="ＭＳ Ｐゴシック" charset="0"/>
                </a:rPr>
                <a:t>ny application</a:t>
              </a:r>
              <a:endParaRPr lang="en-US" sz="825" dirty="0">
                <a:solidFill>
                  <a:prstClr val="black"/>
                </a:solidFill>
                <a:latin typeface="Arial" panose="020B0604020202020204" pitchFamily="34" charset="0"/>
                <a:ea typeface="ＭＳ Ｐゴシック" charset="0"/>
              </a:endParaRPr>
            </a:p>
          </p:txBody>
        </p:sp>
        <p:sp>
          <p:nvSpPr>
            <p:cNvPr id="74" name="Left Bracket 73"/>
            <p:cNvSpPr/>
            <p:nvPr/>
          </p:nvSpPr>
          <p:spPr>
            <a:xfrm rot="5400000">
              <a:off x="6427673" y="31976"/>
              <a:ext cx="80780" cy="3750157"/>
            </a:xfrm>
            <a:prstGeom prst="leftBracket">
              <a:avLst>
                <a:gd name="adj" fmla="val 72534"/>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dirty="0">
                <a:solidFill>
                  <a:prstClr val="black"/>
                </a:solidFill>
                <a:latin typeface="Arial" panose="020B0604020202020204" pitchFamily="34" charset="0"/>
              </a:endParaRPr>
            </a:p>
          </p:txBody>
        </p:sp>
        <p:sp>
          <p:nvSpPr>
            <p:cNvPr id="75" name="Rectangle 74"/>
            <p:cNvSpPr/>
            <p:nvPr/>
          </p:nvSpPr>
          <p:spPr>
            <a:xfrm>
              <a:off x="6010771" y="1723513"/>
              <a:ext cx="1124130" cy="341584"/>
            </a:xfrm>
            <a:prstGeom prst="rect">
              <a:avLst/>
            </a:prstGeom>
            <a:solidFill>
              <a:schemeClr val="bg1"/>
            </a:solidFill>
          </p:spPr>
          <p:txBody>
            <a:bodyPr wrap="none">
              <a:spAutoFit/>
            </a:bodyPr>
            <a:lstStyle/>
            <a:p>
              <a:pPr fontAlgn="base">
                <a:spcBef>
                  <a:spcPct val="0"/>
                </a:spcBef>
                <a:spcAft>
                  <a:spcPct val="0"/>
                </a:spcAft>
              </a:pPr>
              <a:r>
                <a:rPr lang="en-US" sz="825" dirty="0">
                  <a:solidFill>
                    <a:prstClr val="black"/>
                  </a:solidFill>
                  <a:latin typeface="Arial" panose="020B0604020202020204" pitchFamily="34" charset="0"/>
                  <a:ea typeface="ＭＳ Ｐゴシック" charset="0"/>
                </a:rPr>
                <a:t>a</a:t>
              </a:r>
              <a:r>
                <a:rPr lang="en-US" sz="825" dirty="0">
                  <a:solidFill>
                    <a:prstClr val="black"/>
                  </a:solidFill>
                  <a:latin typeface="Arial" panose="020B0604020202020204" pitchFamily="34" charset="0"/>
                  <a:ea typeface="ＭＳ Ｐゴシック" charset="0"/>
                </a:rPr>
                <a:t>ny device </a:t>
              </a:r>
              <a:endParaRPr lang="en-US" sz="825" dirty="0">
                <a:solidFill>
                  <a:prstClr val="black"/>
                </a:solidFill>
                <a:latin typeface="Arial" panose="020B0604020202020204" pitchFamily="34" charset="0"/>
                <a:ea typeface="ＭＳ Ｐゴシック" charset="0"/>
              </a:endParaRPr>
            </a:p>
          </p:txBody>
        </p:sp>
        <p:pic>
          <p:nvPicPr>
            <p:cNvPr id="76" name="Picture 75" descr="Storage.png"/>
            <p:cNvPicPr>
              <a:picLocks noChangeAspect="1"/>
            </p:cNvPicPr>
            <p:nvPr/>
          </p:nvPicPr>
          <p:blipFill>
            <a:blip r:embed="rId2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8548" y="4695351"/>
              <a:ext cx="7642047" cy="1163703"/>
            </a:xfrm>
            <a:prstGeom prst="rect">
              <a:avLst/>
            </a:prstGeom>
          </p:spPr>
        </p:pic>
        <p:sp>
          <p:nvSpPr>
            <p:cNvPr id="77" name="Left Bracket 76"/>
            <p:cNvSpPr/>
            <p:nvPr/>
          </p:nvSpPr>
          <p:spPr>
            <a:xfrm rot="5400000">
              <a:off x="4380537" y="927506"/>
              <a:ext cx="80779" cy="7595919"/>
            </a:xfrm>
            <a:prstGeom prst="leftBracket">
              <a:avLst>
                <a:gd name="adj" fmla="val 72534"/>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sz="1350" dirty="0">
                <a:solidFill>
                  <a:prstClr val="black"/>
                </a:solidFill>
                <a:latin typeface="Arial" panose="020B0604020202020204" pitchFamily="34" charset="0"/>
              </a:endParaRPr>
            </a:p>
          </p:txBody>
        </p:sp>
      </p:grpSp>
      <p:sp>
        <p:nvSpPr>
          <p:cNvPr id="115" name="Rectangle 114"/>
          <p:cNvSpPr/>
          <p:nvPr/>
        </p:nvSpPr>
        <p:spPr>
          <a:xfrm>
            <a:off x="1315422" y="4171951"/>
            <a:ext cx="6544635" cy="710451"/>
          </a:xfrm>
          <a:prstGeom prst="rect">
            <a:avLst/>
          </a:prstGeom>
        </p:spPr>
        <p:txBody>
          <a:bodyPr wrap="square">
            <a:spAutoFit/>
          </a:bodyPr>
          <a:lstStyle/>
          <a:p>
            <a:pPr marL="33338" algn="ctr" defTabSz="342900">
              <a:spcBef>
                <a:spcPts val="450"/>
              </a:spcBef>
            </a:pPr>
            <a:r>
              <a:rPr lang="en-US" sz="1350" dirty="0">
                <a:solidFill>
                  <a:srgbClr val="0072AA"/>
                </a:solidFill>
                <a:latin typeface="Arial" panose="020B0604020202020204" pitchFamily="34" charset="0"/>
                <a:cs typeface="Arial" panose="020B0604020202020204" pitchFamily="34" charset="0"/>
              </a:rPr>
              <a:t>“With so much content, of different types across more than 40 countries, OpenText helps us meet the demands of the various regulatory and legislative bodies.”</a:t>
            </a:r>
            <a:endParaRPr lang="en-US" sz="1500" dirty="0">
              <a:solidFill>
                <a:srgbClr val="0072AA"/>
              </a:solidFill>
              <a:latin typeface="Arial" panose="020B0604020202020204" pitchFamily="34" charset="0"/>
              <a:cs typeface="Arial" panose="020B0604020202020204" pitchFamily="34" charset="0"/>
            </a:endParaRPr>
          </a:p>
          <a:p>
            <a:pPr marL="33338" algn="r" defTabSz="342900">
              <a:spcBef>
                <a:spcPts val="450"/>
              </a:spcBef>
            </a:pPr>
            <a:r>
              <a:rPr lang="en-US" sz="900" i="1" dirty="0">
                <a:latin typeface="Arial" panose="020B0604020202020204" pitchFamily="34" charset="0"/>
                <a:cs typeface="Arial" panose="020B0604020202020204" pitchFamily="34" charset="0"/>
              </a:rPr>
              <a:t>Mike Haywood, Record Management &amp; Archiving Manager, </a:t>
            </a:r>
            <a:r>
              <a:rPr lang="en-US" sz="900" i="1" dirty="0" err="1">
                <a:latin typeface="Arial" panose="020B0604020202020204" pitchFamily="34" charset="0"/>
                <a:cs typeface="Arial" panose="020B0604020202020204" pitchFamily="34" charset="0"/>
                <a:hlinkClick r:id="rId24"/>
              </a:rPr>
              <a:t>Givaudan</a:t>
            </a:r>
            <a:endParaRPr lang="en-US"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889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000" dirty="0">
                <a:solidFill>
                  <a:schemeClr val="accent1"/>
                </a:solidFill>
                <a:ea typeface="ＭＳ Ｐゴシック" charset="0"/>
                <a:cs typeface="AllerMod" pitchFamily="50" charset="0"/>
              </a:rPr>
              <a:t>Benefits with OpenText on Azure</a:t>
            </a:r>
          </a:p>
        </p:txBody>
      </p:sp>
      <p:graphicFrame>
        <p:nvGraphicFramePr>
          <p:cNvPr id="15" name="Content Placeholder 14"/>
          <p:cNvGraphicFramePr>
            <a:graphicFrameLocks noGrp="1"/>
          </p:cNvGraphicFramePr>
          <p:nvPr>
            <p:ph idx="1"/>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67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08540"/>
            <a:ext cx="8229600" cy="802481"/>
          </a:xfrm>
        </p:spPr>
        <p:txBody>
          <a:bodyPr/>
          <a:lstStyle/>
          <a:p>
            <a:r>
              <a:rPr lang="de-DE" sz="2400" dirty="0"/>
              <a:t>Example Pricing </a:t>
            </a:r>
            <a:r>
              <a:rPr lang="de-DE" sz="2400" dirty="0" smtClean="0"/>
              <a:t>Content Suite Platform 1000 </a:t>
            </a:r>
            <a:r>
              <a:rPr lang="de-DE" sz="2400" dirty="0"/>
              <a:t>user*</a:t>
            </a:r>
          </a:p>
        </p:txBody>
      </p:sp>
      <p:graphicFrame>
        <p:nvGraphicFramePr>
          <p:cNvPr id="9" name="Content Placeholder 8"/>
          <p:cNvGraphicFramePr>
            <a:graphicFrameLocks noGrp="1"/>
          </p:cNvGraphicFramePr>
          <p:nvPr>
            <p:ph sz="half" idx="1"/>
            <p:extLst/>
          </p:nvPr>
        </p:nvGraphicFramePr>
        <p:xfrm>
          <a:off x="76200" y="918995"/>
          <a:ext cx="4495800" cy="1600200"/>
        </p:xfrm>
        <a:graphic>
          <a:graphicData uri="http://schemas.openxmlformats.org/drawingml/2006/table">
            <a:tbl>
              <a:tblPr firstRow="1" bandRow="1">
                <a:tableStyleId>{00A15C55-8517-42AA-B614-E9B94910E393}</a:tableStyleId>
              </a:tblPr>
              <a:tblGrid>
                <a:gridCol w="1447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411480">
                <a:tc>
                  <a:txBody>
                    <a:bodyPr/>
                    <a:lstStyle/>
                    <a:p>
                      <a:r>
                        <a:rPr lang="en-US" sz="1050" noProof="0" dirty="0" smtClean="0"/>
                        <a:t>Server (Production)</a:t>
                      </a:r>
                      <a:endParaRPr lang="en-US" sz="1050" noProof="0" dirty="0"/>
                    </a:p>
                  </a:txBody>
                  <a:tcPr/>
                </a:tc>
                <a:tc>
                  <a:txBody>
                    <a:bodyPr/>
                    <a:lstStyle/>
                    <a:p>
                      <a:pPr algn="r"/>
                      <a:r>
                        <a:rPr lang="en-US" sz="1050" noProof="0" dirty="0" smtClean="0"/>
                        <a:t>Number</a:t>
                      </a:r>
                      <a:endParaRPr lang="en-US" sz="1050" noProof="0" dirty="0"/>
                    </a:p>
                  </a:txBody>
                  <a:tcPr/>
                </a:tc>
                <a:tc>
                  <a:txBody>
                    <a:bodyPr/>
                    <a:lstStyle/>
                    <a:p>
                      <a:pPr algn="r"/>
                      <a:r>
                        <a:rPr lang="en-US" sz="1050" noProof="0" dirty="0" err="1" smtClean="0"/>
                        <a:t>vCores</a:t>
                      </a:r>
                      <a:endParaRPr lang="en-US" sz="1050" noProof="0" dirty="0"/>
                    </a:p>
                  </a:txBody>
                  <a:tcPr/>
                </a:tc>
                <a:tc>
                  <a:txBody>
                    <a:bodyPr/>
                    <a:lstStyle/>
                    <a:p>
                      <a:pPr algn="r"/>
                      <a:r>
                        <a:rPr lang="en-US" sz="1050" noProof="0" dirty="0" smtClean="0"/>
                        <a:t>RAM [GB]</a:t>
                      </a:r>
                      <a:endParaRPr lang="en-US" sz="1050" noProof="0" dirty="0"/>
                    </a:p>
                  </a:txBody>
                  <a:tcPr/>
                </a:tc>
                <a:tc>
                  <a:txBody>
                    <a:bodyPr/>
                    <a:lstStyle/>
                    <a:p>
                      <a:pPr algn="r"/>
                      <a:r>
                        <a:rPr lang="en-US" sz="1050" noProof="0" dirty="0" smtClean="0"/>
                        <a:t>Price [€]</a:t>
                      </a:r>
                      <a:endParaRPr lang="en-US" sz="1050" noProof="0" dirty="0"/>
                    </a:p>
                  </a:txBody>
                  <a:tcPr/>
                </a:tc>
                <a:extLst>
                  <a:ext uri="{0D108BD9-81ED-4DB2-BD59-A6C34878D82A}">
                    <a16:rowId xmlns:a16="http://schemas.microsoft.com/office/drawing/2014/main" val="10000"/>
                  </a:ext>
                </a:extLst>
              </a:tr>
              <a:tr h="396240">
                <a:tc>
                  <a:txBody>
                    <a:bodyPr/>
                    <a:lstStyle/>
                    <a:p>
                      <a:r>
                        <a:rPr lang="de-DE" sz="1000" dirty="0" smtClean="0"/>
                        <a:t>Content Server [A3]</a:t>
                      </a:r>
                      <a:endParaRPr lang="de-DE" sz="1000" dirty="0"/>
                    </a:p>
                  </a:txBody>
                  <a:tcPr/>
                </a:tc>
                <a:tc>
                  <a:txBody>
                    <a:bodyPr/>
                    <a:lstStyle/>
                    <a:p>
                      <a:pPr algn="r"/>
                      <a:r>
                        <a:rPr lang="de-DE" sz="1000" dirty="0" smtClean="0"/>
                        <a:t>2</a:t>
                      </a:r>
                      <a:endParaRPr lang="de-DE" sz="1000" dirty="0"/>
                    </a:p>
                  </a:txBody>
                  <a:tcPr/>
                </a:tc>
                <a:tc>
                  <a:txBody>
                    <a:bodyPr/>
                    <a:lstStyle/>
                    <a:p>
                      <a:pPr algn="r"/>
                      <a:r>
                        <a:rPr lang="de-DE" sz="1000" dirty="0" smtClean="0"/>
                        <a:t>4</a:t>
                      </a:r>
                      <a:endParaRPr lang="de-DE" sz="1000" dirty="0"/>
                    </a:p>
                  </a:txBody>
                  <a:tcPr/>
                </a:tc>
                <a:tc>
                  <a:txBody>
                    <a:bodyPr/>
                    <a:lstStyle/>
                    <a:p>
                      <a:pPr algn="r"/>
                      <a:r>
                        <a:rPr lang="de-DE" sz="1000" dirty="0" smtClean="0"/>
                        <a:t>7</a:t>
                      </a:r>
                      <a:endParaRPr lang="de-DE" sz="1000" dirty="0"/>
                    </a:p>
                  </a:txBody>
                  <a:tcPr/>
                </a:tc>
                <a:tc>
                  <a:txBody>
                    <a:bodyPr/>
                    <a:lstStyle/>
                    <a:p>
                      <a:pPr algn="r"/>
                      <a:r>
                        <a:rPr lang="de-DE" sz="1000" dirty="0" smtClean="0"/>
                        <a:t>598,39</a:t>
                      </a:r>
                      <a:endParaRPr lang="de-DE" sz="1000" dirty="0"/>
                    </a:p>
                  </a:txBody>
                  <a:tcPr/>
                </a:tc>
                <a:extLst>
                  <a:ext uri="{0D108BD9-81ED-4DB2-BD59-A6C34878D82A}">
                    <a16:rowId xmlns:a16="http://schemas.microsoft.com/office/drawing/2014/main" val="10001"/>
                  </a:ext>
                </a:extLst>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Archive Server [A3]</a:t>
                      </a:r>
                    </a:p>
                  </a:txBody>
                  <a:tcPr/>
                </a:tc>
                <a:tc>
                  <a:txBody>
                    <a:bodyPr/>
                    <a:lstStyle/>
                    <a:p>
                      <a:pPr algn="r"/>
                      <a:r>
                        <a:rPr lang="de-DE" sz="1000" dirty="0" smtClean="0"/>
                        <a:t>1</a:t>
                      </a:r>
                      <a:endParaRPr lang="de-DE" sz="1000" dirty="0"/>
                    </a:p>
                  </a:txBody>
                  <a:tcPr/>
                </a:tc>
                <a:tc>
                  <a:txBody>
                    <a:bodyPr/>
                    <a:lstStyle/>
                    <a:p>
                      <a:pPr algn="r"/>
                      <a:r>
                        <a:rPr lang="de-DE" sz="1000" dirty="0" smtClean="0"/>
                        <a:t>4</a:t>
                      </a:r>
                      <a:endParaRPr lang="de-DE" sz="1000" dirty="0"/>
                    </a:p>
                  </a:txBody>
                  <a:tcPr/>
                </a:tc>
                <a:tc>
                  <a:txBody>
                    <a:bodyPr/>
                    <a:lstStyle/>
                    <a:p>
                      <a:pPr algn="r"/>
                      <a:r>
                        <a:rPr lang="de-DE" sz="1000" dirty="0" smtClean="0"/>
                        <a:t>7</a:t>
                      </a:r>
                      <a:endParaRPr lang="de-DE" sz="1000" dirty="0"/>
                    </a:p>
                  </a:txBody>
                  <a:tcPr/>
                </a:tc>
                <a:tc>
                  <a:txBody>
                    <a:bodyPr/>
                    <a:lstStyle/>
                    <a:p>
                      <a:pPr algn="r"/>
                      <a:r>
                        <a:rPr lang="de-DE" sz="1000" dirty="0" smtClean="0"/>
                        <a:t>199,47</a:t>
                      </a:r>
                      <a:endParaRPr lang="de-DE" sz="1000" dirty="0"/>
                    </a:p>
                  </a:txBody>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MS-SQL [A4]</a:t>
                      </a:r>
                    </a:p>
                    <a:p>
                      <a:endParaRPr lang="de-DE" sz="1000" dirty="0"/>
                    </a:p>
                  </a:txBody>
                  <a:tcPr/>
                </a:tc>
                <a:tc>
                  <a:txBody>
                    <a:bodyPr/>
                    <a:lstStyle/>
                    <a:p>
                      <a:pPr algn="r"/>
                      <a:r>
                        <a:rPr lang="de-DE" sz="1000" dirty="0" smtClean="0"/>
                        <a:t>1</a:t>
                      </a:r>
                      <a:endParaRPr lang="de-DE" sz="1000" dirty="0"/>
                    </a:p>
                  </a:txBody>
                  <a:tcPr/>
                </a:tc>
                <a:tc>
                  <a:txBody>
                    <a:bodyPr/>
                    <a:lstStyle/>
                    <a:p>
                      <a:pPr algn="r"/>
                      <a:r>
                        <a:rPr lang="de-DE" sz="1000" dirty="0" smtClean="0"/>
                        <a:t>4</a:t>
                      </a:r>
                      <a:endParaRPr lang="de-DE" sz="1000" dirty="0"/>
                    </a:p>
                  </a:txBody>
                  <a:tcPr/>
                </a:tc>
                <a:tc>
                  <a:txBody>
                    <a:bodyPr/>
                    <a:lstStyle/>
                    <a:p>
                      <a:pPr algn="r"/>
                      <a:r>
                        <a:rPr lang="de-DE" sz="1000" dirty="0" smtClean="0"/>
                        <a:t>14</a:t>
                      </a:r>
                      <a:endParaRPr lang="de-DE" sz="1000" dirty="0"/>
                    </a:p>
                  </a:txBody>
                  <a:tcPr/>
                </a:tc>
                <a:tc>
                  <a:txBody>
                    <a:bodyPr/>
                    <a:lstStyle/>
                    <a:p>
                      <a:pPr algn="r"/>
                      <a:r>
                        <a:rPr lang="de-DE" sz="1000" dirty="0" smtClean="0"/>
                        <a:t>842,17</a:t>
                      </a:r>
                      <a:endParaRPr lang="de-DE" sz="1000" dirty="0"/>
                    </a:p>
                  </a:txBody>
                  <a:tcPr/>
                </a:tc>
                <a:extLst>
                  <a:ext uri="{0D108BD9-81ED-4DB2-BD59-A6C34878D82A}">
                    <a16:rowId xmlns:a16="http://schemas.microsoft.com/office/drawing/2014/main" val="10003"/>
                  </a:ext>
                </a:extLst>
              </a:tr>
            </a:tbl>
          </a:graphicData>
        </a:graphic>
      </p:graphicFrame>
      <p:graphicFrame>
        <p:nvGraphicFramePr>
          <p:cNvPr id="10" name="Content Placeholder 8"/>
          <p:cNvGraphicFramePr>
            <a:graphicFrameLocks/>
          </p:cNvGraphicFramePr>
          <p:nvPr>
            <p:extLst/>
          </p:nvPr>
        </p:nvGraphicFramePr>
        <p:xfrm>
          <a:off x="76200" y="2575929"/>
          <a:ext cx="4495800" cy="1977021"/>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418117">
                <a:tc>
                  <a:txBody>
                    <a:bodyPr/>
                    <a:lstStyle/>
                    <a:p>
                      <a:r>
                        <a:rPr lang="en-US" sz="1050" noProof="0" dirty="0" smtClean="0"/>
                        <a:t>Storage (Production)</a:t>
                      </a:r>
                      <a:endParaRPr lang="en-US" sz="1050" noProof="0" dirty="0"/>
                    </a:p>
                  </a:txBody>
                  <a:tcPr/>
                </a:tc>
                <a:tc>
                  <a:txBody>
                    <a:bodyPr/>
                    <a:lstStyle/>
                    <a:p>
                      <a:pPr algn="r"/>
                      <a:r>
                        <a:rPr lang="en-US" sz="1050" noProof="0" dirty="0" smtClean="0"/>
                        <a:t>Volume</a:t>
                      </a:r>
                      <a:endParaRPr lang="en-US" sz="1050" noProof="0" dirty="0"/>
                    </a:p>
                  </a:txBody>
                  <a:tcPr/>
                </a:tc>
                <a:tc>
                  <a:txBody>
                    <a:bodyPr/>
                    <a:lstStyle/>
                    <a:p>
                      <a:pPr algn="r"/>
                      <a:r>
                        <a:rPr lang="en-US" sz="1050" noProof="0" dirty="0" smtClean="0"/>
                        <a:t>Configuration</a:t>
                      </a:r>
                      <a:endParaRPr lang="en-US" sz="1050" noProof="0" dirty="0"/>
                    </a:p>
                  </a:txBody>
                  <a:tcPr/>
                </a:tc>
                <a:tc>
                  <a:txBody>
                    <a:bodyPr/>
                    <a:lstStyle/>
                    <a:p>
                      <a:pPr algn="r"/>
                      <a:r>
                        <a:rPr lang="en-US" sz="1050" noProof="0" dirty="0" smtClean="0"/>
                        <a:t>Price [€]</a:t>
                      </a:r>
                      <a:endParaRPr lang="en-US" sz="1050" noProof="0" dirty="0"/>
                    </a:p>
                  </a:txBody>
                  <a:tcPr/>
                </a:tc>
                <a:extLst>
                  <a:ext uri="{0D108BD9-81ED-4DB2-BD59-A6C34878D82A}">
                    <a16:rowId xmlns:a16="http://schemas.microsoft.com/office/drawing/2014/main" val="10000"/>
                  </a:ext>
                </a:extLst>
              </a:tr>
              <a:tr h="402631">
                <a:tc>
                  <a:txBody>
                    <a:bodyPr/>
                    <a:lstStyle/>
                    <a:p>
                      <a:r>
                        <a:rPr lang="de-DE" sz="1000" dirty="0" smtClean="0"/>
                        <a:t>Page </a:t>
                      </a:r>
                      <a:r>
                        <a:rPr lang="de-DE" sz="1000" dirty="0" err="1" smtClean="0"/>
                        <a:t>Blobs</a:t>
                      </a:r>
                      <a:r>
                        <a:rPr lang="de-DE" sz="1000" dirty="0" smtClean="0"/>
                        <a:t> </a:t>
                      </a:r>
                      <a:r>
                        <a:rPr lang="de-DE" sz="1000" dirty="0" err="1" smtClean="0"/>
                        <a:t>and</a:t>
                      </a:r>
                      <a:r>
                        <a:rPr lang="de-DE" sz="1000" dirty="0" smtClean="0"/>
                        <a:t> Disks</a:t>
                      </a:r>
                      <a:endParaRPr lang="de-DE" sz="1000" dirty="0"/>
                    </a:p>
                  </a:txBody>
                  <a:tcPr/>
                </a:tc>
                <a:tc>
                  <a:txBody>
                    <a:bodyPr/>
                    <a:lstStyle/>
                    <a:p>
                      <a:pPr algn="r"/>
                      <a:r>
                        <a:rPr lang="de-DE" sz="1000" dirty="0" smtClean="0"/>
                        <a:t>2.000 GB</a:t>
                      </a:r>
                      <a:endParaRPr lang="de-DE" sz="1000" dirty="0"/>
                    </a:p>
                  </a:txBody>
                  <a:tcPr/>
                </a:tc>
                <a:tc>
                  <a:txBody>
                    <a:bodyPr/>
                    <a:lstStyle/>
                    <a:p>
                      <a:pPr algn="r"/>
                      <a:r>
                        <a:rPr lang="de-DE" sz="1000" dirty="0" err="1" smtClean="0"/>
                        <a:t>Locally</a:t>
                      </a:r>
                      <a:r>
                        <a:rPr lang="de-DE" sz="1000" dirty="0" smtClean="0"/>
                        <a:t> </a:t>
                      </a:r>
                      <a:r>
                        <a:rPr lang="de-DE" sz="1000" baseline="0" dirty="0" smtClean="0"/>
                        <a:t>Redundant</a:t>
                      </a:r>
                      <a:endParaRPr lang="de-DE" sz="1000" dirty="0"/>
                    </a:p>
                  </a:txBody>
                  <a:tcPr/>
                </a:tc>
                <a:tc>
                  <a:txBody>
                    <a:bodyPr/>
                    <a:lstStyle/>
                    <a:p>
                      <a:pPr algn="r"/>
                      <a:r>
                        <a:rPr lang="de-DE" sz="1000" dirty="0" smtClean="0"/>
                        <a:t>74,47</a:t>
                      </a:r>
                      <a:endParaRPr lang="de-DE" sz="1000" dirty="0"/>
                    </a:p>
                  </a:txBody>
                  <a:tcPr/>
                </a:tc>
                <a:extLst>
                  <a:ext uri="{0D108BD9-81ED-4DB2-BD59-A6C34878D82A}">
                    <a16:rowId xmlns:a16="http://schemas.microsoft.com/office/drawing/2014/main" val="10001"/>
                  </a:ext>
                </a:extLst>
              </a:tr>
              <a:tr h="402631">
                <a:tc>
                  <a:txBody>
                    <a:bodyPr/>
                    <a:lstStyle/>
                    <a:p>
                      <a:r>
                        <a:rPr lang="de-DE" sz="1000" dirty="0" smtClean="0"/>
                        <a:t>Block </a:t>
                      </a:r>
                      <a:r>
                        <a:rPr lang="de-DE" sz="1000" dirty="0" err="1" smtClean="0"/>
                        <a:t>Blobs</a:t>
                      </a:r>
                      <a:endParaRPr lang="de-DE" sz="1000" dirty="0"/>
                    </a:p>
                  </a:txBody>
                  <a:tcPr/>
                </a:tc>
                <a:tc>
                  <a:txBody>
                    <a:bodyPr/>
                    <a:lstStyle/>
                    <a:p>
                      <a:pPr algn="r"/>
                      <a:r>
                        <a:rPr lang="de-DE" sz="1000" dirty="0" smtClean="0"/>
                        <a:t>5.000 GB</a:t>
                      </a:r>
                      <a:endParaRPr lang="de-DE" sz="1000" dirty="0"/>
                    </a:p>
                  </a:txBody>
                  <a:tcPr/>
                </a:tc>
                <a:tc>
                  <a:txBody>
                    <a:bodyPr/>
                    <a:lstStyle/>
                    <a:p>
                      <a:pPr algn="r"/>
                      <a:r>
                        <a:rPr lang="de-DE" sz="1000" dirty="0" smtClean="0"/>
                        <a:t>Zone</a:t>
                      </a:r>
                      <a:r>
                        <a:rPr lang="de-DE" sz="1000" baseline="0" dirty="0" smtClean="0"/>
                        <a:t> Redundant</a:t>
                      </a:r>
                      <a:endParaRPr lang="de-DE" sz="1000" dirty="0"/>
                    </a:p>
                  </a:txBody>
                  <a:tcPr/>
                </a:tc>
                <a:tc>
                  <a:txBody>
                    <a:bodyPr/>
                    <a:lstStyle/>
                    <a:p>
                      <a:pPr algn="r"/>
                      <a:r>
                        <a:rPr lang="de-DE" sz="1000" dirty="0" smtClean="0"/>
                        <a:t>110,23</a:t>
                      </a:r>
                      <a:endParaRPr lang="de-DE" sz="1000" dirty="0"/>
                    </a:p>
                  </a:txBody>
                  <a:tcPr/>
                </a:tc>
                <a:extLst>
                  <a:ext uri="{0D108BD9-81ED-4DB2-BD59-A6C34878D82A}">
                    <a16:rowId xmlns:a16="http://schemas.microsoft.com/office/drawing/2014/main" val="10002"/>
                  </a:ext>
                </a:extLst>
              </a:tr>
              <a:tr h="376821">
                <a:tc>
                  <a:txBody>
                    <a:bodyPr/>
                    <a:lstStyle/>
                    <a:p>
                      <a:r>
                        <a:rPr lang="de-DE" sz="1000" dirty="0" smtClean="0"/>
                        <a:t>Storage Transactions</a:t>
                      </a:r>
                      <a:endParaRPr lang="de-DE" sz="1000" dirty="0"/>
                    </a:p>
                  </a:txBody>
                  <a:tcPr/>
                </a:tc>
                <a:tc>
                  <a:txBody>
                    <a:bodyPr/>
                    <a:lstStyle/>
                    <a:p>
                      <a:pPr algn="r"/>
                      <a:r>
                        <a:rPr lang="de-DE" sz="1000" dirty="0" smtClean="0"/>
                        <a:t>150 </a:t>
                      </a:r>
                      <a:r>
                        <a:rPr lang="de-DE" sz="1000" dirty="0" err="1" smtClean="0"/>
                        <a:t>Mio</a:t>
                      </a:r>
                      <a:endParaRPr lang="de-DE" sz="1000" dirty="0"/>
                    </a:p>
                  </a:txBody>
                  <a:tcPr/>
                </a:tc>
                <a:tc>
                  <a:txBody>
                    <a:bodyPr/>
                    <a:lstStyle/>
                    <a:p>
                      <a:pPr algn="r"/>
                      <a:endParaRPr lang="de-DE" sz="1000" dirty="0"/>
                    </a:p>
                  </a:txBody>
                  <a:tcPr/>
                </a:tc>
                <a:tc>
                  <a:txBody>
                    <a:bodyPr/>
                    <a:lstStyle/>
                    <a:p>
                      <a:pPr algn="r"/>
                      <a:r>
                        <a:rPr lang="de-DE" sz="1000" dirty="0" smtClean="0"/>
                        <a:t>4,04</a:t>
                      </a:r>
                      <a:endParaRPr lang="de-DE" sz="1000" dirty="0"/>
                    </a:p>
                  </a:txBody>
                  <a:tcPr/>
                </a:tc>
                <a:extLst>
                  <a:ext uri="{0D108BD9-81ED-4DB2-BD59-A6C34878D82A}">
                    <a16:rowId xmlns:a16="http://schemas.microsoft.com/office/drawing/2014/main" val="10003"/>
                  </a:ext>
                </a:extLst>
              </a:tr>
              <a:tr h="376821">
                <a:tc>
                  <a:txBody>
                    <a:bodyPr/>
                    <a:lstStyle/>
                    <a:p>
                      <a:r>
                        <a:rPr lang="de-DE" sz="1000" dirty="0" smtClean="0"/>
                        <a:t>Backup</a:t>
                      </a:r>
                      <a:endParaRPr lang="de-DE" sz="1000" dirty="0"/>
                    </a:p>
                  </a:txBody>
                  <a:tcPr/>
                </a:tc>
                <a:tc>
                  <a:txBody>
                    <a:bodyPr/>
                    <a:lstStyle/>
                    <a:p>
                      <a:pPr algn="r"/>
                      <a:r>
                        <a:rPr lang="de-DE" sz="1000" dirty="0" smtClean="0"/>
                        <a:t>2.000</a:t>
                      </a:r>
                      <a:r>
                        <a:rPr lang="de-DE" sz="1000" baseline="0" dirty="0" smtClean="0"/>
                        <a:t> GB</a:t>
                      </a:r>
                      <a:endParaRPr lang="de-DE" sz="1000" dirty="0"/>
                    </a:p>
                  </a:txBody>
                  <a:tcPr/>
                </a:tc>
                <a:tc>
                  <a:txBody>
                    <a:bodyPr/>
                    <a:lstStyle/>
                    <a:p>
                      <a:pPr algn="r"/>
                      <a:endParaRPr lang="de-DE" sz="1000" dirty="0"/>
                    </a:p>
                  </a:txBody>
                  <a:tcPr/>
                </a:tc>
                <a:tc>
                  <a:txBody>
                    <a:bodyPr/>
                    <a:lstStyle/>
                    <a:p>
                      <a:pPr algn="r"/>
                      <a:r>
                        <a:rPr lang="de-DE" sz="1000" dirty="0" smtClean="0"/>
                        <a:t>297,14</a:t>
                      </a:r>
                      <a:endParaRPr lang="de-DE" sz="1000" dirty="0"/>
                    </a:p>
                  </a:txBody>
                  <a:tcPr/>
                </a:tc>
                <a:extLst>
                  <a:ext uri="{0D108BD9-81ED-4DB2-BD59-A6C34878D82A}">
                    <a16:rowId xmlns:a16="http://schemas.microsoft.com/office/drawing/2014/main" val="10004"/>
                  </a:ext>
                </a:extLst>
              </a:tr>
            </a:tbl>
          </a:graphicData>
        </a:graphic>
      </p:graphicFrame>
      <p:graphicFrame>
        <p:nvGraphicFramePr>
          <p:cNvPr id="11" name="Content Placeholder 8"/>
          <p:cNvGraphicFramePr>
            <a:graphicFrameLocks noGrp="1"/>
          </p:cNvGraphicFramePr>
          <p:nvPr>
            <p:ph sz="half" idx="1"/>
            <p:extLst/>
          </p:nvPr>
        </p:nvGraphicFramePr>
        <p:xfrm>
          <a:off x="4648200" y="915008"/>
          <a:ext cx="4419600" cy="1600200"/>
        </p:xfrm>
        <a:graphic>
          <a:graphicData uri="http://schemas.openxmlformats.org/drawingml/2006/table">
            <a:tbl>
              <a:tblPr firstRow="1" bandRow="1">
                <a:tableStyleId>{7DF18680-E054-41AD-8BC1-D1AEF772440D}</a:tableStyleId>
              </a:tblPr>
              <a:tblGrid>
                <a:gridCol w="1423261">
                  <a:extLst>
                    <a:ext uri="{9D8B030D-6E8A-4147-A177-3AD203B41FA5}">
                      <a16:colId xmlns:a16="http://schemas.microsoft.com/office/drawing/2014/main" val="20000"/>
                    </a:ext>
                  </a:extLst>
                </a:gridCol>
                <a:gridCol w="749085">
                  <a:extLst>
                    <a:ext uri="{9D8B030D-6E8A-4147-A177-3AD203B41FA5}">
                      <a16:colId xmlns:a16="http://schemas.microsoft.com/office/drawing/2014/main" val="20001"/>
                    </a:ext>
                  </a:extLst>
                </a:gridCol>
                <a:gridCol w="674176">
                  <a:extLst>
                    <a:ext uri="{9D8B030D-6E8A-4147-A177-3AD203B41FA5}">
                      <a16:colId xmlns:a16="http://schemas.microsoft.com/office/drawing/2014/main" val="20002"/>
                    </a:ext>
                  </a:extLst>
                </a:gridCol>
                <a:gridCol w="823993">
                  <a:extLst>
                    <a:ext uri="{9D8B030D-6E8A-4147-A177-3AD203B41FA5}">
                      <a16:colId xmlns:a16="http://schemas.microsoft.com/office/drawing/2014/main" val="20003"/>
                    </a:ext>
                  </a:extLst>
                </a:gridCol>
                <a:gridCol w="749085">
                  <a:extLst>
                    <a:ext uri="{9D8B030D-6E8A-4147-A177-3AD203B41FA5}">
                      <a16:colId xmlns:a16="http://schemas.microsoft.com/office/drawing/2014/main" val="20004"/>
                    </a:ext>
                  </a:extLst>
                </a:gridCol>
              </a:tblGrid>
              <a:tr h="411480">
                <a:tc>
                  <a:txBody>
                    <a:bodyPr/>
                    <a:lstStyle/>
                    <a:p>
                      <a:r>
                        <a:rPr lang="en-US" sz="1050" noProof="0" dirty="0" smtClean="0"/>
                        <a:t>Server (Test)</a:t>
                      </a:r>
                      <a:endParaRPr lang="en-US" sz="1050" noProof="0" dirty="0"/>
                    </a:p>
                  </a:txBody>
                  <a:tcPr/>
                </a:tc>
                <a:tc>
                  <a:txBody>
                    <a:bodyPr/>
                    <a:lstStyle/>
                    <a:p>
                      <a:pPr algn="r"/>
                      <a:r>
                        <a:rPr lang="en-US" sz="1050" noProof="0" dirty="0" smtClean="0"/>
                        <a:t>Number</a:t>
                      </a:r>
                      <a:endParaRPr lang="en-US" sz="1050" noProof="0" dirty="0"/>
                    </a:p>
                  </a:txBody>
                  <a:tcPr/>
                </a:tc>
                <a:tc>
                  <a:txBody>
                    <a:bodyPr/>
                    <a:lstStyle/>
                    <a:p>
                      <a:pPr algn="r"/>
                      <a:r>
                        <a:rPr lang="en-US" sz="1050" noProof="0" dirty="0" err="1" smtClean="0"/>
                        <a:t>vCores</a:t>
                      </a:r>
                      <a:endParaRPr lang="en-US" sz="1050" noProof="0" dirty="0"/>
                    </a:p>
                  </a:txBody>
                  <a:tcPr/>
                </a:tc>
                <a:tc>
                  <a:txBody>
                    <a:bodyPr/>
                    <a:lstStyle/>
                    <a:p>
                      <a:pPr algn="r"/>
                      <a:r>
                        <a:rPr lang="en-US" sz="1050" noProof="0" dirty="0" smtClean="0"/>
                        <a:t>RAM [GB]</a:t>
                      </a:r>
                      <a:endParaRPr lang="en-US" sz="1050" noProof="0" dirty="0"/>
                    </a:p>
                  </a:txBody>
                  <a:tcPr/>
                </a:tc>
                <a:tc>
                  <a:txBody>
                    <a:bodyPr/>
                    <a:lstStyle/>
                    <a:p>
                      <a:pPr algn="r"/>
                      <a:r>
                        <a:rPr lang="en-US" sz="1050" noProof="0" dirty="0" smtClean="0"/>
                        <a:t>Price [€]</a:t>
                      </a:r>
                      <a:endParaRPr lang="en-US" sz="1050" noProof="0" dirty="0"/>
                    </a:p>
                  </a:txBody>
                  <a:tcPr/>
                </a:tc>
                <a:extLst>
                  <a:ext uri="{0D108BD9-81ED-4DB2-BD59-A6C34878D82A}">
                    <a16:rowId xmlns:a16="http://schemas.microsoft.com/office/drawing/2014/main" val="10000"/>
                  </a:ext>
                </a:extLst>
              </a:tr>
              <a:tr h="396240">
                <a:tc>
                  <a:txBody>
                    <a:bodyPr/>
                    <a:lstStyle/>
                    <a:p>
                      <a:r>
                        <a:rPr lang="de-DE" sz="1000" dirty="0" smtClean="0"/>
                        <a:t>Content Server [A2]</a:t>
                      </a:r>
                      <a:endParaRPr lang="de-DE" sz="1000" dirty="0"/>
                    </a:p>
                  </a:txBody>
                  <a:tcPr/>
                </a:tc>
                <a:tc>
                  <a:txBody>
                    <a:bodyPr/>
                    <a:lstStyle/>
                    <a:p>
                      <a:pPr algn="r"/>
                      <a:r>
                        <a:rPr lang="de-DE" sz="1000" dirty="0" smtClean="0"/>
                        <a:t>2</a:t>
                      </a:r>
                      <a:endParaRPr lang="de-DE" sz="1000" dirty="0"/>
                    </a:p>
                  </a:txBody>
                  <a:tcPr/>
                </a:tc>
                <a:tc>
                  <a:txBody>
                    <a:bodyPr/>
                    <a:lstStyle/>
                    <a:p>
                      <a:pPr algn="r"/>
                      <a:r>
                        <a:rPr lang="de-DE" sz="1000" dirty="0" smtClean="0"/>
                        <a:t>1</a:t>
                      </a:r>
                      <a:endParaRPr lang="de-DE" sz="1000" dirty="0"/>
                    </a:p>
                  </a:txBody>
                  <a:tcPr/>
                </a:tc>
                <a:tc>
                  <a:txBody>
                    <a:bodyPr/>
                    <a:lstStyle/>
                    <a:p>
                      <a:pPr algn="r"/>
                      <a:r>
                        <a:rPr lang="de-DE" sz="1000" dirty="0" smtClean="0"/>
                        <a:t>3.5</a:t>
                      </a:r>
                      <a:endParaRPr lang="de-DE" sz="1000" dirty="0"/>
                    </a:p>
                  </a:txBody>
                  <a:tcPr/>
                </a:tc>
                <a:tc>
                  <a:txBody>
                    <a:bodyPr/>
                    <a:lstStyle/>
                    <a:p>
                      <a:pPr algn="r"/>
                      <a:r>
                        <a:rPr lang="de-DE" sz="1000" dirty="0" smtClean="0"/>
                        <a:t>199,47</a:t>
                      </a:r>
                      <a:endParaRPr lang="de-DE" sz="1000" dirty="0"/>
                    </a:p>
                  </a:txBody>
                  <a:tcPr/>
                </a:tc>
                <a:extLst>
                  <a:ext uri="{0D108BD9-81ED-4DB2-BD59-A6C34878D82A}">
                    <a16:rowId xmlns:a16="http://schemas.microsoft.com/office/drawing/2014/main" val="10001"/>
                  </a:ext>
                </a:extLst>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Archive Server [A2]</a:t>
                      </a:r>
                    </a:p>
                  </a:txBody>
                  <a:tcPr/>
                </a:tc>
                <a:tc>
                  <a:txBody>
                    <a:bodyPr/>
                    <a:lstStyle/>
                    <a:p>
                      <a:pPr algn="r"/>
                      <a:r>
                        <a:rPr lang="de-DE" sz="1000" dirty="0" smtClean="0"/>
                        <a:t>1</a:t>
                      </a:r>
                      <a:endParaRPr lang="de-DE" sz="1000" dirty="0"/>
                    </a:p>
                  </a:txBody>
                  <a:tcPr/>
                </a:tc>
                <a:tc>
                  <a:txBody>
                    <a:bodyPr/>
                    <a:lstStyle/>
                    <a:p>
                      <a:pPr algn="r"/>
                      <a:r>
                        <a:rPr lang="de-DE" sz="1000" dirty="0" smtClean="0"/>
                        <a:t>1</a:t>
                      </a:r>
                      <a:endParaRPr lang="de-DE" sz="1000" dirty="0"/>
                    </a:p>
                  </a:txBody>
                  <a:tcPr/>
                </a:tc>
                <a:tc>
                  <a:txBody>
                    <a:bodyPr/>
                    <a:lstStyle/>
                    <a:p>
                      <a:pPr algn="r"/>
                      <a:r>
                        <a:rPr lang="de-DE" sz="1000" dirty="0" smtClean="0"/>
                        <a:t>3.5</a:t>
                      </a:r>
                      <a:endParaRPr lang="de-DE" sz="1000" dirty="0"/>
                    </a:p>
                  </a:txBody>
                  <a:tcPr/>
                </a:tc>
                <a:tc>
                  <a:txBody>
                    <a:bodyPr/>
                    <a:lstStyle/>
                    <a:p>
                      <a:pPr algn="r"/>
                      <a:r>
                        <a:rPr lang="de-DE" sz="1000" dirty="0" smtClean="0"/>
                        <a:t>99,74</a:t>
                      </a:r>
                      <a:endParaRPr lang="de-DE" sz="1000" dirty="0"/>
                    </a:p>
                  </a:txBody>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00" dirty="0" smtClean="0"/>
                        <a:t>MS-SQL [A2]</a:t>
                      </a:r>
                    </a:p>
                    <a:p>
                      <a:endParaRPr lang="de-DE" sz="1000" dirty="0"/>
                    </a:p>
                  </a:txBody>
                  <a:tcPr/>
                </a:tc>
                <a:tc>
                  <a:txBody>
                    <a:bodyPr/>
                    <a:lstStyle/>
                    <a:p>
                      <a:pPr algn="r"/>
                      <a:r>
                        <a:rPr lang="de-DE" sz="1000" dirty="0" smtClean="0"/>
                        <a:t>1</a:t>
                      </a:r>
                      <a:endParaRPr lang="de-DE" sz="1000" dirty="0"/>
                    </a:p>
                  </a:txBody>
                  <a:tcPr/>
                </a:tc>
                <a:tc>
                  <a:txBody>
                    <a:bodyPr/>
                    <a:lstStyle/>
                    <a:p>
                      <a:pPr algn="r"/>
                      <a:r>
                        <a:rPr lang="de-DE" sz="1000" dirty="0" smtClean="0"/>
                        <a:t>2</a:t>
                      </a:r>
                      <a:endParaRPr lang="de-DE" sz="1000" dirty="0"/>
                    </a:p>
                  </a:txBody>
                  <a:tcPr/>
                </a:tc>
                <a:tc>
                  <a:txBody>
                    <a:bodyPr/>
                    <a:lstStyle/>
                    <a:p>
                      <a:pPr algn="r"/>
                      <a:r>
                        <a:rPr lang="de-DE" sz="1000" dirty="0" smtClean="0"/>
                        <a:t>3.5</a:t>
                      </a:r>
                      <a:endParaRPr lang="de-DE" sz="1000" dirty="0"/>
                    </a:p>
                  </a:txBody>
                  <a:tcPr/>
                </a:tc>
                <a:tc>
                  <a:txBody>
                    <a:bodyPr/>
                    <a:lstStyle/>
                    <a:p>
                      <a:pPr algn="r"/>
                      <a:r>
                        <a:rPr lang="de-DE" sz="1000" dirty="0" smtClean="0"/>
                        <a:t>321,36</a:t>
                      </a:r>
                      <a:endParaRPr lang="de-DE" sz="1000" dirty="0"/>
                    </a:p>
                  </a:txBody>
                  <a:tcPr/>
                </a:tc>
                <a:extLst>
                  <a:ext uri="{0D108BD9-81ED-4DB2-BD59-A6C34878D82A}">
                    <a16:rowId xmlns:a16="http://schemas.microsoft.com/office/drawing/2014/main" val="10003"/>
                  </a:ext>
                </a:extLst>
              </a:tr>
            </a:tbl>
          </a:graphicData>
        </a:graphic>
      </p:graphicFrame>
      <p:graphicFrame>
        <p:nvGraphicFramePr>
          <p:cNvPr id="12" name="Content Placeholder 8"/>
          <p:cNvGraphicFramePr>
            <a:graphicFrameLocks/>
          </p:cNvGraphicFramePr>
          <p:nvPr>
            <p:extLst/>
          </p:nvPr>
        </p:nvGraphicFramePr>
        <p:xfrm>
          <a:off x="4648200" y="2571942"/>
          <a:ext cx="4419600" cy="1977021"/>
        </p:xfrm>
        <a:graphic>
          <a:graphicData uri="http://schemas.openxmlformats.org/drawingml/2006/table">
            <a:tbl>
              <a:tblPr firstRow="1" bandRow="1">
                <a:tableStyleId>{7DF18680-E054-41AD-8BC1-D1AEF772440D}</a:tableStyleId>
              </a:tblPr>
              <a:tblGrid>
                <a:gridCol w="1647986">
                  <a:extLst>
                    <a:ext uri="{9D8B030D-6E8A-4147-A177-3AD203B41FA5}">
                      <a16:colId xmlns:a16="http://schemas.microsoft.com/office/drawing/2014/main" val="20000"/>
                    </a:ext>
                  </a:extLst>
                </a:gridCol>
                <a:gridCol w="749085">
                  <a:extLst>
                    <a:ext uri="{9D8B030D-6E8A-4147-A177-3AD203B41FA5}">
                      <a16:colId xmlns:a16="http://schemas.microsoft.com/office/drawing/2014/main" val="20001"/>
                    </a:ext>
                  </a:extLst>
                </a:gridCol>
                <a:gridCol w="1273444">
                  <a:extLst>
                    <a:ext uri="{9D8B030D-6E8A-4147-A177-3AD203B41FA5}">
                      <a16:colId xmlns:a16="http://schemas.microsoft.com/office/drawing/2014/main" val="20002"/>
                    </a:ext>
                  </a:extLst>
                </a:gridCol>
                <a:gridCol w="749085">
                  <a:extLst>
                    <a:ext uri="{9D8B030D-6E8A-4147-A177-3AD203B41FA5}">
                      <a16:colId xmlns:a16="http://schemas.microsoft.com/office/drawing/2014/main" val="20003"/>
                    </a:ext>
                  </a:extLst>
                </a:gridCol>
              </a:tblGrid>
              <a:tr h="418117">
                <a:tc>
                  <a:txBody>
                    <a:bodyPr/>
                    <a:lstStyle/>
                    <a:p>
                      <a:r>
                        <a:rPr lang="en-US" sz="1050" noProof="0" dirty="0" smtClean="0"/>
                        <a:t>Storage (Test)</a:t>
                      </a:r>
                      <a:endParaRPr lang="en-US" sz="1050" noProof="0" dirty="0"/>
                    </a:p>
                  </a:txBody>
                  <a:tcPr/>
                </a:tc>
                <a:tc>
                  <a:txBody>
                    <a:bodyPr/>
                    <a:lstStyle/>
                    <a:p>
                      <a:pPr algn="r"/>
                      <a:r>
                        <a:rPr lang="en-US" sz="1050" noProof="0" dirty="0" smtClean="0"/>
                        <a:t>Volume</a:t>
                      </a:r>
                      <a:endParaRPr lang="en-US" sz="1050" noProof="0" dirty="0"/>
                    </a:p>
                  </a:txBody>
                  <a:tcPr/>
                </a:tc>
                <a:tc>
                  <a:txBody>
                    <a:bodyPr/>
                    <a:lstStyle/>
                    <a:p>
                      <a:pPr algn="r"/>
                      <a:r>
                        <a:rPr lang="en-US" sz="1050" noProof="0" dirty="0" smtClean="0"/>
                        <a:t>Configuration</a:t>
                      </a:r>
                      <a:endParaRPr lang="en-US" sz="1050" noProof="0" dirty="0"/>
                    </a:p>
                  </a:txBody>
                  <a:tcPr/>
                </a:tc>
                <a:tc>
                  <a:txBody>
                    <a:bodyPr/>
                    <a:lstStyle/>
                    <a:p>
                      <a:pPr algn="r"/>
                      <a:r>
                        <a:rPr lang="en-US" sz="1050" noProof="0" dirty="0" smtClean="0"/>
                        <a:t>Price [€]</a:t>
                      </a:r>
                      <a:endParaRPr lang="en-US" sz="1050" noProof="0" dirty="0"/>
                    </a:p>
                  </a:txBody>
                  <a:tcPr/>
                </a:tc>
                <a:extLst>
                  <a:ext uri="{0D108BD9-81ED-4DB2-BD59-A6C34878D82A}">
                    <a16:rowId xmlns:a16="http://schemas.microsoft.com/office/drawing/2014/main" val="10000"/>
                  </a:ext>
                </a:extLst>
              </a:tr>
              <a:tr h="402631">
                <a:tc>
                  <a:txBody>
                    <a:bodyPr/>
                    <a:lstStyle/>
                    <a:p>
                      <a:r>
                        <a:rPr lang="de-DE" sz="1000" dirty="0" smtClean="0"/>
                        <a:t>Page </a:t>
                      </a:r>
                      <a:r>
                        <a:rPr lang="de-DE" sz="1000" dirty="0" err="1" smtClean="0"/>
                        <a:t>Blobs</a:t>
                      </a:r>
                      <a:r>
                        <a:rPr lang="de-DE" sz="1000" dirty="0" smtClean="0"/>
                        <a:t> </a:t>
                      </a:r>
                      <a:r>
                        <a:rPr lang="de-DE" sz="1000" dirty="0" err="1" smtClean="0"/>
                        <a:t>and</a:t>
                      </a:r>
                      <a:r>
                        <a:rPr lang="de-DE" sz="1000" dirty="0" smtClean="0"/>
                        <a:t> Disks</a:t>
                      </a:r>
                      <a:endParaRPr lang="de-DE" sz="1000" dirty="0"/>
                    </a:p>
                  </a:txBody>
                  <a:tcPr/>
                </a:tc>
                <a:tc>
                  <a:txBody>
                    <a:bodyPr/>
                    <a:lstStyle/>
                    <a:p>
                      <a:pPr algn="r"/>
                      <a:r>
                        <a:rPr lang="de-DE" sz="1000" dirty="0" smtClean="0"/>
                        <a:t>1.000 GB</a:t>
                      </a:r>
                      <a:endParaRPr lang="de-DE" sz="1000" dirty="0"/>
                    </a:p>
                  </a:txBody>
                  <a:tcPr/>
                </a:tc>
                <a:tc>
                  <a:txBody>
                    <a:bodyPr/>
                    <a:lstStyle/>
                    <a:p>
                      <a:pPr algn="r"/>
                      <a:r>
                        <a:rPr lang="de-DE" sz="1000" dirty="0" err="1" smtClean="0"/>
                        <a:t>Locally</a:t>
                      </a:r>
                      <a:r>
                        <a:rPr lang="de-DE" sz="1000" dirty="0" smtClean="0"/>
                        <a:t> </a:t>
                      </a:r>
                      <a:r>
                        <a:rPr lang="de-DE" sz="1000" baseline="0" dirty="0" smtClean="0"/>
                        <a:t>Redundant</a:t>
                      </a:r>
                      <a:endParaRPr lang="de-DE" sz="1000" dirty="0"/>
                    </a:p>
                  </a:txBody>
                  <a:tcPr/>
                </a:tc>
                <a:tc>
                  <a:txBody>
                    <a:bodyPr/>
                    <a:lstStyle/>
                    <a:p>
                      <a:pPr algn="r"/>
                      <a:r>
                        <a:rPr lang="de-DE" sz="1000" dirty="0" smtClean="0"/>
                        <a:t>37,24</a:t>
                      </a:r>
                      <a:endParaRPr lang="de-DE" sz="1000" dirty="0"/>
                    </a:p>
                  </a:txBody>
                  <a:tcPr/>
                </a:tc>
                <a:extLst>
                  <a:ext uri="{0D108BD9-81ED-4DB2-BD59-A6C34878D82A}">
                    <a16:rowId xmlns:a16="http://schemas.microsoft.com/office/drawing/2014/main" val="10001"/>
                  </a:ext>
                </a:extLst>
              </a:tr>
              <a:tr h="402631">
                <a:tc>
                  <a:txBody>
                    <a:bodyPr/>
                    <a:lstStyle/>
                    <a:p>
                      <a:r>
                        <a:rPr lang="de-DE" sz="1000" dirty="0" smtClean="0"/>
                        <a:t>Block </a:t>
                      </a:r>
                      <a:r>
                        <a:rPr lang="de-DE" sz="1000" dirty="0" err="1" smtClean="0"/>
                        <a:t>Blobs</a:t>
                      </a:r>
                      <a:endParaRPr lang="de-DE" sz="1000" dirty="0"/>
                    </a:p>
                  </a:txBody>
                  <a:tcPr/>
                </a:tc>
                <a:tc>
                  <a:txBody>
                    <a:bodyPr/>
                    <a:lstStyle/>
                    <a:p>
                      <a:pPr algn="r"/>
                      <a:r>
                        <a:rPr lang="de-DE" sz="1000" dirty="0" smtClean="0"/>
                        <a:t>1.000 GB</a:t>
                      </a:r>
                      <a:endParaRPr lang="de-DE" sz="1000" dirty="0"/>
                    </a:p>
                  </a:txBody>
                  <a:tcPr/>
                </a:tc>
                <a:tc>
                  <a:txBody>
                    <a:bodyPr/>
                    <a:lstStyle/>
                    <a:p>
                      <a:pPr algn="r"/>
                      <a:r>
                        <a:rPr lang="de-DE" sz="1000" dirty="0" smtClean="0"/>
                        <a:t>Zone</a:t>
                      </a:r>
                      <a:r>
                        <a:rPr lang="de-DE" sz="1000" baseline="0" dirty="0" smtClean="0"/>
                        <a:t> Redundant</a:t>
                      </a:r>
                      <a:endParaRPr lang="de-DE" sz="1000" dirty="0"/>
                    </a:p>
                  </a:txBody>
                  <a:tcPr/>
                </a:tc>
                <a:tc>
                  <a:txBody>
                    <a:bodyPr/>
                    <a:lstStyle/>
                    <a:p>
                      <a:pPr algn="r"/>
                      <a:r>
                        <a:rPr lang="de-DE" sz="1000" dirty="0" smtClean="0"/>
                        <a:t>22,35</a:t>
                      </a:r>
                      <a:endParaRPr lang="de-DE" sz="1000" dirty="0"/>
                    </a:p>
                  </a:txBody>
                  <a:tcPr/>
                </a:tc>
                <a:extLst>
                  <a:ext uri="{0D108BD9-81ED-4DB2-BD59-A6C34878D82A}">
                    <a16:rowId xmlns:a16="http://schemas.microsoft.com/office/drawing/2014/main" val="10002"/>
                  </a:ext>
                </a:extLst>
              </a:tr>
              <a:tr h="376821">
                <a:tc>
                  <a:txBody>
                    <a:bodyPr/>
                    <a:lstStyle/>
                    <a:p>
                      <a:r>
                        <a:rPr lang="de-DE" sz="1000" dirty="0" smtClean="0"/>
                        <a:t>Storage Transactions</a:t>
                      </a:r>
                      <a:endParaRPr lang="de-DE" sz="1000" dirty="0"/>
                    </a:p>
                  </a:txBody>
                  <a:tcPr/>
                </a:tc>
                <a:tc>
                  <a:txBody>
                    <a:bodyPr/>
                    <a:lstStyle/>
                    <a:p>
                      <a:pPr algn="r"/>
                      <a:r>
                        <a:rPr lang="de-DE" sz="1000" dirty="0" smtClean="0"/>
                        <a:t>50 </a:t>
                      </a:r>
                      <a:r>
                        <a:rPr lang="de-DE" sz="1000" dirty="0" err="1" smtClean="0"/>
                        <a:t>Mio</a:t>
                      </a:r>
                      <a:endParaRPr lang="de-DE" sz="1000" dirty="0"/>
                    </a:p>
                  </a:txBody>
                  <a:tcPr/>
                </a:tc>
                <a:tc>
                  <a:txBody>
                    <a:bodyPr/>
                    <a:lstStyle/>
                    <a:p>
                      <a:pPr algn="r"/>
                      <a:endParaRPr lang="de-DE" sz="1000" dirty="0"/>
                    </a:p>
                  </a:txBody>
                  <a:tcPr/>
                </a:tc>
                <a:tc>
                  <a:txBody>
                    <a:bodyPr/>
                    <a:lstStyle/>
                    <a:p>
                      <a:pPr algn="r"/>
                      <a:r>
                        <a:rPr lang="de-DE" sz="1000" dirty="0" smtClean="0"/>
                        <a:t>1,35</a:t>
                      </a:r>
                      <a:endParaRPr lang="de-DE" sz="1000" dirty="0"/>
                    </a:p>
                  </a:txBody>
                  <a:tcPr/>
                </a:tc>
                <a:extLst>
                  <a:ext uri="{0D108BD9-81ED-4DB2-BD59-A6C34878D82A}">
                    <a16:rowId xmlns:a16="http://schemas.microsoft.com/office/drawing/2014/main" val="10003"/>
                  </a:ext>
                </a:extLst>
              </a:tr>
              <a:tr h="376821">
                <a:tc>
                  <a:txBody>
                    <a:bodyPr/>
                    <a:lstStyle/>
                    <a:p>
                      <a:endParaRPr lang="de-DE" sz="1000" dirty="0"/>
                    </a:p>
                  </a:txBody>
                  <a:tcPr/>
                </a:tc>
                <a:tc>
                  <a:txBody>
                    <a:bodyPr/>
                    <a:lstStyle/>
                    <a:p>
                      <a:pPr algn="r"/>
                      <a:endParaRPr lang="de-DE" sz="1000" dirty="0"/>
                    </a:p>
                  </a:txBody>
                  <a:tcPr/>
                </a:tc>
                <a:tc>
                  <a:txBody>
                    <a:bodyPr/>
                    <a:lstStyle/>
                    <a:p>
                      <a:pPr algn="r"/>
                      <a:endParaRPr lang="de-DE" sz="1000" dirty="0"/>
                    </a:p>
                  </a:txBody>
                  <a:tcPr/>
                </a:tc>
                <a:tc>
                  <a:txBody>
                    <a:bodyPr/>
                    <a:lstStyle/>
                    <a:p>
                      <a:pPr algn="r"/>
                      <a:endParaRPr lang="de-DE" sz="1000" dirty="0"/>
                    </a:p>
                  </a:txBody>
                  <a:tcPr/>
                </a:tc>
                <a:extLst>
                  <a:ext uri="{0D108BD9-81ED-4DB2-BD59-A6C34878D82A}">
                    <a16:rowId xmlns:a16="http://schemas.microsoft.com/office/drawing/2014/main" val="10004"/>
                  </a:ext>
                </a:extLst>
              </a:tr>
            </a:tbl>
          </a:graphicData>
        </a:graphic>
      </p:graphicFrame>
      <p:sp>
        <p:nvSpPr>
          <p:cNvPr id="14" name="TextBox 13"/>
          <p:cNvSpPr txBox="1"/>
          <p:nvPr/>
        </p:nvSpPr>
        <p:spPr>
          <a:xfrm>
            <a:off x="2933700" y="4552950"/>
            <a:ext cx="3276600" cy="3000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350" b="1" i="0" u="none" strike="noStrike" kern="1200" cap="none" spc="0" normalizeH="0" baseline="0" noProof="0" dirty="0" err="1" smtClean="0">
                <a:ln>
                  <a:noFill/>
                </a:ln>
                <a:solidFill>
                  <a:prstClr val="black"/>
                </a:solidFill>
                <a:effectLst/>
                <a:uLnTx/>
                <a:uFillTx/>
                <a:latin typeface="Arial"/>
                <a:ea typeface="+mn-ea"/>
                <a:cs typeface="+mn-cs"/>
              </a:rPr>
              <a:t>From</a:t>
            </a:r>
            <a:r>
              <a:rPr kumimoji="0" lang="de-DE" sz="1350" b="1" i="0" u="none" strike="noStrike" kern="1200" cap="none" spc="0" normalizeH="0" baseline="0" noProof="0" dirty="0" smtClean="0">
                <a:ln>
                  <a:noFill/>
                </a:ln>
                <a:solidFill>
                  <a:prstClr val="black"/>
                </a:solidFill>
                <a:effectLst/>
                <a:uLnTx/>
                <a:uFillTx/>
                <a:latin typeface="Arial"/>
                <a:ea typeface="+mn-ea"/>
                <a:cs typeface="+mn-cs"/>
              </a:rPr>
              <a:t> 1.800 </a:t>
            </a:r>
            <a:r>
              <a:rPr kumimoji="0" lang="de-DE" sz="1350" b="1" i="0" u="none" strike="noStrike" kern="1200" cap="none" spc="0" normalizeH="0" baseline="0" noProof="0" dirty="0" err="1" smtClean="0">
                <a:ln>
                  <a:noFill/>
                </a:ln>
                <a:solidFill>
                  <a:prstClr val="black"/>
                </a:solidFill>
                <a:effectLst/>
                <a:uLnTx/>
                <a:uFillTx/>
                <a:latin typeface="Arial"/>
                <a:ea typeface="+mn-ea"/>
                <a:cs typeface="+mn-cs"/>
              </a:rPr>
              <a:t>to</a:t>
            </a:r>
            <a:r>
              <a:rPr kumimoji="0" lang="de-DE" sz="1350" b="1" i="0" u="none" strike="noStrike" kern="1200" cap="none" spc="0" normalizeH="0" baseline="0" noProof="0" dirty="0" smtClean="0">
                <a:ln>
                  <a:noFill/>
                </a:ln>
                <a:solidFill>
                  <a:prstClr val="black"/>
                </a:solidFill>
                <a:effectLst/>
                <a:uLnTx/>
                <a:uFillTx/>
                <a:latin typeface="Arial"/>
                <a:ea typeface="+mn-ea"/>
                <a:cs typeface="+mn-cs"/>
              </a:rPr>
              <a:t> </a:t>
            </a:r>
            <a:r>
              <a:rPr kumimoji="0" lang="de-DE" sz="1350" b="1" i="0" u="none" strike="noStrike" kern="1200" cap="none" spc="0" normalizeH="0" baseline="0" noProof="0" dirty="0" err="1" smtClean="0">
                <a:ln>
                  <a:noFill/>
                </a:ln>
                <a:solidFill>
                  <a:prstClr val="black"/>
                </a:solidFill>
                <a:effectLst/>
                <a:uLnTx/>
                <a:uFillTx/>
                <a:latin typeface="Arial"/>
                <a:ea typeface="+mn-ea"/>
                <a:cs typeface="+mn-cs"/>
              </a:rPr>
              <a:t>max</a:t>
            </a:r>
            <a:r>
              <a:rPr kumimoji="0" lang="de-DE" sz="1350" b="1" i="0" u="none" strike="noStrike" kern="1200" cap="none" spc="0" normalizeH="0" baseline="0" noProof="0" dirty="0" smtClean="0">
                <a:ln>
                  <a:noFill/>
                </a:ln>
                <a:solidFill>
                  <a:prstClr val="black"/>
                </a:solidFill>
                <a:effectLst/>
                <a:uLnTx/>
                <a:uFillTx/>
                <a:latin typeface="Arial"/>
                <a:ea typeface="+mn-ea"/>
                <a:cs typeface="+mn-cs"/>
              </a:rPr>
              <a:t> € 2.800 per </a:t>
            </a:r>
            <a:r>
              <a:rPr kumimoji="0" lang="de-DE" sz="1350" b="1" i="0" u="none" strike="noStrike" kern="1200" cap="none" spc="0" normalizeH="0" baseline="0" noProof="0" dirty="0" err="1" smtClean="0">
                <a:ln>
                  <a:noFill/>
                </a:ln>
                <a:solidFill>
                  <a:prstClr val="black"/>
                </a:solidFill>
                <a:effectLst/>
                <a:uLnTx/>
                <a:uFillTx/>
                <a:latin typeface="Arial"/>
                <a:ea typeface="+mn-ea"/>
                <a:cs typeface="+mn-cs"/>
              </a:rPr>
              <a:t>month</a:t>
            </a:r>
            <a:endParaRPr kumimoji="0" lang="de-DE" sz="135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0378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6"/>
          <p:cNvSpPr>
            <a:spLocks noChangeArrowheads="1"/>
          </p:cNvSpPr>
          <p:nvPr/>
        </p:nvSpPr>
        <p:spPr bwMode="auto">
          <a:xfrm>
            <a:off x="-228600" y="0"/>
            <a:ext cx="9372600" cy="5143499"/>
          </a:xfrm>
          <a:prstGeom prst="rect">
            <a:avLst/>
          </a:pr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2400" y="192130"/>
            <a:ext cx="2362200" cy="276999"/>
          </a:xfrm>
          <a:prstGeom prst="rect">
            <a:avLst/>
          </a:prstGeom>
          <a:noFill/>
        </p:spPr>
        <p:txBody>
          <a:bodyPr wrap="square" lIns="0" tIns="0" rIns="0" bIns="0" rtlCol="0">
            <a:spAutoFit/>
          </a:bodyPr>
          <a:lstStyle/>
          <a:p>
            <a:r>
              <a:rPr lang="en-US" b="1" dirty="0" smtClean="0">
                <a:solidFill>
                  <a:schemeClr val="bg1"/>
                </a:solidFill>
                <a:latin typeface="Segoe UI Light" panose="020B0502040204020203" pitchFamily="34" charset="0"/>
                <a:cs typeface="Segoe UI Light" panose="020B0502040204020203" pitchFamily="34" charset="0"/>
              </a:rPr>
              <a:t>CONTACT INFO</a:t>
            </a:r>
          </a:p>
        </p:txBody>
      </p:sp>
      <p:sp>
        <p:nvSpPr>
          <p:cNvPr id="9" name="TextBox 8"/>
          <p:cNvSpPr txBox="1"/>
          <p:nvPr/>
        </p:nvSpPr>
        <p:spPr>
          <a:xfrm>
            <a:off x="1981200" y="666750"/>
            <a:ext cx="7010400" cy="1292662"/>
          </a:xfrm>
          <a:prstGeom prst="rect">
            <a:avLst/>
          </a:prstGeom>
          <a:noFill/>
        </p:spPr>
        <p:txBody>
          <a:bodyPr wrap="square" lIns="0" tIns="0" rIns="0" bIns="0" rtlCol="0">
            <a:spAutoFit/>
          </a:bodyPr>
          <a:lstStyle/>
          <a:p>
            <a:r>
              <a:rPr lang="en-US" sz="1400" dirty="0">
                <a:latin typeface="+mj-lt"/>
                <a:cs typeface="Segoe UI Light" panose="020B0502040204020203" pitchFamily="34" charset="0"/>
              </a:rPr>
              <a:t>For more </a:t>
            </a:r>
            <a:r>
              <a:rPr lang="en-US" sz="1400" dirty="0" smtClean="0">
                <a:latin typeface="+mj-lt"/>
                <a:cs typeface="Segoe UI Light" panose="020B0502040204020203" pitchFamily="34" charset="0"/>
              </a:rPr>
              <a:t>information on the Microsoft – OpenText partnership, </a:t>
            </a:r>
            <a:r>
              <a:rPr lang="en-US" sz="1400" dirty="0">
                <a:latin typeface="+mj-lt"/>
                <a:cs typeface="Segoe UI Light" panose="020B0502040204020203" pitchFamily="34" charset="0"/>
              </a:rPr>
              <a:t>go </a:t>
            </a:r>
            <a:r>
              <a:rPr lang="en-US" sz="1400" dirty="0" smtClean="0">
                <a:latin typeface="+mj-lt"/>
                <a:cs typeface="Segoe UI Light" panose="020B0502040204020203" pitchFamily="34" charset="0"/>
              </a:rPr>
              <a:t>to:</a:t>
            </a:r>
          </a:p>
          <a:p>
            <a:endParaRPr lang="en-US" sz="1400" dirty="0" smtClean="0">
              <a:latin typeface="+mj-lt"/>
              <a:cs typeface="Segoe UI Light" panose="020B0502040204020203" pitchFamily="34" charset="0"/>
            </a:endParaRPr>
          </a:p>
          <a:p>
            <a:pPr marL="285750" indent="-285750">
              <a:buFont typeface="Arial" panose="020B0604020202020204" pitchFamily="34" charset="0"/>
              <a:buChar char="•"/>
            </a:pPr>
            <a:r>
              <a:rPr lang="en-US" sz="1400" i="1" dirty="0" smtClean="0">
                <a:latin typeface="+mj-lt"/>
                <a:cs typeface="Segoe UI Light" panose="020B0502040204020203" pitchFamily="34" charset="0"/>
                <a:hlinkClick r:id="rId2"/>
              </a:rPr>
              <a:t>http</a:t>
            </a:r>
            <a:r>
              <a:rPr lang="en-US" sz="1400" i="1" dirty="0">
                <a:latin typeface="+mj-lt"/>
                <a:cs typeface="Segoe UI Light" panose="020B0502040204020203" pitchFamily="34" charset="0"/>
                <a:hlinkClick r:id="rId2"/>
              </a:rPr>
              <a:t>://</a:t>
            </a:r>
            <a:r>
              <a:rPr lang="en-US" sz="1400" i="1" dirty="0" smtClean="0">
                <a:latin typeface="+mj-lt"/>
                <a:cs typeface="Segoe UI Light" panose="020B0502040204020203" pitchFamily="34" charset="0"/>
                <a:hlinkClick r:id="rId2"/>
              </a:rPr>
              <a:t>www.opentext.com/what-we-do/products/opentext-suite-for-microsoft</a:t>
            </a:r>
            <a:r>
              <a:rPr lang="en-US" sz="1400" i="1" dirty="0" smtClean="0">
                <a:latin typeface="+mj-lt"/>
                <a:cs typeface="Segoe UI Light" panose="020B0502040204020203" pitchFamily="34" charset="0"/>
              </a:rPr>
              <a:t>  </a:t>
            </a:r>
          </a:p>
          <a:p>
            <a:pPr marL="285750" indent="-285750">
              <a:buFont typeface="Arial" panose="020B0604020202020204" pitchFamily="34" charset="0"/>
              <a:buChar char="•"/>
            </a:pPr>
            <a:r>
              <a:rPr lang="en-US" sz="1400" i="1" dirty="0" smtClean="0">
                <a:latin typeface="+mj-lt"/>
                <a:cs typeface="Segoe UI Light" panose="020B0502040204020203" pitchFamily="34" charset="0"/>
                <a:hlinkClick r:id="rId3"/>
              </a:rPr>
              <a:t>http</a:t>
            </a:r>
            <a:r>
              <a:rPr lang="en-US" sz="1400" i="1" dirty="0">
                <a:latin typeface="+mj-lt"/>
                <a:cs typeface="Segoe UI Light" panose="020B0502040204020203" pitchFamily="34" charset="0"/>
                <a:hlinkClick r:id="rId3"/>
              </a:rPr>
              <a:t>://</a:t>
            </a:r>
            <a:r>
              <a:rPr lang="en-US" sz="1400" i="1" dirty="0" smtClean="0">
                <a:latin typeface="+mj-lt"/>
                <a:cs typeface="Segoe UI Light" panose="020B0502040204020203" pitchFamily="34" charset="0"/>
                <a:hlinkClick r:id="rId3"/>
              </a:rPr>
              <a:t>www.microsoft.com/opentext</a:t>
            </a:r>
            <a:r>
              <a:rPr lang="en-US" sz="1400" i="1" dirty="0" smtClean="0">
                <a:latin typeface="+mj-lt"/>
                <a:cs typeface="Segoe UI Light" panose="020B0502040204020203" pitchFamily="34" charset="0"/>
              </a:rPr>
              <a:t> </a:t>
            </a:r>
          </a:p>
          <a:p>
            <a:pPr marL="285750" indent="-285750">
              <a:buFont typeface="Arial" panose="020B0604020202020204" pitchFamily="34" charset="0"/>
              <a:buChar char="•"/>
            </a:pPr>
            <a:endParaRPr lang="en-US" sz="1400" i="1" dirty="0">
              <a:latin typeface="+mj-lt"/>
              <a:cs typeface="Segoe UI Light" panose="020B0502040204020203" pitchFamily="34" charset="0"/>
            </a:endParaRPr>
          </a:p>
          <a:p>
            <a:pPr marL="285750" indent="-285750">
              <a:buFont typeface="Arial" panose="020B0604020202020204" pitchFamily="34" charset="0"/>
              <a:buChar char="•"/>
            </a:pPr>
            <a:endParaRPr lang="en-US" sz="1400" i="1" dirty="0">
              <a:latin typeface="+mj-lt"/>
              <a:cs typeface="Segoe UI Light" panose="020B0502040204020203" pitchFamily="34" charset="0"/>
            </a:endParaRPr>
          </a:p>
        </p:txBody>
      </p:sp>
      <p:sp>
        <p:nvSpPr>
          <p:cNvPr id="2" name="TextBox 1"/>
          <p:cNvSpPr txBox="1"/>
          <p:nvPr/>
        </p:nvSpPr>
        <p:spPr>
          <a:xfrm>
            <a:off x="1905001" y="1984717"/>
            <a:ext cx="7086599" cy="2677656"/>
          </a:xfrm>
          <a:prstGeom prst="rect">
            <a:avLst/>
          </a:prstGeom>
          <a:noFill/>
        </p:spPr>
        <p:txBody>
          <a:bodyPr wrap="square" rtlCol="0">
            <a:spAutoFit/>
          </a:bodyPr>
          <a:lstStyle/>
          <a:p>
            <a:r>
              <a:rPr lang="en-US" sz="1400" dirty="0"/>
              <a:t>For most Microsoft EPG and SMS&amp;P accounts, OpenText has counterpart account </a:t>
            </a:r>
            <a:r>
              <a:rPr lang="en-US" sz="1400" dirty="0" smtClean="0"/>
              <a:t>executives. </a:t>
            </a:r>
            <a:r>
              <a:rPr lang="en-US" sz="1400" dirty="0"/>
              <a:t>For help in connecting with counterpart OpenText AE’s, contact any of the following: </a:t>
            </a:r>
            <a:endParaRPr lang="en-US" sz="1400" dirty="0" smtClean="0"/>
          </a:p>
          <a:p>
            <a:endParaRPr lang="en-US" sz="1400" dirty="0"/>
          </a:p>
          <a:p>
            <a:endParaRPr lang="en-US" sz="1400" dirty="0"/>
          </a:p>
          <a:p>
            <a:pPr marL="285750" indent="-285750">
              <a:buFont typeface="Arial" panose="020B0604020202020204" pitchFamily="34" charset="0"/>
              <a:buChar char="•"/>
            </a:pPr>
            <a:r>
              <a:rPr lang="en-US" sz="1400" dirty="0">
                <a:hlinkClick r:id="rId4"/>
              </a:rPr>
              <a:t>Mike Stankowitsch</a:t>
            </a:r>
            <a:r>
              <a:rPr lang="en-US" sz="1400" dirty="0"/>
              <a:t>, Director, Strategic Alliances, </a:t>
            </a:r>
            <a:r>
              <a:rPr lang="en-US" sz="1400" dirty="0" smtClean="0"/>
              <a:t>OpenText</a:t>
            </a:r>
          </a:p>
          <a:p>
            <a:pPr marL="285750" indent="-285750">
              <a:buFont typeface="Arial" panose="020B0604020202020204" pitchFamily="34" charset="0"/>
              <a:buChar char="•"/>
            </a:pPr>
            <a:r>
              <a:rPr lang="en-US" sz="1400" dirty="0" smtClean="0">
                <a:hlinkClick r:id="rId5"/>
              </a:rPr>
              <a:t>Jeff </a:t>
            </a:r>
            <a:r>
              <a:rPr lang="en-US" sz="1400" dirty="0">
                <a:hlinkClick r:id="rId5"/>
              </a:rPr>
              <a:t>Jinnett</a:t>
            </a:r>
            <a:r>
              <a:rPr lang="en-US" sz="1400" dirty="0"/>
              <a:t>, Ecosystem Program Manager for the Americas, </a:t>
            </a:r>
            <a:r>
              <a:rPr lang="en-US" sz="1400" dirty="0" smtClean="0"/>
              <a:t>OpenText</a:t>
            </a:r>
          </a:p>
          <a:p>
            <a:pPr marL="285750" indent="-285750">
              <a:buFont typeface="Arial" panose="020B0604020202020204" pitchFamily="34" charset="0"/>
              <a:buChar char="•"/>
            </a:pPr>
            <a:r>
              <a:rPr lang="en-US" sz="1400" dirty="0" smtClean="0">
                <a:hlinkClick r:id="rId6"/>
              </a:rPr>
              <a:t>Bernd </a:t>
            </a:r>
            <a:r>
              <a:rPr lang="en-US" sz="1400" dirty="0">
                <a:hlinkClick r:id="rId6"/>
              </a:rPr>
              <a:t>Hennicke</a:t>
            </a:r>
            <a:r>
              <a:rPr lang="en-US" sz="1400" dirty="0"/>
              <a:t>, Director, Microsoft Solutions Group, OpenText, </a:t>
            </a:r>
            <a:r>
              <a:rPr lang="en-US" sz="1400" dirty="0" smtClean="0">
                <a:hlinkClick r:id="rId7"/>
              </a:rPr>
              <a:t>b</a:t>
            </a:r>
            <a:endParaRPr lang="en-US" sz="1400" dirty="0">
              <a:hlinkClick r:id="rId7"/>
            </a:endParaRPr>
          </a:p>
          <a:p>
            <a:endParaRPr lang="en-US" sz="1400" dirty="0" smtClean="0"/>
          </a:p>
          <a:p>
            <a:endParaRPr lang="en-US" sz="1400" dirty="0"/>
          </a:p>
          <a:p>
            <a:r>
              <a:rPr lang="en-US" sz="1400" dirty="0" smtClean="0"/>
              <a:t>To view an on-demand </a:t>
            </a:r>
            <a:r>
              <a:rPr lang="en-US" sz="1400" dirty="0" err="1" smtClean="0"/>
              <a:t>CMSWiRE</a:t>
            </a:r>
            <a:r>
              <a:rPr lang="en-US" sz="1400" dirty="0" smtClean="0"/>
              <a:t> webinar co-presented by Microsoft and OpenText experts entitled “</a:t>
            </a:r>
            <a:r>
              <a:rPr lang="en-US" sz="1400" dirty="0" smtClean="0">
                <a:hlinkClick r:id="rId8"/>
              </a:rPr>
              <a:t>Start Your Hybrid Cloud Journey: Get on the Right Path With Microsoft and OpenText Cloud Strategies</a:t>
            </a:r>
            <a:endParaRPr lang="en-US" sz="1400" i="1" dirty="0"/>
          </a:p>
        </p:txBody>
      </p:sp>
    </p:spTree>
    <p:extLst>
      <p:ext uri="{BB962C8B-B14F-4D97-AF65-F5344CB8AC3E}">
        <p14:creationId xmlns:p14="http://schemas.microsoft.com/office/powerpoint/2010/main" val="1101752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enText - advanced version (with instructions)">
  <a:themeElements>
    <a:clrScheme name="OpenText">
      <a:dk1>
        <a:sysClr val="windowText" lastClr="000000"/>
      </a:dk1>
      <a:lt1>
        <a:sysClr val="window" lastClr="FFFFFF"/>
      </a:lt1>
      <a:dk2>
        <a:srgbClr val="000000"/>
      </a:dk2>
      <a:lt2>
        <a:srgbClr val="9F9FA2"/>
      </a:lt2>
      <a:accent1>
        <a:srgbClr val="0072AA"/>
      </a:accent1>
      <a:accent2>
        <a:srgbClr val="2DA3E0"/>
      </a:accent2>
      <a:accent3>
        <a:srgbClr val="00A389"/>
      </a:accent3>
      <a:accent4>
        <a:srgbClr val="9370B1"/>
      </a:accent4>
      <a:accent5>
        <a:srgbClr val="EEB111"/>
      </a:accent5>
      <a:accent6>
        <a:srgbClr val="8DC63F"/>
      </a:accent6>
      <a:hlink>
        <a:srgbClr val="0072AA"/>
      </a:hlink>
      <a:folHlink>
        <a:srgbClr val="9F9FA2"/>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custClrLst>
    <a:custClr name="OT Blue">
      <a:srgbClr val="0072AA"/>
    </a:custClr>
    <a:custClr name="OT Mid-Blue">
      <a:srgbClr val="2DA3E0"/>
    </a:custClr>
    <a:custClr name="ECM">
      <a:srgbClr val="EEB111"/>
    </a:custClr>
    <a:custClr name="BPM">
      <a:srgbClr val="8DC63F"/>
    </a:custClr>
    <a:custClr name="CEM">
      <a:srgbClr val="00A5D9"/>
    </a:custClr>
    <a:custClr name="Information Exchange">
      <a:srgbClr val="9370B1"/>
    </a:custClr>
    <a:custClr name="Discovery">
      <a:srgbClr val="00A389"/>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56B5969AA1BC49BB3A960EF97BEDD6" ma:contentTypeVersion="9" ma:contentTypeDescription="Create a new document." ma:contentTypeScope="" ma:versionID="bb87a6a81829f858ad895440b91f2761">
  <xsd:schema xmlns:xsd="http://www.w3.org/2001/XMLSchema" xmlns:xs="http://www.w3.org/2001/XMLSchema" xmlns:p="http://schemas.microsoft.com/office/2006/metadata/properties" xmlns:ns1="http://schemas.microsoft.com/sharepoint/v3" xmlns:ns2="74a38b85-65de-41c6-8591-8959fc75330f" xmlns:ns3="7232daf2-f1a8-49b0-8b66-f47c7c5807d1" targetNamespace="http://schemas.microsoft.com/office/2006/metadata/properties" ma:root="true" ma:fieldsID="19b6d44d9f60ceccbd8dd9243c07b629" ns1:_="" ns2:_="" ns3:_="">
    <xsd:import namespace="http://schemas.microsoft.com/sharepoint/v3"/>
    <xsd:import namespace="74a38b85-65de-41c6-8591-8959fc75330f"/>
    <xsd:import namespace="7232daf2-f1a8-49b0-8b66-f47c7c5807d1"/>
    <xsd:element name="properties">
      <xsd:complexType>
        <xsd:sequence>
          <xsd:element name="documentManagement">
            <xsd:complexType>
              <xsd:all>
                <xsd:element ref="ns1:PublishingStartDate" minOccurs="0"/>
                <xsd:element ref="ns1:PublishingExpirationDate"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a38b85-65de-41c6-8591-8959fc7533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32daf2-f1a8-49b0-8b66-f47c7c5807d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F6EC4-E2D0-4F9F-AAE3-C8B9C6DA65CA}"/>
</file>

<file path=customXml/itemProps2.xml><?xml version="1.0" encoding="utf-8"?>
<ds:datastoreItem xmlns:ds="http://schemas.openxmlformats.org/officeDocument/2006/customXml" ds:itemID="{24413E59-D365-432E-BC47-7BED33A51364}"/>
</file>

<file path=customXml/itemProps3.xml><?xml version="1.0" encoding="utf-8"?>
<ds:datastoreItem xmlns:ds="http://schemas.openxmlformats.org/officeDocument/2006/customXml" ds:itemID="{906591FB-2A34-4FDC-BA29-E28B347F901C}"/>
</file>

<file path=docProps/app.xml><?xml version="1.0" encoding="utf-8"?>
<Properties xmlns="http://schemas.openxmlformats.org/officeDocument/2006/extended-properties" xmlns:vt="http://schemas.openxmlformats.org/officeDocument/2006/docPropsVTypes">
  <TotalTime>11</TotalTime>
  <Words>1211</Words>
  <Application>Microsoft Office PowerPoint</Application>
  <PresentationFormat>On-screen Show (16:9)</PresentationFormat>
  <Paragraphs>210</Paragraphs>
  <Slides>9</Slides>
  <Notes>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vt:i4>
      </vt:variant>
    </vt:vector>
  </HeadingPairs>
  <TitlesOfParts>
    <vt:vector size="25" baseType="lpstr">
      <vt:lpstr>AllerMod</vt:lpstr>
      <vt:lpstr>AllerMod Regular</vt:lpstr>
      <vt:lpstr>Arial</vt:lpstr>
      <vt:lpstr>Calibri</vt:lpstr>
      <vt:lpstr>Helvetica Neue Light</vt:lpstr>
      <vt:lpstr>HelveticaNeueLT Std</vt:lpstr>
      <vt:lpstr>ＭＳ Ｐゴシック</vt:lpstr>
      <vt:lpstr>ＭＳ Ｐゴシック</vt:lpstr>
      <vt:lpstr>Segoe Pro Light</vt:lpstr>
      <vt:lpstr>Segoe UI</vt:lpstr>
      <vt:lpstr>Segoe UI Light</vt:lpstr>
      <vt:lpstr>Times New Roman</vt:lpstr>
      <vt:lpstr>Wingdings</vt:lpstr>
      <vt:lpstr>ヒラギノ明朝 Pro W3</vt:lpstr>
      <vt:lpstr>Office Theme</vt:lpstr>
      <vt:lpstr>OpenText - advanced version (with instructions)</vt:lpstr>
      <vt:lpstr>PowerPoint Presentation</vt:lpstr>
      <vt:lpstr>PowerPoint Presentation</vt:lpstr>
      <vt:lpstr>OpenText roadmap for Microsoft Azure</vt:lpstr>
      <vt:lpstr>PowerPoint Presentation</vt:lpstr>
      <vt:lpstr>Content Suite Platform Components</vt:lpstr>
      <vt:lpstr>Content Suite Platform</vt:lpstr>
      <vt:lpstr>Benefits with OpenText on Azure</vt:lpstr>
      <vt:lpstr>Example Pricing Content Suite Platform 1000 user*</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Malinda Miller</dc:creator>
  <cp:lastModifiedBy>Darren Massel</cp:lastModifiedBy>
  <cp:revision>98</cp:revision>
  <dcterms:created xsi:type="dcterms:W3CDTF">2013-02-08T20:53:27Z</dcterms:created>
  <dcterms:modified xsi:type="dcterms:W3CDTF">2015-07-08T16:11:07Z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0x010100CF56B5969AA1BC49BB3A960EF97BEDD6</vt:lpwstr>
  </property>
</Properties>
</file>