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 id="2147483735" r:id="rId5"/>
  </p:sldMasterIdLst>
  <p:notesMasterIdLst>
    <p:notesMasterId r:id="rId15"/>
  </p:notesMasterIdLst>
  <p:handoutMasterIdLst>
    <p:handoutMasterId r:id="rId16"/>
  </p:handoutMasterIdLst>
  <p:sldIdLst>
    <p:sldId id="256" r:id="rId6"/>
    <p:sldId id="519" r:id="rId7"/>
    <p:sldId id="421" r:id="rId8"/>
    <p:sldId id="524" r:id="rId9"/>
    <p:sldId id="527" r:id="rId10"/>
    <p:sldId id="497" r:id="rId11"/>
    <p:sldId id="489" r:id="rId12"/>
    <p:sldId id="525" r:id="rId13"/>
    <p:sldId id="526" r:id="rId14"/>
  </p:sldIdLst>
  <p:sldSz cx="9144000" cy="6858000" type="screen4x3"/>
  <p:notesSz cx="6805613" cy="99441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p15:clr>
            <a:srgbClr val="A4A3A4"/>
          </p15:clr>
        </p15:guide>
        <p15:guide id="2" orient="horz" pos="4100">
          <p15:clr>
            <a:srgbClr val="A4A3A4"/>
          </p15:clr>
        </p15:guide>
        <p15:guide id="3" orient="horz" pos="913">
          <p15:clr>
            <a:srgbClr val="A4A3A4"/>
          </p15:clr>
        </p15:guide>
        <p15:guide id="4" orient="horz" pos="4025">
          <p15:clr>
            <a:srgbClr val="A4A3A4"/>
          </p15:clr>
        </p15:guide>
        <p15:guide id="5" orient="horz" pos="1114">
          <p15:clr>
            <a:srgbClr val="A4A3A4"/>
          </p15:clr>
        </p15:guide>
        <p15:guide id="6" pos="2923">
          <p15:clr>
            <a:srgbClr val="A4A3A4"/>
          </p15:clr>
        </p15:guide>
        <p15:guide id="7" pos="586">
          <p15:clr>
            <a:srgbClr val="A4A3A4"/>
          </p15:clr>
        </p15:guide>
        <p15:guide id="8" pos="5535">
          <p15:clr>
            <a:srgbClr val="A4A3A4"/>
          </p15:clr>
        </p15:guide>
        <p15:guide id="9" pos="225">
          <p15:clr>
            <a:srgbClr val="A4A3A4"/>
          </p15:clr>
        </p15:guide>
        <p15:guide id="10" pos="676">
          <p15:clr>
            <a:srgbClr val="A4A3A4"/>
          </p15:clr>
        </p15:guide>
        <p15:guide id="11" pos="1035">
          <p15:clr>
            <a:srgbClr val="A4A3A4"/>
          </p15:clr>
        </p15:guide>
        <p15:guide id="12" pos="1127">
          <p15:clr>
            <a:srgbClr val="A4A3A4"/>
          </p15:clr>
        </p15:guide>
        <p15:guide id="13" pos="1486">
          <p15:clr>
            <a:srgbClr val="A4A3A4"/>
          </p15:clr>
        </p15:guide>
        <p15:guide id="14" pos="1575">
          <p15:clr>
            <a:srgbClr val="A4A3A4"/>
          </p15:clr>
        </p15:guide>
        <p15:guide id="15" pos="1936">
          <p15:clr>
            <a:srgbClr val="A4A3A4"/>
          </p15:clr>
        </p15:guide>
        <p15:guide id="16" pos="2023">
          <p15:clr>
            <a:srgbClr val="A4A3A4"/>
          </p15:clr>
        </p15:guide>
        <p15:guide id="17" pos="2386">
          <p15:clr>
            <a:srgbClr val="A4A3A4"/>
          </p15:clr>
        </p15:guide>
        <p15:guide id="18" pos="2474">
          <p15:clr>
            <a:srgbClr val="A4A3A4"/>
          </p15:clr>
        </p15:guide>
        <p15:guide id="19" pos="2836">
          <p15:clr>
            <a:srgbClr val="A4A3A4"/>
          </p15:clr>
        </p15:guide>
        <p15:guide id="20" pos="3286">
          <p15:clr>
            <a:srgbClr val="A4A3A4"/>
          </p15:clr>
        </p15:guide>
        <p15:guide id="21" pos="3376">
          <p15:clr>
            <a:srgbClr val="A4A3A4"/>
          </p15:clr>
        </p15:guide>
        <p15:guide id="22" pos="3735">
          <p15:clr>
            <a:srgbClr val="A4A3A4"/>
          </p15:clr>
        </p15:guide>
        <p15:guide id="23" pos="3824">
          <p15:clr>
            <a:srgbClr val="A4A3A4"/>
          </p15:clr>
        </p15:guide>
        <p15:guide id="24" pos="4185">
          <p15:clr>
            <a:srgbClr val="A4A3A4"/>
          </p15:clr>
        </p15:guide>
        <p15:guide id="25" pos="4272">
          <p15:clr>
            <a:srgbClr val="A4A3A4"/>
          </p15:clr>
        </p15:guide>
        <p15:guide id="26" pos="4722">
          <p15:clr>
            <a:srgbClr val="A4A3A4"/>
          </p15:clr>
        </p15:guide>
        <p15:guide id="27" pos="4634">
          <p15:clr>
            <a:srgbClr val="A4A3A4"/>
          </p15:clr>
        </p15:guide>
        <p15:guide id="28" pos="5085">
          <p15:clr>
            <a:srgbClr val="A4A3A4"/>
          </p15:clr>
        </p15:guide>
        <p15:guide id="29" pos="5172">
          <p15:clr>
            <a:srgbClr val="A4A3A4"/>
          </p15:clr>
        </p15:guide>
        <p15:guide id="30" orient="horz" pos="10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3FB"/>
    <a:srgbClr val="07D38F"/>
    <a:srgbClr val="AD30BA"/>
    <a:srgbClr val="FF9E00"/>
    <a:srgbClr val="880096"/>
    <a:srgbClr val="01FF96"/>
    <a:srgbClr val="09C989"/>
    <a:srgbClr val="B544C1"/>
    <a:srgbClr val="B24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1" autoAdjust="0"/>
    <p:restoredTop sz="92635" autoAdjust="0"/>
  </p:normalViewPr>
  <p:slideViewPr>
    <p:cSldViewPr>
      <p:cViewPr varScale="1">
        <p:scale>
          <a:sx n="62" d="100"/>
          <a:sy n="62" d="100"/>
        </p:scale>
        <p:origin x="1147" y="53"/>
      </p:cViewPr>
      <p:guideLst>
        <p:guide orient="horz" pos="255"/>
        <p:guide orient="horz" pos="4100"/>
        <p:guide orient="horz" pos="913"/>
        <p:guide orient="horz" pos="4025"/>
        <p:guide orient="horz" pos="1114"/>
        <p:guide pos="2923"/>
        <p:guide pos="586"/>
        <p:guide pos="5535"/>
        <p:guide pos="225"/>
        <p:guide pos="676"/>
        <p:guide pos="1035"/>
        <p:guide pos="1127"/>
        <p:guide pos="1486"/>
        <p:guide pos="1575"/>
        <p:guide pos="1936"/>
        <p:guide pos="2023"/>
        <p:guide pos="2386"/>
        <p:guide pos="2474"/>
        <p:guide pos="2836"/>
        <p:guide pos="3286"/>
        <p:guide pos="3376"/>
        <p:guide pos="3735"/>
        <p:guide pos="3824"/>
        <p:guide pos="4185"/>
        <p:guide pos="4272"/>
        <p:guide pos="4722"/>
        <p:guide pos="4634"/>
        <p:guide pos="5085"/>
        <p:guide pos="5172"/>
        <p:guide orient="horz" pos="1051"/>
      </p:guideLst>
    </p:cSldViewPr>
  </p:slideViewPr>
  <p:notesTextViewPr>
    <p:cViewPr>
      <p:scale>
        <a:sx n="1" d="1"/>
        <a:sy n="1" d="1"/>
      </p:scale>
      <p:origin x="0" y="0"/>
    </p:cViewPr>
  </p:notesTextViewPr>
  <p:sorterViewPr>
    <p:cViewPr>
      <p:scale>
        <a:sx n="110" d="100"/>
        <a:sy n="110" d="100"/>
      </p:scale>
      <p:origin x="0" y="-79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8C8D-1854-4E67-A291-3C9024D8808C}" type="doc">
      <dgm:prSet loTypeId="urn:microsoft.com/office/officeart/2005/8/layout/bProcess4" loCatId="process" qsTypeId="urn:microsoft.com/office/officeart/2005/8/quickstyle/simple1" qsCatId="simple" csTypeId="urn:microsoft.com/office/officeart/2005/8/colors/accent1_3" csCatId="accent1" phldr="1"/>
      <dgm:spPr/>
      <dgm:t>
        <a:bodyPr/>
        <a:lstStyle/>
        <a:p>
          <a:endParaRPr lang="en-US"/>
        </a:p>
      </dgm:t>
    </dgm:pt>
    <dgm:pt modelId="{E1961B9E-7244-4689-BEEA-2806DE967EE1}">
      <dgm:prSet phldrT="[Text]"/>
      <dgm:spPr/>
      <dgm:t>
        <a:bodyPr/>
        <a:lstStyle/>
        <a:p>
          <a:r>
            <a:rPr lang="en-US" dirty="0" smtClean="0"/>
            <a:t>Prophet Expertise</a:t>
          </a:r>
          <a:endParaRPr lang="en-US" dirty="0"/>
        </a:p>
      </dgm:t>
    </dgm:pt>
    <dgm:pt modelId="{6CE7D851-189B-4CBC-879C-99570CEAFEAC}" type="parTrans" cxnId="{9A28793B-F5E1-4B80-9CD8-D6B825B0B77D}">
      <dgm:prSet/>
      <dgm:spPr/>
      <dgm:t>
        <a:bodyPr/>
        <a:lstStyle/>
        <a:p>
          <a:endParaRPr lang="en-US"/>
        </a:p>
      </dgm:t>
    </dgm:pt>
    <dgm:pt modelId="{408D4C75-3E12-4796-82F1-D94F1D64BF5E}" type="sibTrans" cxnId="{9A28793B-F5E1-4B80-9CD8-D6B825B0B77D}">
      <dgm:prSet/>
      <dgm:spPr/>
      <dgm:t>
        <a:bodyPr/>
        <a:lstStyle/>
        <a:p>
          <a:endParaRPr lang="en-US"/>
        </a:p>
      </dgm:t>
    </dgm:pt>
    <dgm:pt modelId="{DEC53838-034C-4FF6-AFBF-DEC3903B0E00}">
      <dgm:prSet phldrT="[Text]"/>
      <dgm:spPr/>
      <dgm:t>
        <a:bodyPr/>
        <a:lstStyle/>
        <a:p>
          <a:r>
            <a:rPr lang="en-US" dirty="0" smtClean="0"/>
            <a:t>Cloud Expertise</a:t>
          </a:r>
          <a:endParaRPr lang="en-US" dirty="0"/>
        </a:p>
      </dgm:t>
    </dgm:pt>
    <dgm:pt modelId="{D3FF47AF-838A-4661-9081-D9D9E4E8AAE6}" type="parTrans" cxnId="{18881FD8-8FD3-4BA8-9CF5-BEDC01BD6338}">
      <dgm:prSet/>
      <dgm:spPr/>
      <dgm:t>
        <a:bodyPr/>
        <a:lstStyle/>
        <a:p>
          <a:endParaRPr lang="en-US"/>
        </a:p>
      </dgm:t>
    </dgm:pt>
    <dgm:pt modelId="{1076DEB6-29BC-4DEF-B0DF-50DF52096081}" type="sibTrans" cxnId="{18881FD8-8FD3-4BA8-9CF5-BEDC01BD6338}">
      <dgm:prSet/>
      <dgm:spPr/>
      <dgm:t>
        <a:bodyPr/>
        <a:lstStyle/>
        <a:p>
          <a:endParaRPr lang="en-US"/>
        </a:p>
      </dgm:t>
    </dgm:pt>
    <dgm:pt modelId="{48F942C4-A86F-4592-AE1D-6A9608F132AE}">
      <dgm:prSet phldrT="[Text]"/>
      <dgm:spPr/>
      <dgm:t>
        <a:bodyPr/>
        <a:lstStyle/>
        <a:p>
          <a:r>
            <a:rPr lang="en-US" dirty="0" smtClean="0"/>
            <a:t>Prophet Upgrades</a:t>
          </a:r>
          <a:endParaRPr lang="en-US" dirty="0"/>
        </a:p>
      </dgm:t>
    </dgm:pt>
    <dgm:pt modelId="{C8E9CD7F-57AE-493C-92E4-A67CFF8315C6}" type="parTrans" cxnId="{79A71168-C72D-41A9-915A-52D4C673E8DB}">
      <dgm:prSet/>
      <dgm:spPr/>
      <dgm:t>
        <a:bodyPr/>
        <a:lstStyle/>
        <a:p>
          <a:endParaRPr lang="en-US"/>
        </a:p>
      </dgm:t>
    </dgm:pt>
    <dgm:pt modelId="{C5146604-AA85-4946-857A-76AD33371725}" type="sibTrans" cxnId="{79A71168-C72D-41A9-915A-52D4C673E8DB}">
      <dgm:prSet/>
      <dgm:spPr/>
      <dgm:t>
        <a:bodyPr/>
        <a:lstStyle/>
        <a:p>
          <a:endParaRPr lang="en-US"/>
        </a:p>
      </dgm:t>
    </dgm:pt>
    <dgm:pt modelId="{C4EFB57B-B3C8-473D-8339-DA6C408B3131}">
      <dgm:prSet phldrT="[Text]"/>
      <dgm:spPr/>
      <dgm:t>
        <a:bodyPr/>
        <a:lstStyle/>
        <a:p>
          <a:r>
            <a:rPr lang="en-US" dirty="0" smtClean="0"/>
            <a:t>Complete Accountability</a:t>
          </a:r>
          <a:endParaRPr lang="en-US" dirty="0"/>
        </a:p>
      </dgm:t>
    </dgm:pt>
    <dgm:pt modelId="{97DB9969-8CCA-4C97-9676-D70BA9935396}" type="parTrans" cxnId="{1C3AA7F9-2206-4B0F-9FBA-23B490B67455}">
      <dgm:prSet/>
      <dgm:spPr/>
      <dgm:t>
        <a:bodyPr/>
        <a:lstStyle/>
        <a:p>
          <a:endParaRPr lang="en-US"/>
        </a:p>
      </dgm:t>
    </dgm:pt>
    <dgm:pt modelId="{9FD56FBD-B3A7-40BC-B6F1-09D35C52C27F}" type="sibTrans" cxnId="{1C3AA7F9-2206-4B0F-9FBA-23B490B67455}">
      <dgm:prSet/>
      <dgm:spPr/>
      <dgm:t>
        <a:bodyPr/>
        <a:lstStyle/>
        <a:p>
          <a:endParaRPr lang="en-US"/>
        </a:p>
      </dgm:t>
    </dgm:pt>
    <dgm:pt modelId="{BD2084CE-9903-481A-A64A-A8DF0BE25D62}">
      <dgm:prSet phldrT="[Text]"/>
      <dgm:spPr/>
      <dgm:t>
        <a:bodyPr/>
        <a:lstStyle/>
        <a:p>
          <a:r>
            <a:rPr lang="en-US" dirty="0" smtClean="0"/>
            <a:t>Highest Quality Service Delivery</a:t>
          </a:r>
          <a:endParaRPr lang="en-US" dirty="0"/>
        </a:p>
      </dgm:t>
    </dgm:pt>
    <dgm:pt modelId="{05B4747B-942C-424C-A1D5-61E601E6323E}" type="parTrans" cxnId="{F20C556A-0B78-48C9-BF1A-144D9725E24A}">
      <dgm:prSet/>
      <dgm:spPr/>
      <dgm:t>
        <a:bodyPr/>
        <a:lstStyle/>
        <a:p>
          <a:endParaRPr lang="en-US"/>
        </a:p>
      </dgm:t>
    </dgm:pt>
    <dgm:pt modelId="{77417313-7829-4619-9AB4-51D9A5BCF6E7}" type="sibTrans" cxnId="{F20C556A-0B78-48C9-BF1A-144D9725E24A}">
      <dgm:prSet/>
      <dgm:spPr/>
      <dgm:t>
        <a:bodyPr/>
        <a:lstStyle/>
        <a:p>
          <a:endParaRPr lang="en-US"/>
        </a:p>
      </dgm:t>
    </dgm:pt>
    <dgm:pt modelId="{35B0D1B2-B6B7-4F74-B3BA-A38093F8A4B5}">
      <dgm:prSet phldrT="[Text]"/>
      <dgm:spPr/>
      <dgm:t>
        <a:bodyPr/>
        <a:lstStyle/>
        <a:p>
          <a:r>
            <a:rPr lang="en-US" dirty="0" smtClean="0"/>
            <a:t>Optimized Commercial Model</a:t>
          </a:r>
          <a:endParaRPr lang="en-US" dirty="0"/>
        </a:p>
      </dgm:t>
    </dgm:pt>
    <dgm:pt modelId="{2AF09752-CEB8-4040-B522-B1E59A228623}" type="sibTrans" cxnId="{A365E4C3-A500-4EA6-BE55-3AB5288C6098}">
      <dgm:prSet/>
      <dgm:spPr/>
      <dgm:t>
        <a:bodyPr/>
        <a:lstStyle/>
        <a:p>
          <a:endParaRPr lang="en-US"/>
        </a:p>
      </dgm:t>
    </dgm:pt>
    <dgm:pt modelId="{063BF928-7870-45B5-98DF-367E5EBE2939}" type="parTrans" cxnId="{A365E4C3-A500-4EA6-BE55-3AB5288C6098}">
      <dgm:prSet/>
      <dgm:spPr/>
      <dgm:t>
        <a:bodyPr/>
        <a:lstStyle/>
        <a:p>
          <a:endParaRPr lang="en-US"/>
        </a:p>
      </dgm:t>
    </dgm:pt>
    <dgm:pt modelId="{36A3DD97-8A60-4A7F-A2B1-E0C9761AFC30}">
      <dgm:prSet phldrT="[Text]"/>
      <dgm:spPr/>
      <dgm:t>
        <a:bodyPr/>
        <a:lstStyle/>
        <a:p>
          <a:r>
            <a:rPr lang="en-US" dirty="0" smtClean="0"/>
            <a:t>Mitigation of Key resource risk</a:t>
          </a:r>
          <a:endParaRPr lang="en-US" dirty="0"/>
        </a:p>
      </dgm:t>
    </dgm:pt>
    <dgm:pt modelId="{74014AA9-F140-46B8-B251-3B655BD65677}" type="parTrans" cxnId="{98DD94DF-37CF-4AB9-84DC-B5C0E48AD7DE}">
      <dgm:prSet/>
      <dgm:spPr/>
      <dgm:t>
        <a:bodyPr/>
        <a:lstStyle/>
        <a:p>
          <a:endParaRPr lang="en-US"/>
        </a:p>
      </dgm:t>
    </dgm:pt>
    <dgm:pt modelId="{50679F22-46E3-43FF-BF09-C0D715503C44}" type="sibTrans" cxnId="{98DD94DF-37CF-4AB9-84DC-B5C0E48AD7DE}">
      <dgm:prSet/>
      <dgm:spPr/>
      <dgm:t>
        <a:bodyPr/>
        <a:lstStyle/>
        <a:p>
          <a:endParaRPr lang="en-US"/>
        </a:p>
      </dgm:t>
    </dgm:pt>
    <dgm:pt modelId="{BEB6ECD6-F7EB-413A-BF27-4C12787C6E6E}" type="pres">
      <dgm:prSet presAssocID="{99E68C8D-1854-4E67-A291-3C9024D8808C}" presName="Name0" presStyleCnt="0">
        <dgm:presLayoutVars>
          <dgm:dir/>
          <dgm:resizeHandles/>
        </dgm:presLayoutVars>
      </dgm:prSet>
      <dgm:spPr/>
      <dgm:t>
        <a:bodyPr/>
        <a:lstStyle/>
        <a:p>
          <a:endParaRPr lang="en-US"/>
        </a:p>
      </dgm:t>
    </dgm:pt>
    <dgm:pt modelId="{708C0414-0DAD-4713-ACF8-CFB3537865C6}" type="pres">
      <dgm:prSet presAssocID="{E1961B9E-7244-4689-BEEA-2806DE967EE1}" presName="compNode" presStyleCnt="0"/>
      <dgm:spPr/>
      <dgm:t>
        <a:bodyPr/>
        <a:lstStyle/>
        <a:p>
          <a:endParaRPr lang="en-GB"/>
        </a:p>
      </dgm:t>
    </dgm:pt>
    <dgm:pt modelId="{5A64E04B-01DC-469F-A85A-67EB320EAC48}" type="pres">
      <dgm:prSet presAssocID="{E1961B9E-7244-4689-BEEA-2806DE967EE1}" presName="dummyConnPt" presStyleCnt="0"/>
      <dgm:spPr/>
      <dgm:t>
        <a:bodyPr/>
        <a:lstStyle/>
        <a:p>
          <a:endParaRPr lang="en-GB"/>
        </a:p>
      </dgm:t>
    </dgm:pt>
    <dgm:pt modelId="{04DE1864-09C0-423F-8A45-E9FFBE20F587}" type="pres">
      <dgm:prSet presAssocID="{E1961B9E-7244-4689-BEEA-2806DE967EE1}" presName="node" presStyleLbl="node1" presStyleIdx="0" presStyleCnt="7">
        <dgm:presLayoutVars>
          <dgm:bulletEnabled val="1"/>
        </dgm:presLayoutVars>
      </dgm:prSet>
      <dgm:spPr/>
      <dgm:t>
        <a:bodyPr/>
        <a:lstStyle/>
        <a:p>
          <a:endParaRPr lang="en-US"/>
        </a:p>
      </dgm:t>
    </dgm:pt>
    <dgm:pt modelId="{459EEAFC-9FE5-4AEA-A655-8473BBB3F157}" type="pres">
      <dgm:prSet presAssocID="{408D4C75-3E12-4796-82F1-D94F1D64BF5E}" presName="sibTrans" presStyleLbl="bgSibTrans2D1" presStyleIdx="0" presStyleCnt="6"/>
      <dgm:spPr/>
      <dgm:t>
        <a:bodyPr/>
        <a:lstStyle/>
        <a:p>
          <a:endParaRPr lang="en-US"/>
        </a:p>
      </dgm:t>
    </dgm:pt>
    <dgm:pt modelId="{254FDB99-864C-491B-BC59-9456B14C9C7B}" type="pres">
      <dgm:prSet presAssocID="{DEC53838-034C-4FF6-AFBF-DEC3903B0E00}" presName="compNode" presStyleCnt="0"/>
      <dgm:spPr/>
      <dgm:t>
        <a:bodyPr/>
        <a:lstStyle/>
        <a:p>
          <a:endParaRPr lang="en-GB"/>
        </a:p>
      </dgm:t>
    </dgm:pt>
    <dgm:pt modelId="{E57532EC-4419-47C4-B849-6283D0732128}" type="pres">
      <dgm:prSet presAssocID="{DEC53838-034C-4FF6-AFBF-DEC3903B0E00}" presName="dummyConnPt" presStyleCnt="0"/>
      <dgm:spPr/>
      <dgm:t>
        <a:bodyPr/>
        <a:lstStyle/>
        <a:p>
          <a:endParaRPr lang="en-GB"/>
        </a:p>
      </dgm:t>
    </dgm:pt>
    <dgm:pt modelId="{108EDE59-52FD-4B14-B8F2-E222942A1EFB}" type="pres">
      <dgm:prSet presAssocID="{DEC53838-034C-4FF6-AFBF-DEC3903B0E00}" presName="node" presStyleLbl="node1" presStyleIdx="1" presStyleCnt="7">
        <dgm:presLayoutVars>
          <dgm:bulletEnabled val="1"/>
        </dgm:presLayoutVars>
      </dgm:prSet>
      <dgm:spPr/>
      <dgm:t>
        <a:bodyPr/>
        <a:lstStyle/>
        <a:p>
          <a:endParaRPr lang="en-US"/>
        </a:p>
      </dgm:t>
    </dgm:pt>
    <dgm:pt modelId="{BB7738CB-CE4C-4A72-BC92-F985B4C110B2}" type="pres">
      <dgm:prSet presAssocID="{1076DEB6-29BC-4DEF-B0DF-50DF52096081}" presName="sibTrans" presStyleLbl="bgSibTrans2D1" presStyleIdx="1" presStyleCnt="6"/>
      <dgm:spPr/>
      <dgm:t>
        <a:bodyPr/>
        <a:lstStyle/>
        <a:p>
          <a:endParaRPr lang="en-US"/>
        </a:p>
      </dgm:t>
    </dgm:pt>
    <dgm:pt modelId="{F5509554-9DC9-4CF1-97A8-67152EC0F2AD}" type="pres">
      <dgm:prSet presAssocID="{36A3DD97-8A60-4A7F-A2B1-E0C9761AFC30}" presName="compNode" presStyleCnt="0"/>
      <dgm:spPr/>
      <dgm:t>
        <a:bodyPr/>
        <a:lstStyle/>
        <a:p>
          <a:endParaRPr lang="en-GB"/>
        </a:p>
      </dgm:t>
    </dgm:pt>
    <dgm:pt modelId="{8256B0ED-2C55-4632-A1F6-AB63500A32F6}" type="pres">
      <dgm:prSet presAssocID="{36A3DD97-8A60-4A7F-A2B1-E0C9761AFC30}" presName="dummyConnPt" presStyleCnt="0"/>
      <dgm:spPr/>
      <dgm:t>
        <a:bodyPr/>
        <a:lstStyle/>
        <a:p>
          <a:endParaRPr lang="en-GB"/>
        </a:p>
      </dgm:t>
    </dgm:pt>
    <dgm:pt modelId="{D69D773D-2A85-4A8D-A54A-C875BEE5427C}" type="pres">
      <dgm:prSet presAssocID="{36A3DD97-8A60-4A7F-A2B1-E0C9761AFC30}" presName="node" presStyleLbl="node1" presStyleIdx="2" presStyleCnt="7">
        <dgm:presLayoutVars>
          <dgm:bulletEnabled val="1"/>
        </dgm:presLayoutVars>
      </dgm:prSet>
      <dgm:spPr/>
      <dgm:t>
        <a:bodyPr/>
        <a:lstStyle/>
        <a:p>
          <a:endParaRPr lang="en-US"/>
        </a:p>
      </dgm:t>
    </dgm:pt>
    <dgm:pt modelId="{5BE38322-7B89-4A5B-8C73-5A0BC9827CD0}" type="pres">
      <dgm:prSet presAssocID="{50679F22-46E3-43FF-BF09-C0D715503C44}" presName="sibTrans" presStyleLbl="bgSibTrans2D1" presStyleIdx="2" presStyleCnt="6"/>
      <dgm:spPr/>
      <dgm:t>
        <a:bodyPr/>
        <a:lstStyle/>
        <a:p>
          <a:endParaRPr lang="en-US"/>
        </a:p>
      </dgm:t>
    </dgm:pt>
    <dgm:pt modelId="{0E91089E-1F1F-4D94-98A6-FADD2A1950ED}" type="pres">
      <dgm:prSet presAssocID="{48F942C4-A86F-4592-AE1D-6A9608F132AE}" presName="compNode" presStyleCnt="0"/>
      <dgm:spPr/>
      <dgm:t>
        <a:bodyPr/>
        <a:lstStyle/>
        <a:p>
          <a:endParaRPr lang="en-GB"/>
        </a:p>
      </dgm:t>
    </dgm:pt>
    <dgm:pt modelId="{E5B8DE7E-8DE8-4472-A057-EC5CD4253D6F}" type="pres">
      <dgm:prSet presAssocID="{48F942C4-A86F-4592-AE1D-6A9608F132AE}" presName="dummyConnPt" presStyleCnt="0"/>
      <dgm:spPr/>
      <dgm:t>
        <a:bodyPr/>
        <a:lstStyle/>
        <a:p>
          <a:endParaRPr lang="en-GB"/>
        </a:p>
      </dgm:t>
    </dgm:pt>
    <dgm:pt modelId="{B3D9D3C6-6254-43B6-B1AB-FDA49E1B14E1}" type="pres">
      <dgm:prSet presAssocID="{48F942C4-A86F-4592-AE1D-6A9608F132AE}" presName="node" presStyleLbl="node1" presStyleIdx="3" presStyleCnt="7">
        <dgm:presLayoutVars>
          <dgm:bulletEnabled val="1"/>
        </dgm:presLayoutVars>
      </dgm:prSet>
      <dgm:spPr/>
      <dgm:t>
        <a:bodyPr/>
        <a:lstStyle/>
        <a:p>
          <a:endParaRPr lang="en-US"/>
        </a:p>
      </dgm:t>
    </dgm:pt>
    <dgm:pt modelId="{9A9D65C4-9C4D-473B-B0BA-AA09FA7A3B05}" type="pres">
      <dgm:prSet presAssocID="{C5146604-AA85-4946-857A-76AD33371725}" presName="sibTrans" presStyleLbl="bgSibTrans2D1" presStyleIdx="3" presStyleCnt="6"/>
      <dgm:spPr/>
      <dgm:t>
        <a:bodyPr/>
        <a:lstStyle/>
        <a:p>
          <a:endParaRPr lang="en-US"/>
        </a:p>
      </dgm:t>
    </dgm:pt>
    <dgm:pt modelId="{D643A2F9-3397-4F67-ABC8-00A5A77D4ED9}" type="pres">
      <dgm:prSet presAssocID="{C4EFB57B-B3C8-473D-8339-DA6C408B3131}" presName="compNode" presStyleCnt="0"/>
      <dgm:spPr/>
      <dgm:t>
        <a:bodyPr/>
        <a:lstStyle/>
        <a:p>
          <a:endParaRPr lang="en-GB"/>
        </a:p>
      </dgm:t>
    </dgm:pt>
    <dgm:pt modelId="{BE71D159-A577-4246-B9E3-8EA84787B510}" type="pres">
      <dgm:prSet presAssocID="{C4EFB57B-B3C8-473D-8339-DA6C408B3131}" presName="dummyConnPt" presStyleCnt="0"/>
      <dgm:spPr/>
      <dgm:t>
        <a:bodyPr/>
        <a:lstStyle/>
        <a:p>
          <a:endParaRPr lang="en-GB"/>
        </a:p>
      </dgm:t>
    </dgm:pt>
    <dgm:pt modelId="{ED770C07-4611-4321-978C-023E6ED3BF62}" type="pres">
      <dgm:prSet presAssocID="{C4EFB57B-B3C8-473D-8339-DA6C408B3131}" presName="node" presStyleLbl="node1" presStyleIdx="4" presStyleCnt="7">
        <dgm:presLayoutVars>
          <dgm:bulletEnabled val="1"/>
        </dgm:presLayoutVars>
      </dgm:prSet>
      <dgm:spPr/>
      <dgm:t>
        <a:bodyPr/>
        <a:lstStyle/>
        <a:p>
          <a:endParaRPr lang="en-US"/>
        </a:p>
      </dgm:t>
    </dgm:pt>
    <dgm:pt modelId="{D2B3CB7E-1035-48D9-82D0-80C08304A61C}" type="pres">
      <dgm:prSet presAssocID="{9FD56FBD-B3A7-40BC-B6F1-09D35C52C27F}" presName="sibTrans" presStyleLbl="bgSibTrans2D1" presStyleIdx="4" presStyleCnt="6"/>
      <dgm:spPr/>
      <dgm:t>
        <a:bodyPr/>
        <a:lstStyle/>
        <a:p>
          <a:endParaRPr lang="en-US"/>
        </a:p>
      </dgm:t>
    </dgm:pt>
    <dgm:pt modelId="{206E2F1A-A788-433A-ABDE-532FB886A473}" type="pres">
      <dgm:prSet presAssocID="{BD2084CE-9903-481A-A64A-A8DF0BE25D62}" presName="compNode" presStyleCnt="0"/>
      <dgm:spPr/>
      <dgm:t>
        <a:bodyPr/>
        <a:lstStyle/>
        <a:p>
          <a:endParaRPr lang="en-GB"/>
        </a:p>
      </dgm:t>
    </dgm:pt>
    <dgm:pt modelId="{5563F100-FF14-40F9-8E50-930E04AE87AC}" type="pres">
      <dgm:prSet presAssocID="{BD2084CE-9903-481A-A64A-A8DF0BE25D62}" presName="dummyConnPt" presStyleCnt="0"/>
      <dgm:spPr/>
      <dgm:t>
        <a:bodyPr/>
        <a:lstStyle/>
        <a:p>
          <a:endParaRPr lang="en-GB"/>
        </a:p>
      </dgm:t>
    </dgm:pt>
    <dgm:pt modelId="{E849AEEA-8285-497B-B2B4-8E3C461DFB0D}" type="pres">
      <dgm:prSet presAssocID="{BD2084CE-9903-481A-A64A-A8DF0BE25D62}" presName="node" presStyleLbl="node1" presStyleIdx="5" presStyleCnt="7">
        <dgm:presLayoutVars>
          <dgm:bulletEnabled val="1"/>
        </dgm:presLayoutVars>
      </dgm:prSet>
      <dgm:spPr/>
      <dgm:t>
        <a:bodyPr/>
        <a:lstStyle/>
        <a:p>
          <a:endParaRPr lang="en-US"/>
        </a:p>
      </dgm:t>
    </dgm:pt>
    <dgm:pt modelId="{ADCE3A33-67E5-48F4-AB46-1899D72DAC1C}" type="pres">
      <dgm:prSet presAssocID="{77417313-7829-4619-9AB4-51D9A5BCF6E7}" presName="sibTrans" presStyleLbl="bgSibTrans2D1" presStyleIdx="5" presStyleCnt="6"/>
      <dgm:spPr/>
      <dgm:t>
        <a:bodyPr/>
        <a:lstStyle/>
        <a:p>
          <a:endParaRPr lang="en-US"/>
        </a:p>
      </dgm:t>
    </dgm:pt>
    <dgm:pt modelId="{2448F9A9-8226-4B10-8442-AED51A1DFB4D}" type="pres">
      <dgm:prSet presAssocID="{35B0D1B2-B6B7-4F74-B3BA-A38093F8A4B5}" presName="compNode" presStyleCnt="0"/>
      <dgm:spPr/>
      <dgm:t>
        <a:bodyPr/>
        <a:lstStyle/>
        <a:p>
          <a:endParaRPr lang="en-GB"/>
        </a:p>
      </dgm:t>
    </dgm:pt>
    <dgm:pt modelId="{90958942-65E1-4D50-B31B-6DE2ADB059C9}" type="pres">
      <dgm:prSet presAssocID="{35B0D1B2-B6B7-4F74-B3BA-A38093F8A4B5}" presName="dummyConnPt" presStyleCnt="0"/>
      <dgm:spPr/>
      <dgm:t>
        <a:bodyPr/>
        <a:lstStyle/>
        <a:p>
          <a:endParaRPr lang="en-GB"/>
        </a:p>
      </dgm:t>
    </dgm:pt>
    <dgm:pt modelId="{4146B2BB-D7CA-466E-B870-5C6DCFDBD569}" type="pres">
      <dgm:prSet presAssocID="{35B0D1B2-B6B7-4F74-B3BA-A38093F8A4B5}" presName="node" presStyleLbl="node1" presStyleIdx="6" presStyleCnt="7">
        <dgm:presLayoutVars>
          <dgm:bulletEnabled val="1"/>
        </dgm:presLayoutVars>
      </dgm:prSet>
      <dgm:spPr/>
      <dgm:t>
        <a:bodyPr/>
        <a:lstStyle/>
        <a:p>
          <a:endParaRPr lang="en-US"/>
        </a:p>
      </dgm:t>
    </dgm:pt>
  </dgm:ptLst>
  <dgm:cxnLst>
    <dgm:cxn modelId="{99028AF4-D1AB-4BB3-9801-848B2A5ACAC5}" type="presOf" srcId="{C5146604-AA85-4946-857A-76AD33371725}" destId="{9A9D65C4-9C4D-473B-B0BA-AA09FA7A3B05}" srcOrd="0" destOrd="0" presId="urn:microsoft.com/office/officeart/2005/8/layout/bProcess4"/>
    <dgm:cxn modelId="{528B156D-46EA-41F3-9A72-FCBE1D069717}" type="presOf" srcId="{99E68C8D-1854-4E67-A291-3C9024D8808C}" destId="{BEB6ECD6-F7EB-413A-BF27-4C12787C6E6E}" srcOrd="0" destOrd="0" presId="urn:microsoft.com/office/officeart/2005/8/layout/bProcess4"/>
    <dgm:cxn modelId="{739F266A-5C6F-4EBC-86D4-8DDB96CF88C6}" type="presOf" srcId="{9FD56FBD-B3A7-40BC-B6F1-09D35C52C27F}" destId="{D2B3CB7E-1035-48D9-82D0-80C08304A61C}" srcOrd="0" destOrd="0" presId="urn:microsoft.com/office/officeart/2005/8/layout/bProcess4"/>
    <dgm:cxn modelId="{18881FD8-8FD3-4BA8-9CF5-BEDC01BD6338}" srcId="{99E68C8D-1854-4E67-A291-3C9024D8808C}" destId="{DEC53838-034C-4FF6-AFBF-DEC3903B0E00}" srcOrd="1" destOrd="0" parTransId="{D3FF47AF-838A-4661-9081-D9D9E4E8AAE6}" sibTransId="{1076DEB6-29BC-4DEF-B0DF-50DF52096081}"/>
    <dgm:cxn modelId="{F20C556A-0B78-48C9-BF1A-144D9725E24A}" srcId="{99E68C8D-1854-4E67-A291-3C9024D8808C}" destId="{BD2084CE-9903-481A-A64A-A8DF0BE25D62}" srcOrd="5" destOrd="0" parTransId="{05B4747B-942C-424C-A1D5-61E601E6323E}" sibTransId="{77417313-7829-4619-9AB4-51D9A5BCF6E7}"/>
    <dgm:cxn modelId="{324C66AA-36ED-4E23-B8DB-E7903A53FEC3}" type="presOf" srcId="{C4EFB57B-B3C8-473D-8339-DA6C408B3131}" destId="{ED770C07-4611-4321-978C-023E6ED3BF62}" srcOrd="0" destOrd="0" presId="urn:microsoft.com/office/officeart/2005/8/layout/bProcess4"/>
    <dgm:cxn modelId="{A365E4C3-A500-4EA6-BE55-3AB5288C6098}" srcId="{99E68C8D-1854-4E67-A291-3C9024D8808C}" destId="{35B0D1B2-B6B7-4F74-B3BA-A38093F8A4B5}" srcOrd="6" destOrd="0" parTransId="{063BF928-7870-45B5-98DF-367E5EBE2939}" sibTransId="{2AF09752-CEB8-4040-B522-B1E59A228623}"/>
    <dgm:cxn modelId="{F81ADE96-9A2E-4CB2-B554-B167D6147B24}" type="presOf" srcId="{36A3DD97-8A60-4A7F-A2B1-E0C9761AFC30}" destId="{D69D773D-2A85-4A8D-A54A-C875BEE5427C}" srcOrd="0" destOrd="0" presId="urn:microsoft.com/office/officeart/2005/8/layout/bProcess4"/>
    <dgm:cxn modelId="{98DD94DF-37CF-4AB9-84DC-B5C0E48AD7DE}" srcId="{99E68C8D-1854-4E67-A291-3C9024D8808C}" destId="{36A3DD97-8A60-4A7F-A2B1-E0C9761AFC30}" srcOrd="2" destOrd="0" parTransId="{74014AA9-F140-46B8-B251-3B655BD65677}" sibTransId="{50679F22-46E3-43FF-BF09-C0D715503C44}"/>
    <dgm:cxn modelId="{98352CE8-5181-4E05-BE1C-9CA2B954FFA7}" type="presOf" srcId="{35B0D1B2-B6B7-4F74-B3BA-A38093F8A4B5}" destId="{4146B2BB-D7CA-466E-B870-5C6DCFDBD569}" srcOrd="0" destOrd="0" presId="urn:microsoft.com/office/officeart/2005/8/layout/bProcess4"/>
    <dgm:cxn modelId="{B6B44CD7-5558-40A7-BC6D-A37AF5B29CD3}" type="presOf" srcId="{E1961B9E-7244-4689-BEEA-2806DE967EE1}" destId="{04DE1864-09C0-423F-8A45-E9FFBE20F587}" srcOrd="0" destOrd="0" presId="urn:microsoft.com/office/officeart/2005/8/layout/bProcess4"/>
    <dgm:cxn modelId="{25DBAE2C-D36E-4EC4-8ED0-55F4EA48C73A}" type="presOf" srcId="{77417313-7829-4619-9AB4-51D9A5BCF6E7}" destId="{ADCE3A33-67E5-48F4-AB46-1899D72DAC1C}" srcOrd="0" destOrd="0" presId="urn:microsoft.com/office/officeart/2005/8/layout/bProcess4"/>
    <dgm:cxn modelId="{06DDCBF2-29A4-4C68-AE7E-2DA8E535A3D8}" type="presOf" srcId="{DEC53838-034C-4FF6-AFBF-DEC3903B0E00}" destId="{108EDE59-52FD-4B14-B8F2-E222942A1EFB}" srcOrd="0" destOrd="0" presId="urn:microsoft.com/office/officeart/2005/8/layout/bProcess4"/>
    <dgm:cxn modelId="{9A28793B-F5E1-4B80-9CD8-D6B825B0B77D}" srcId="{99E68C8D-1854-4E67-A291-3C9024D8808C}" destId="{E1961B9E-7244-4689-BEEA-2806DE967EE1}" srcOrd="0" destOrd="0" parTransId="{6CE7D851-189B-4CBC-879C-99570CEAFEAC}" sibTransId="{408D4C75-3E12-4796-82F1-D94F1D64BF5E}"/>
    <dgm:cxn modelId="{844C94D2-9120-41D7-86C8-12B7B31D6239}" type="presOf" srcId="{408D4C75-3E12-4796-82F1-D94F1D64BF5E}" destId="{459EEAFC-9FE5-4AEA-A655-8473BBB3F157}" srcOrd="0" destOrd="0" presId="urn:microsoft.com/office/officeart/2005/8/layout/bProcess4"/>
    <dgm:cxn modelId="{79A71168-C72D-41A9-915A-52D4C673E8DB}" srcId="{99E68C8D-1854-4E67-A291-3C9024D8808C}" destId="{48F942C4-A86F-4592-AE1D-6A9608F132AE}" srcOrd="3" destOrd="0" parTransId="{C8E9CD7F-57AE-493C-92E4-A67CFF8315C6}" sibTransId="{C5146604-AA85-4946-857A-76AD33371725}"/>
    <dgm:cxn modelId="{9A52063F-C964-4B9B-9484-057D863E0F74}" type="presOf" srcId="{1076DEB6-29BC-4DEF-B0DF-50DF52096081}" destId="{BB7738CB-CE4C-4A72-BC92-F985B4C110B2}" srcOrd="0" destOrd="0" presId="urn:microsoft.com/office/officeart/2005/8/layout/bProcess4"/>
    <dgm:cxn modelId="{CF3DA557-9AB6-419C-B63C-AEF64A930347}" type="presOf" srcId="{48F942C4-A86F-4592-AE1D-6A9608F132AE}" destId="{B3D9D3C6-6254-43B6-B1AB-FDA49E1B14E1}" srcOrd="0" destOrd="0" presId="urn:microsoft.com/office/officeart/2005/8/layout/bProcess4"/>
    <dgm:cxn modelId="{01A5B903-DC5D-4C6E-8DA6-D969A6B1914B}" type="presOf" srcId="{BD2084CE-9903-481A-A64A-A8DF0BE25D62}" destId="{E849AEEA-8285-497B-B2B4-8E3C461DFB0D}" srcOrd="0" destOrd="0" presId="urn:microsoft.com/office/officeart/2005/8/layout/bProcess4"/>
    <dgm:cxn modelId="{1B8F2BC2-8A70-496E-8725-74FF301EF788}" type="presOf" srcId="{50679F22-46E3-43FF-BF09-C0D715503C44}" destId="{5BE38322-7B89-4A5B-8C73-5A0BC9827CD0}" srcOrd="0" destOrd="0" presId="urn:microsoft.com/office/officeart/2005/8/layout/bProcess4"/>
    <dgm:cxn modelId="{1C3AA7F9-2206-4B0F-9FBA-23B490B67455}" srcId="{99E68C8D-1854-4E67-A291-3C9024D8808C}" destId="{C4EFB57B-B3C8-473D-8339-DA6C408B3131}" srcOrd="4" destOrd="0" parTransId="{97DB9969-8CCA-4C97-9676-D70BA9935396}" sibTransId="{9FD56FBD-B3A7-40BC-B6F1-09D35C52C27F}"/>
    <dgm:cxn modelId="{A56295FA-AE8F-415B-91EE-C37099CB36D8}" type="presParOf" srcId="{BEB6ECD6-F7EB-413A-BF27-4C12787C6E6E}" destId="{708C0414-0DAD-4713-ACF8-CFB3537865C6}" srcOrd="0" destOrd="0" presId="urn:microsoft.com/office/officeart/2005/8/layout/bProcess4"/>
    <dgm:cxn modelId="{D282370D-C6CB-4D73-9BB6-0B1B677064B5}" type="presParOf" srcId="{708C0414-0DAD-4713-ACF8-CFB3537865C6}" destId="{5A64E04B-01DC-469F-A85A-67EB320EAC48}" srcOrd="0" destOrd="0" presId="urn:microsoft.com/office/officeart/2005/8/layout/bProcess4"/>
    <dgm:cxn modelId="{E9192AD9-A95B-422B-B036-A462043B60FF}" type="presParOf" srcId="{708C0414-0DAD-4713-ACF8-CFB3537865C6}" destId="{04DE1864-09C0-423F-8A45-E9FFBE20F587}" srcOrd="1" destOrd="0" presId="urn:microsoft.com/office/officeart/2005/8/layout/bProcess4"/>
    <dgm:cxn modelId="{FCB7A78C-7D1C-4CA9-825F-B670F9119C01}" type="presParOf" srcId="{BEB6ECD6-F7EB-413A-BF27-4C12787C6E6E}" destId="{459EEAFC-9FE5-4AEA-A655-8473BBB3F157}" srcOrd="1" destOrd="0" presId="urn:microsoft.com/office/officeart/2005/8/layout/bProcess4"/>
    <dgm:cxn modelId="{9E3238EB-56C4-45F9-B213-0973719FFA3C}" type="presParOf" srcId="{BEB6ECD6-F7EB-413A-BF27-4C12787C6E6E}" destId="{254FDB99-864C-491B-BC59-9456B14C9C7B}" srcOrd="2" destOrd="0" presId="urn:microsoft.com/office/officeart/2005/8/layout/bProcess4"/>
    <dgm:cxn modelId="{F53695C7-7240-44F2-8D88-56E75F4B7A47}" type="presParOf" srcId="{254FDB99-864C-491B-BC59-9456B14C9C7B}" destId="{E57532EC-4419-47C4-B849-6283D0732128}" srcOrd="0" destOrd="0" presId="urn:microsoft.com/office/officeart/2005/8/layout/bProcess4"/>
    <dgm:cxn modelId="{6CDCF3EF-AC69-4842-A809-BE528A9254DE}" type="presParOf" srcId="{254FDB99-864C-491B-BC59-9456B14C9C7B}" destId="{108EDE59-52FD-4B14-B8F2-E222942A1EFB}" srcOrd="1" destOrd="0" presId="urn:microsoft.com/office/officeart/2005/8/layout/bProcess4"/>
    <dgm:cxn modelId="{CB3695E4-757F-478D-BB5C-738F4F5FD6EC}" type="presParOf" srcId="{BEB6ECD6-F7EB-413A-BF27-4C12787C6E6E}" destId="{BB7738CB-CE4C-4A72-BC92-F985B4C110B2}" srcOrd="3" destOrd="0" presId="urn:microsoft.com/office/officeart/2005/8/layout/bProcess4"/>
    <dgm:cxn modelId="{0654482F-5B66-48D7-B50F-BA184D006292}" type="presParOf" srcId="{BEB6ECD6-F7EB-413A-BF27-4C12787C6E6E}" destId="{F5509554-9DC9-4CF1-97A8-67152EC0F2AD}" srcOrd="4" destOrd="0" presId="urn:microsoft.com/office/officeart/2005/8/layout/bProcess4"/>
    <dgm:cxn modelId="{967AA8F6-F139-48EC-B79C-2CADD13D10A0}" type="presParOf" srcId="{F5509554-9DC9-4CF1-97A8-67152EC0F2AD}" destId="{8256B0ED-2C55-4632-A1F6-AB63500A32F6}" srcOrd="0" destOrd="0" presId="urn:microsoft.com/office/officeart/2005/8/layout/bProcess4"/>
    <dgm:cxn modelId="{0A35463F-36C6-4EA1-B88C-5DC50118C913}" type="presParOf" srcId="{F5509554-9DC9-4CF1-97A8-67152EC0F2AD}" destId="{D69D773D-2A85-4A8D-A54A-C875BEE5427C}" srcOrd="1" destOrd="0" presId="urn:microsoft.com/office/officeart/2005/8/layout/bProcess4"/>
    <dgm:cxn modelId="{EF783BE1-A5F7-4971-B2D8-570C4E33BDDA}" type="presParOf" srcId="{BEB6ECD6-F7EB-413A-BF27-4C12787C6E6E}" destId="{5BE38322-7B89-4A5B-8C73-5A0BC9827CD0}" srcOrd="5" destOrd="0" presId="urn:microsoft.com/office/officeart/2005/8/layout/bProcess4"/>
    <dgm:cxn modelId="{BD6A2329-F091-4D85-85D2-D38915B1DDEC}" type="presParOf" srcId="{BEB6ECD6-F7EB-413A-BF27-4C12787C6E6E}" destId="{0E91089E-1F1F-4D94-98A6-FADD2A1950ED}" srcOrd="6" destOrd="0" presId="urn:microsoft.com/office/officeart/2005/8/layout/bProcess4"/>
    <dgm:cxn modelId="{9A141D59-CDF1-4EF9-B8CB-48A470459B8A}" type="presParOf" srcId="{0E91089E-1F1F-4D94-98A6-FADD2A1950ED}" destId="{E5B8DE7E-8DE8-4472-A057-EC5CD4253D6F}" srcOrd="0" destOrd="0" presId="urn:microsoft.com/office/officeart/2005/8/layout/bProcess4"/>
    <dgm:cxn modelId="{FC4855EC-3785-4294-8FA8-3CA38FD9663B}" type="presParOf" srcId="{0E91089E-1F1F-4D94-98A6-FADD2A1950ED}" destId="{B3D9D3C6-6254-43B6-B1AB-FDA49E1B14E1}" srcOrd="1" destOrd="0" presId="urn:microsoft.com/office/officeart/2005/8/layout/bProcess4"/>
    <dgm:cxn modelId="{1C8402B4-93D9-4137-A815-C407A746FD37}" type="presParOf" srcId="{BEB6ECD6-F7EB-413A-BF27-4C12787C6E6E}" destId="{9A9D65C4-9C4D-473B-B0BA-AA09FA7A3B05}" srcOrd="7" destOrd="0" presId="urn:microsoft.com/office/officeart/2005/8/layout/bProcess4"/>
    <dgm:cxn modelId="{8F5F4691-3061-4AF4-ABB6-07A8ADF1DF24}" type="presParOf" srcId="{BEB6ECD6-F7EB-413A-BF27-4C12787C6E6E}" destId="{D643A2F9-3397-4F67-ABC8-00A5A77D4ED9}" srcOrd="8" destOrd="0" presId="urn:microsoft.com/office/officeart/2005/8/layout/bProcess4"/>
    <dgm:cxn modelId="{52D6DAB2-E73C-4E24-B5E8-41EF91189E44}" type="presParOf" srcId="{D643A2F9-3397-4F67-ABC8-00A5A77D4ED9}" destId="{BE71D159-A577-4246-B9E3-8EA84787B510}" srcOrd="0" destOrd="0" presId="urn:microsoft.com/office/officeart/2005/8/layout/bProcess4"/>
    <dgm:cxn modelId="{FDD01F62-7257-4801-B959-1D01D5B0E414}" type="presParOf" srcId="{D643A2F9-3397-4F67-ABC8-00A5A77D4ED9}" destId="{ED770C07-4611-4321-978C-023E6ED3BF62}" srcOrd="1" destOrd="0" presId="urn:microsoft.com/office/officeart/2005/8/layout/bProcess4"/>
    <dgm:cxn modelId="{60DD8930-BE8D-4B5B-8FBF-1EE6297B9D6F}" type="presParOf" srcId="{BEB6ECD6-F7EB-413A-BF27-4C12787C6E6E}" destId="{D2B3CB7E-1035-48D9-82D0-80C08304A61C}" srcOrd="9" destOrd="0" presId="urn:microsoft.com/office/officeart/2005/8/layout/bProcess4"/>
    <dgm:cxn modelId="{C48F5870-F86E-4497-81C5-46861A99071A}" type="presParOf" srcId="{BEB6ECD6-F7EB-413A-BF27-4C12787C6E6E}" destId="{206E2F1A-A788-433A-ABDE-532FB886A473}" srcOrd="10" destOrd="0" presId="urn:microsoft.com/office/officeart/2005/8/layout/bProcess4"/>
    <dgm:cxn modelId="{916C7951-2AAE-4216-ABB0-854DF587158E}" type="presParOf" srcId="{206E2F1A-A788-433A-ABDE-532FB886A473}" destId="{5563F100-FF14-40F9-8E50-930E04AE87AC}" srcOrd="0" destOrd="0" presId="urn:microsoft.com/office/officeart/2005/8/layout/bProcess4"/>
    <dgm:cxn modelId="{92B732B5-3924-43FD-AACC-9DEFA34078CD}" type="presParOf" srcId="{206E2F1A-A788-433A-ABDE-532FB886A473}" destId="{E849AEEA-8285-497B-B2B4-8E3C461DFB0D}" srcOrd="1" destOrd="0" presId="urn:microsoft.com/office/officeart/2005/8/layout/bProcess4"/>
    <dgm:cxn modelId="{01DED2EF-2C07-4AEB-80E6-57500786278F}" type="presParOf" srcId="{BEB6ECD6-F7EB-413A-BF27-4C12787C6E6E}" destId="{ADCE3A33-67E5-48F4-AB46-1899D72DAC1C}" srcOrd="11" destOrd="0" presId="urn:microsoft.com/office/officeart/2005/8/layout/bProcess4"/>
    <dgm:cxn modelId="{AF7EEF3D-333B-4DF0-98B8-938F1929EBE8}" type="presParOf" srcId="{BEB6ECD6-F7EB-413A-BF27-4C12787C6E6E}" destId="{2448F9A9-8226-4B10-8442-AED51A1DFB4D}" srcOrd="12" destOrd="0" presId="urn:microsoft.com/office/officeart/2005/8/layout/bProcess4"/>
    <dgm:cxn modelId="{5C8C3A85-41BE-4803-B8B8-7704309F9D80}" type="presParOf" srcId="{2448F9A9-8226-4B10-8442-AED51A1DFB4D}" destId="{90958942-65E1-4D50-B31B-6DE2ADB059C9}" srcOrd="0" destOrd="0" presId="urn:microsoft.com/office/officeart/2005/8/layout/bProcess4"/>
    <dgm:cxn modelId="{D7FE9E03-415F-4C19-89C8-606F57510567}" type="presParOf" srcId="{2448F9A9-8226-4B10-8442-AED51A1DFB4D}" destId="{4146B2BB-D7CA-466E-B870-5C6DCFDBD569}"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EEAFC-9FE5-4AEA-A655-8473BBB3F157}">
      <dsp:nvSpPr>
        <dsp:cNvPr id="0" name=""/>
        <dsp:cNvSpPr/>
      </dsp:nvSpPr>
      <dsp:spPr>
        <a:xfrm rot="5400000">
          <a:off x="-310086" y="974585"/>
          <a:ext cx="1375818" cy="166277"/>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DE1864-09C0-423F-8A45-E9FFBE20F587}">
      <dsp:nvSpPr>
        <dsp:cNvPr id="0" name=""/>
        <dsp:cNvSpPr/>
      </dsp:nvSpPr>
      <dsp:spPr>
        <a:xfrm>
          <a:off x="3404" y="92098"/>
          <a:ext cx="1847525" cy="1108515"/>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Prophet Expertise</a:t>
          </a:r>
          <a:endParaRPr lang="en-US" sz="1900" kern="1200" dirty="0"/>
        </a:p>
      </dsp:txBody>
      <dsp:txXfrm>
        <a:off x="35871" y="124565"/>
        <a:ext cx="1782591" cy="1043581"/>
      </dsp:txXfrm>
    </dsp:sp>
    <dsp:sp modelId="{BB7738CB-CE4C-4A72-BC92-F985B4C110B2}">
      <dsp:nvSpPr>
        <dsp:cNvPr id="0" name=""/>
        <dsp:cNvSpPr/>
      </dsp:nvSpPr>
      <dsp:spPr>
        <a:xfrm rot="5400000">
          <a:off x="-310086" y="2360230"/>
          <a:ext cx="1375818" cy="166277"/>
        </a:xfrm>
        <a:prstGeom prst="rect">
          <a:avLst/>
        </a:prstGeom>
        <a:solidFill>
          <a:schemeClr val="accent1">
            <a:shade val="90000"/>
            <a:hueOff val="-39798"/>
            <a:satOff val="-698"/>
            <a:lumOff val="44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8EDE59-52FD-4B14-B8F2-E222942A1EFB}">
      <dsp:nvSpPr>
        <dsp:cNvPr id="0" name=""/>
        <dsp:cNvSpPr/>
      </dsp:nvSpPr>
      <dsp:spPr>
        <a:xfrm>
          <a:off x="3404" y="1477742"/>
          <a:ext cx="1847525" cy="1108515"/>
        </a:xfrm>
        <a:prstGeom prst="roundRect">
          <a:avLst>
            <a:gd name="adj" fmla="val 10000"/>
          </a:avLst>
        </a:prstGeom>
        <a:solidFill>
          <a:schemeClr val="accent1">
            <a:shade val="80000"/>
            <a:hueOff val="-33159"/>
            <a:satOff val="-100"/>
            <a:lumOff val="4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Cloud Expertise</a:t>
          </a:r>
          <a:endParaRPr lang="en-US" sz="1900" kern="1200" dirty="0"/>
        </a:p>
      </dsp:txBody>
      <dsp:txXfrm>
        <a:off x="35871" y="1510209"/>
        <a:ext cx="1782591" cy="1043581"/>
      </dsp:txXfrm>
    </dsp:sp>
    <dsp:sp modelId="{5BE38322-7B89-4A5B-8C73-5A0BC9827CD0}">
      <dsp:nvSpPr>
        <dsp:cNvPr id="0" name=""/>
        <dsp:cNvSpPr/>
      </dsp:nvSpPr>
      <dsp:spPr>
        <a:xfrm>
          <a:off x="382735" y="3053052"/>
          <a:ext cx="2447382" cy="166277"/>
        </a:xfrm>
        <a:prstGeom prst="rect">
          <a:avLst/>
        </a:prstGeom>
        <a:solidFill>
          <a:schemeClr val="accent1">
            <a:shade val="90000"/>
            <a:hueOff val="-79597"/>
            <a:satOff val="-1396"/>
            <a:lumOff val="89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9D773D-2A85-4A8D-A54A-C875BEE5427C}">
      <dsp:nvSpPr>
        <dsp:cNvPr id="0" name=""/>
        <dsp:cNvSpPr/>
      </dsp:nvSpPr>
      <dsp:spPr>
        <a:xfrm>
          <a:off x="3404" y="2863386"/>
          <a:ext cx="1847525" cy="1108515"/>
        </a:xfrm>
        <a:prstGeom prst="roundRect">
          <a:avLst>
            <a:gd name="adj" fmla="val 10000"/>
          </a:avLst>
        </a:prstGeom>
        <a:solidFill>
          <a:schemeClr val="accent1">
            <a:shade val="80000"/>
            <a:hueOff val="-66318"/>
            <a:satOff val="-200"/>
            <a:lumOff val="83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Mitigation of Key resource risk</a:t>
          </a:r>
          <a:endParaRPr lang="en-US" sz="1900" kern="1200" dirty="0"/>
        </a:p>
      </dsp:txBody>
      <dsp:txXfrm>
        <a:off x="35871" y="2895853"/>
        <a:ext cx="1782591" cy="1043581"/>
      </dsp:txXfrm>
    </dsp:sp>
    <dsp:sp modelId="{9A9D65C4-9C4D-473B-B0BA-AA09FA7A3B05}">
      <dsp:nvSpPr>
        <dsp:cNvPr id="0" name=""/>
        <dsp:cNvSpPr/>
      </dsp:nvSpPr>
      <dsp:spPr>
        <a:xfrm rot="16200000">
          <a:off x="2147122" y="2360230"/>
          <a:ext cx="1375818" cy="166277"/>
        </a:xfrm>
        <a:prstGeom prst="rect">
          <a:avLst/>
        </a:prstGeom>
        <a:solidFill>
          <a:schemeClr val="accent1">
            <a:shade val="90000"/>
            <a:hueOff val="-119395"/>
            <a:satOff val="-2094"/>
            <a:lumOff val="134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D9D3C6-6254-43B6-B1AB-FDA49E1B14E1}">
      <dsp:nvSpPr>
        <dsp:cNvPr id="0" name=""/>
        <dsp:cNvSpPr/>
      </dsp:nvSpPr>
      <dsp:spPr>
        <a:xfrm>
          <a:off x="2460613" y="2863386"/>
          <a:ext cx="1847525" cy="1108515"/>
        </a:xfrm>
        <a:prstGeom prst="roundRect">
          <a:avLst>
            <a:gd name="adj" fmla="val 10000"/>
          </a:avLst>
        </a:prstGeom>
        <a:solidFill>
          <a:schemeClr val="accent1">
            <a:shade val="80000"/>
            <a:hueOff val="-99477"/>
            <a:satOff val="-300"/>
            <a:lumOff val="125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Prophet Upgrades</a:t>
          </a:r>
          <a:endParaRPr lang="en-US" sz="1900" kern="1200" dirty="0"/>
        </a:p>
      </dsp:txBody>
      <dsp:txXfrm>
        <a:off x="2493080" y="2895853"/>
        <a:ext cx="1782591" cy="1043581"/>
      </dsp:txXfrm>
    </dsp:sp>
    <dsp:sp modelId="{D2B3CB7E-1035-48D9-82D0-80C08304A61C}">
      <dsp:nvSpPr>
        <dsp:cNvPr id="0" name=""/>
        <dsp:cNvSpPr/>
      </dsp:nvSpPr>
      <dsp:spPr>
        <a:xfrm rot="16200000">
          <a:off x="2147122" y="974585"/>
          <a:ext cx="1375818" cy="166277"/>
        </a:xfrm>
        <a:prstGeom prst="rect">
          <a:avLst/>
        </a:prstGeom>
        <a:solidFill>
          <a:schemeClr val="accent1">
            <a:shade val="90000"/>
            <a:hueOff val="-159193"/>
            <a:satOff val="-2792"/>
            <a:lumOff val="178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770C07-4611-4321-978C-023E6ED3BF62}">
      <dsp:nvSpPr>
        <dsp:cNvPr id="0" name=""/>
        <dsp:cNvSpPr/>
      </dsp:nvSpPr>
      <dsp:spPr>
        <a:xfrm>
          <a:off x="2460613" y="1477742"/>
          <a:ext cx="1847525" cy="1108515"/>
        </a:xfrm>
        <a:prstGeom prst="roundRect">
          <a:avLst>
            <a:gd name="adj" fmla="val 10000"/>
          </a:avLst>
        </a:prstGeom>
        <a:solidFill>
          <a:schemeClr val="accent1">
            <a:shade val="80000"/>
            <a:hueOff val="-132636"/>
            <a:satOff val="-401"/>
            <a:lumOff val="167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Complete Accountability</a:t>
          </a:r>
          <a:endParaRPr lang="en-US" sz="1900" kern="1200" dirty="0"/>
        </a:p>
      </dsp:txBody>
      <dsp:txXfrm>
        <a:off x="2493080" y="1510209"/>
        <a:ext cx="1782591" cy="1043581"/>
      </dsp:txXfrm>
    </dsp:sp>
    <dsp:sp modelId="{ADCE3A33-67E5-48F4-AB46-1899D72DAC1C}">
      <dsp:nvSpPr>
        <dsp:cNvPr id="0" name=""/>
        <dsp:cNvSpPr/>
      </dsp:nvSpPr>
      <dsp:spPr>
        <a:xfrm>
          <a:off x="2839944" y="281763"/>
          <a:ext cx="2447382" cy="166277"/>
        </a:xfrm>
        <a:prstGeom prst="rect">
          <a:avLst/>
        </a:prstGeom>
        <a:solidFill>
          <a:schemeClr val="accent1">
            <a:shade val="90000"/>
            <a:hueOff val="-198992"/>
            <a:satOff val="-3490"/>
            <a:lumOff val="223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49AEEA-8285-497B-B2B4-8E3C461DFB0D}">
      <dsp:nvSpPr>
        <dsp:cNvPr id="0" name=""/>
        <dsp:cNvSpPr/>
      </dsp:nvSpPr>
      <dsp:spPr>
        <a:xfrm>
          <a:off x="2460613" y="92098"/>
          <a:ext cx="1847525" cy="1108515"/>
        </a:xfrm>
        <a:prstGeom prst="roundRect">
          <a:avLst>
            <a:gd name="adj" fmla="val 10000"/>
          </a:avLst>
        </a:prstGeom>
        <a:solidFill>
          <a:schemeClr val="accent1">
            <a:shade val="80000"/>
            <a:hueOff val="-165794"/>
            <a:satOff val="-501"/>
            <a:lumOff val="209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Highest Quality Service Delivery</a:t>
          </a:r>
          <a:endParaRPr lang="en-US" sz="1900" kern="1200" dirty="0"/>
        </a:p>
      </dsp:txBody>
      <dsp:txXfrm>
        <a:off x="2493080" y="124565"/>
        <a:ext cx="1782591" cy="1043581"/>
      </dsp:txXfrm>
    </dsp:sp>
    <dsp:sp modelId="{4146B2BB-D7CA-466E-B870-5C6DCFDBD569}">
      <dsp:nvSpPr>
        <dsp:cNvPr id="0" name=""/>
        <dsp:cNvSpPr/>
      </dsp:nvSpPr>
      <dsp:spPr>
        <a:xfrm>
          <a:off x="4917822" y="92098"/>
          <a:ext cx="1847525" cy="1108515"/>
        </a:xfrm>
        <a:prstGeom prst="roundRect">
          <a:avLst>
            <a:gd name="adj" fmla="val 10000"/>
          </a:avLst>
        </a:prstGeom>
        <a:solidFill>
          <a:schemeClr val="accent1">
            <a:shade val="80000"/>
            <a:hueOff val="-198953"/>
            <a:satOff val="-601"/>
            <a:lumOff val="250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Optimized Commercial Model</a:t>
          </a:r>
          <a:endParaRPr lang="en-US" sz="1900" kern="1200" dirty="0"/>
        </a:p>
      </dsp:txBody>
      <dsp:txXfrm>
        <a:off x="4950289" y="124565"/>
        <a:ext cx="1782591" cy="104358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40FDDB02-0845-44FF-9BC9-B1519508E8EA}" type="datetimeFigureOut">
              <a:rPr lang="en-GB" smtClean="0"/>
              <a:t>23/09/2015</a:t>
            </a:fld>
            <a:endParaRPr lang="en-GB"/>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402C94CF-8DFE-44FE-8CFB-06323E656D10}" type="slidenum">
              <a:rPr lang="en-GB" smtClean="0"/>
              <a:t>‹#›</a:t>
            </a:fld>
            <a:endParaRPr lang="en-GB"/>
          </a:p>
        </p:txBody>
      </p:sp>
    </p:spTree>
    <p:extLst>
      <p:ext uri="{BB962C8B-B14F-4D97-AF65-F5344CB8AC3E}">
        <p14:creationId xmlns:p14="http://schemas.microsoft.com/office/powerpoint/2010/main" val="533381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9C449CC6-7B68-479F-A317-1D8FA8CDD18F}" type="datetimeFigureOut">
              <a:rPr lang="en-GB" smtClean="0"/>
              <a:t>23/09/2015</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D9CD72EB-2885-43FA-8F0A-E4B4AC174929}" type="slidenum">
              <a:rPr lang="en-GB" smtClean="0"/>
              <a:t>‹#›</a:t>
            </a:fld>
            <a:endParaRPr lang="en-GB"/>
          </a:p>
        </p:txBody>
      </p:sp>
    </p:spTree>
    <p:extLst>
      <p:ext uri="{BB962C8B-B14F-4D97-AF65-F5344CB8AC3E}">
        <p14:creationId xmlns:p14="http://schemas.microsoft.com/office/powerpoint/2010/main" val="308920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9CD72EB-2885-43FA-8F0A-E4B4AC174929}" type="slidenum">
              <a:rPr lang="en-GB" smtClean="0"/>
              <a:t>1</a:t>
            </a:fld>
            <a:endParaRPr lang="en-GB" dirty="0"/>
          </a:p>
        </p:txBody>
      </p:sp>
    </p:spTree>
    <p:extLst>
      <p:ext uri="{BB962C8B-B14F-4D97-AF65-F5344CB8AC3E}">
        <p14:creationId xmlns:p14="http://schemas.microsoft.com/office/powerpoint/2010/main" val="293875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2950"/>
            <a:ext cx="4962525" cy="3722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6A530-5886-42F1-B295-103074C3B264}" type="slidenum">
              <a:rPr lang="en-GB" smtClean="0"/>
              <a:pPr/>
              <a:t>4</a:t>
            </a:fld>
            <a:endParaRPr lang="en-GB" dirty="0"/>
          </a:p>
        </p:txBody>
      </p:sp>
    </p:spTree>
    <p:extLst>
      <p:ext uri="{BB962C8B-B14F-4D97-AF65-F5344CB8AC3E}">
        <p14:creationId xmlns:p14="http://schemas.microsoft.com/office/powerpoint/2010/main" val="73515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7287"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06A530-5886-42F1-B295-103074C3B264}"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387118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C534743-1A96-4FDE-AB95-EFD5DA16A78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1399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46232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6.jp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7789" y="441535"/>
            <a:ext cx="6119337" cy="1076400"/>
          </a:xfrm>
          <a:prstGeom prst="rect">
            <a:avLst/>
          </a:prstGeom>
        </p:spPr>
      </p:pic>
      <p:grpSp>
        <p:nvGrpSpPr>
          <p:cNvPr id="35" name="Group 34"/>
          <p:cNvGrpSpPr/>
          <p:nvPr userDrawn="1"/>
        </p:nvGrpSpPr>
        <p:grpSpPr>
          <a:xfrm>
            <a:off x="-1434540" y="2436819"/>
            <a:ext cx="6095525" cy="5854140"/>
            <a:chOff x="-1434540" y="2436819"/>
            <a:chExt cx="6095525" cy="5854140"/>
          </a:xfrm>
        </p:grpSpPr>
        <p:sp>
          <p:nvSpPr>
            <p:cNvPr id="36" name="Donut 35"/>
            <p:cNvSpPr/>
            <p:nvPr userDrawn="1"/>
          </p:nvSpPr>
          <p:spPr>
            <a:xfrm>
              <a:off x="-1434540" y="2436819"/>
              <a:ext cx="5854140" cy="5854140"/>
            </a:xfrm>
            <a:prstGeom prst="donut">
              <a:avLst>
                <a:gd name="adj" fmla="val 8786"/>
              </a:avLst>
            </a:prstGeom>
            <a:solidFill>
              <a:srgbClr val="FF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p:cNvSpPr/>
            <p:nvPr userDrawn="1"/>
          </p:nvSpPr>
          <p:spPr>
            <a:xfrm>
              <a:off x="4231460" y="4934364"/>
              <a:ext cx="429525" cy="429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p:cNvGrpSpPr/>
          <p:nvPr userDrawn="1"/>
        </p:nvGrpSpPr>
        <p:grpSpPr>
          <a:xfrm>
            <a:off x="14164" y="2867158"/>
            <a:ext cx="6705523" cy="6182658"/>
            <a:chOff x="14164" y="2867158"/>
            <a:chExt cx="6705523" cy="6182658"/>
          </a:xfrm>
        </p:grpSpPr>
        <p:sp>
          <p:nvSpPr>
            <p:cNvPr id="39" name="Donut 38"/>
            <p:cNvSpPr/>
            <p:nvPr userDrawn="1"/>
          </p:nvSpPr>
          <p:spPr>
            <a:xfrm>
              <a:off x="537029" y="2867158"/>
              <a:ext cx="6182658" cy="6182658"/>
            </a:xfrm>
            <a:prstGeom prst="donut">
              <a:avLst>
                <a:gd name="adj" fmla="val 2249"/>
              </a:avLst>
            </a:prstGeom>
            <a:solidFill>
              <a:srgbClr val="07D38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p:cNvSpPr/>
            <p:nvPr userDrawn="1"/>
          </p:nvSpPr>
          <p:spPr>
            <a:xfrm>
              <a:off x="14164" y="5805264"/>
              <a:ext cx="429525" cy="429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p:cNvGrpSpPr/>
          <p:nvPr userDrawn="1"/>
        </p:nvGrpSpPr>
        <p:grpSpPr>
          <a:xfrm>
            <a:off x="1044408" y="3264898"/>
            <a:ext cx="2846374" cy="2925225"/>
            <a:chOff x="1044408" y="3264898"/>
            <a:chExt cx="2846374" cy="2925225"/>
          </a:xfrm>
        </p:grpSpPr>
        <p:sp>
          <p:nvSpPr>
            <p:cNvPr id="42" name="Donut 41"/>
            <p:cNvSpPr/>
            <p:nvPr userDrawn="1"/>
          </p:nvSpPr>
          <p:spPr>
            <a:xfrm>
              <a:off x="1044408" y="3264898"/>
              <a:ext cx="2846374" cy="2846374"/>
            </a:xfrm>
            <a:prstGeom prst="donut">
              <a:avLst>
                <a:gd name="adj" fmla="val 8402"/>
              </a:avLst>
            </a:prstGeom>
            <a:solidFill>
              <a:srgbClr val="88009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Rectangle 42"/>
            <p:cNvSpPr/>
            <p:nvPr userDrawn="1"/>
          </p:nvSpPr>
          <p:spPr>
            <a:xfrm>
              <a:off x="2285550" y="5760598"/>
              <a:ext cx="429525" cy="429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54580"/>
            <a:ext cx="9144000" cy="4503420"/>
          </a:xfrm>
          <a:prstGeom prst="rect">
            <a:avLst/>
          </a:prstGeom>
        </p:spPr>
      </p:pic>
      <p:sp>
        <p:nvSpPr>
          <p:cNvPr id="15" name="Text Placeholder 14"/>
          <p:cNvSpPr>
            <a:spLocks noGrp="1"/>
          </p:cNvSpPr>
          <p:nvPr>
            <p:ph type="body" sz="quarter" idx="13" hasCustomPrompt="1"/>
          </p:nvPr>
        </p:nvSpPr>
        <p:spPr>
          <a:xfrm>
            <a:off x="1019858" y="3231083"/>
            <a:ext cx="2887124" cy="2906498"/>
          </a:xfrm>
          <a:prstGeom prst="ellipse">
            <a:avLst/>
          </a:prstGeom>
        </p:spPr>
        <p:txBody>
          <a:bodyPr lIns="0" tIns="0" rIns="0" bIns="0" anchor="ctr" anchorCtr="0">
            <a:normAutofit/>
          </a:bodyPr>
          <a:lstStyle>
            <a:lvl1pPr marL="0" indent="0" algn="ctr">
              <a:lnSpc>
                <a:spcPct val="90000"/>
              </a:lnSpc>
              <a:buNone/>
              <a:defRPr sz="3000"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Insert statement/ </a:t>
            </a:r>
            <a:br>
              <a:rPr lang="en-US" dirty="0" smtClean="0"/>
            </a:br>
            <a:r>
              <a:rPr lang="en-US" dirty="0" smtClean="0"/>
              <a:t>keyword.</a:t>
            </a:r>
          </a:p>
        </p:txBody>
      </p:sp>
      <p:sp>
        <p:nvSpPr>
          <p:cNvPr id="2" name="Title 1"/>
          <p:cNvSpPr>
            <a:spLocks noGrp="1"/>
          </p:cNvSpPr>
          <p:nvPr>
            <p:ph type="ctrTitle"/>
          </p:nvPr>
        </p:nvSpPr>
        <p:spPr>
          <a:xfrm>
            <a:off x="3503562" y="1681316"/>
            <a:ext cx="4978451" cy="394730"/>
          </a:xfrm>
        </p:spPr>
        <p:txBody>
          <a:bodyPr anchor="ctr" anchorCtr="0">
            <a:normAutofit/>
          </a:bodyPr>
          <a:lstStyle>
            <a:lvl1pPr algn="l">
              <a:defRPr sz="1800" b="1" cap="all" baseline="0">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503562" y="2061462"/>
            <a:ext cx="4979683" cy="375301"/>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67311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10" presetClass="entr" presetSubtype="0" fill="hold" nodeType="withEffect">
                                  <p:stCondLst>
                                    <p:cond delay="5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childTnLst>
                                </p:cTn>
                              </p:par>
                              <p:par>
                                <p:cTn id="11" presetID="8" presetClass="emph" presetSubtype="0" repeatCount="2000" fill="hold" nodeType="withEffect">
                                  <p:stCondLst>
                                    <p:cond delay="1000"/>
                                  </p:stCondLst>
                                  <p:childTnLst>
                                    <p:animRot by="-21600000">
                                      <p:cBhvr>
                                        <p:cTn id="12" dur="4250" fill="hold"/>
                                        <p:tgtEl>
                                          <p:spTgt spid="35"/>
                                        </p:tgtEl>
                                        <p:attrNameLst>
                                          <p:attrName>r</p:attrName>
                                        </p:attrNameLst>
                                      </p:cBhvr>
                                    </p:animRot>
                                  </p:childTnLst>
                                </p:cTn>
                              </p:par>
                              <p:par>
                                <p:cTn id="13" presetID="8" presetClass="emph" presetSubtype="0" decel="52000" fill="hold" nodeType="withEffect">
                                  <p:stCondLst>
                                    <p:cond delay="9500"/>
                                  </p:stCondLst>
                                  <p:childTnLst>
                                    <p:animRot by="-21600000">
                                      <p:cBhvr>
                                        <p:cTn id="14" dur="4750" fill="hold"/>
                                        <p:tgtEl>
                                          <p:spTgt spid="35"/>
                                        </p:tgtEl>
                                        <p:attrNameLst>
                                          <p:attrName>r</p:attrName>
                                        </p:attrNameLst>
                                      </p:cBhvr>
                                    </p:animRot>
                                  </p:childTnLst>
                                </p:cTn>
                              </p:par>
                              <p:par>
                                <p:cTn id="15" presetID="8" presetClass="emph" presetSubtype="0" repeatCount="2000" fill="hold" nodeType="withEffect">
                                  <p:stCondLst>
                                    <p:cond delay="0"/>
                                  </p:stCondLst>
                                  <p:childTnLst>
                                    <p:animRot by="21600000">
                                      <p:cBhvr>
                                        <p:cTn id="16" dur="4500" fill="hold"/>
                                        <p:tgtEl>
                                          <p:spTgt spid="38"/>
                                        </p:tgtEl>
                                        <p:attrNameLst>
                                          <p:attrName>r</p:attrName>
                                        </p:attrNameLst>
                                      </p:cBhvr>
                                    </p:animRot>
                                  </p:childTnLst>
                                </p:cTn>
                              </p:par>
                              <p:par>
                                <p:cTn id="17" presetID="8" presetClass="emph" presetSubtype="0" decel="41000" fill="hold" nodeType="withEffect">
                                  <p:stCondLst>
                                    <p:cond delay="9000"/>
                                  </p:stCondLst>
                                  <p:childTnLst>
                                    <p:animRot by="21600000">
                                      <p:cBhvr>
                                        <p:cTn id="18" dur="4500" fill="hold"/>
                                        <p:tgtEl>
                                          <p:spTgt spid="38"/>
                                        </p:tgtEl>
                                        <p:attrNameLst>
                                          <p:attrName>r</p:attrName>
                                        </p:attrNameLst>
                                      </p:cBhvr>
                                    </p:animRot>
                                  </p:childTnLst>
                                </p:cTn>
                              </p:par>
                              <p:par>
                                <p:cTn id="19" presetID="10"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childTnLst>
                                </p:cTn>
                              </p:par>
                              <p:par>
                                <p:cTn id="22" presetID="8" presetClass="emph" presetSubtype="0" repeatCount="2000" fill="hold" nodeType="withEffect">
                                  <p:stCondLst>
                                    <p:cond delay="0"/>
                                  </p:stCondLst>
                                  <p:childTnLst>
                                    <p:animRot by="21600000">
                                      <p:cBhvr>
                                        <p:cTn id="23" dur="3750" fill="hold"/>
                                        <p:tgtEl>
                                          <p:spTgt spid="41"/>
                                        </p:tgtEl>
                                        <p:attrNameLst>
                                          <p:attrName>r</p:attrName>
                                        </p:attrNameLst>
                                      </p:cBhvr>
                                    </p:animRot>
                                  </p:childTnLst>
                                </p:cTn>
                              </p:par>
                              <p:par>
                                <p:cTn id="24" presetID="8" presetClass="emph" presetSubtype="0" decel="48000" fill="hold" nodeType="withEffect">
                                  <p:stCondLst>
                                    <p:cond delay="7500"/>
                                  </p:stCondLst>
                                  <p:childTnLst>
                                    <p:animRot by="21600000">
                                      <p:cBhvr>
                                        <p:cTn id="25" dur="4250" fill="hold"/>
                                        <p:tgtEl>
                                          <p:spTgt spid="41"/>
                                        </p:tgtEl>
                                        <p:attrNameLst>
                                          <p:attrName>r</p:attrName>
                                        </p:attrNameLst>
                                      </p:cBhvr>
                                    </p:animRot>
                                  </p:childTnLst>
                                </p:cTn>
                              </p:par>
                              <p:par>
                                <p:cTn id="26" presetID="10" presetClass="entr" presetSubtype="0"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1000"/>
                                        <p:tgtEl>
                                          <p:spTgt spid="15">
                                            <p:txEl>
                                              <p:pRg st="0" end="0"/>
                                            </p:txEl>
                                          </p:spTgt>
                                        </p:tgtEl>
                                      </p:cBhvr>
                                    </p:animEffect>
                                  </p:childTnLst>
                                </p:cTn>
                              </p:par>
                            </p:childTnLst>
                          </p:cTn>
                        </p:par>
                        <p:par>
                          <p:cTn id="29" fill="hold">
                            <p:stCondLst>
                              <p:cond delay="1425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tic Title Slide">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82121" y="0"/>
            <a:ext cx="83618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57789" y="441535"/>
            <a:ext cx="6119337" cy="1076400"/>
          </a:xfrm>
          <a:prstGeom prst="rect">
            <a:avLst/>
          </a:prstGeom>
        </p:spPr>
      </p:pic>
      <p:sp>
        <p:nvSpPr>
          <p:cNvPr id="3" name="Subtitle 2"/>
          <p:cNvSpPr>
            <a:spLocks noGrp="1"/>
          </p:cNvSpPr>
          <p:nvPr>
            <p:ph type="subTitle" idx="1"/>
          </p:nvPr>
        </p:nvSpPr>
        <p:spPr>
          <a:xfrm>
            <a:off x="3503750" y="2061462"/>
            <a:ext cx="5040024" cy="375301"/>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5" name="Text Placeholder 14"/>
          <p:cNvSpPr>
            <a:spLocks noGrp="1"/>
          </p:cNvSpPr>
          <p:nvPr>
            <p:ph type="body" sz="quarter" idx="13" hasCustomPrompt="1"/>
          </p:nvPr>
        </p:nvSpPr>
        <p:spPr>
          <a:xfrm>
            <a:off x="5187582" y="3217481"/>
            <a:ext cx="2921106" cy="2940710"/>
          </a:xfrm>
          <a:prstGeom prst="ellipse">
            <a:avLst/>
          </a:prstGeom>
        </p:spPr>
        <p:txBody>
          <a:bodyPr lIns="0" tIns="0" rIns="0" bIns="0" anchor="ctr" anchorCtr="0">
            <a:normAutofit/>
          </a:bodyPr>
          <a:lstStyle>
            <a:lvl1pPr marL="0" indent="0" algn="ctr">
              <a:lnSpc>
                <a:spcPct val="90000"/>
              </a:lnSpc>
              <a:buNone/>
              <a:defRPr sz="3000"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Insert statement/</a:t>
            </a:r>
            <a:br>
              <a:rPr lang="en-US" dirty="0" smtClean="0"/>
            </a:br>
            <a:r>
              <a:rPr lang="en-US" dirty="0" smtClean="0"/>
              <a:t>keyword.</a:t>
            </a:r>
          </a:p>
        </p:txBody>
      </p:sp>
      <p:sp>
        <p:nvSpPr>
          <p:cNvPr id="10" name="Title 1"/>
          <p:cNvSpPr>
            <a:spLocks noGrp="1"/>
          </p:cNvSpPr>
          <p:nvPr>
            <p:ph type="ctrTitle"/>
          </p:nvPr>
        </p:nvSpPr>
        <p:spPr>
          <a:xfrm>
            <a:off x="3503561" y="1681316"/>
            <a:ext cx="5038777" cy="394730"/>
          </a:xfrm>
        </p:spPr>
        <p:txBody>
          <a:bodyPr anchor="ctr" anchorCtr="0">
            <a:normAutofit/>
          </a:bodyPr>
          <a:lstStyle>
            <a:lvl1pPr algn="l">
              <a:defRPr sz="1800" b="1" cap="all" baseline="0">
                <a:solidFill>
                  <a:schemeClr val="tx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25585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Platinum Section Header">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129858" y="3212976"/>
            <a:ext cx="4887800" cy="1944216"/>
          </a:xfrm>
        </p:spPr>
        <p:txBody>
          <a:bodyPr anchor="t"/>
          <a:lstStyle>
            <a:lvl1pPr algn="ctr">
              <a:lnSpc>
                <a:spcPct val="85000"/>
              </a:lnSpc>
              <a:spcAft>
                <a:spcPts val="0"/>
              </a:spcAft>
              <a:defRPr sz="4000" b="0" cap="none" baseline="0">
                <a:solidFill>
                  <a:schemeClr val="bg1"/>
                </a:solidFill>
              </a:defRPr>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3056199" y="2535932"/>
            <a:ext cx="3035118" cy="566564"/>
          </a:xfrm>
        </p:spPr>
        <p:txBody>
          <a:bodyPr anchor="b">
            <a:normAutofit/>
          </a:bodyPr>
          <a:lstStyle>
            <a:lvl1pPr marL="0" indent="0" algn="ct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No.</a:t>
            </a:r>
          </a:p>
        </p:txBody>
      </p:sp>
      <p:sp>
        <p:nvSpPr>
          <p:cNvPr id="4" name="Donut 3"/>
          <p:cNvSpPr/>
          <p:nvPr userDrawn="1"/>
        </p:nvSpPr>
        <p:spPr>
          <a:xfrm>
            <a:off x="1936300" y="806211"/>
            <a:ext cx="5277300" cy="5277300"/>
          </a:xfrm>
          <a:prstGeom prst="donut">
            <a:avLst>
              <a:gd name="adj" fmla="val 4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5015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olet Section Header ">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Donut 5"/>
          <p:cNvSpPr/>
          <p:nvPr userDrawn="1"/>
        </p:nvSpPr>
        <p:spPr>
          <a:xfrm>
            <a:off x="1936300" y="806211"/>
            <a:ext cx="5277300" cy="5277300"/>
          </a:xfrm>
          <a:prstGeom prst="donut">
            <a:avLst>
              <a:gd name="adj" fmla="val 4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itle 1"/>
          <p:cNvSpPr>
            <a:spLocks noGrp="1"/>
          </p:cNvSpPr>
          <p:nvPr>
            <p:ph type="title"/>
          </p:nvPr>
        </p:nvSpPr>
        <p:spPr>
          <a:xfrm>
            <a:off x="2129858" y="3212976"/>
            <a:ext cx="4887800" cy="1944216"/>
          </a:xfrm>
        </p:spPr>
        <p:txBody>
          <a:bodyPr anchor="t"/>
          <a:lstStyle>
            <a:lvl1pPr algn="ctr">
              <a:lnSpc>
                <a:spcPct val="85000"/>
              </a:lnSpc>
              <a:spcAft>
                <a:spcPts val="0"/>
              </a:spcAft>
              <a:defRPr sz="4000" b="0" cap="none" baseline="0">
                <a:solidFill>
                  <a:schemeClr val="bg1"/>
                </a:solidFill>
              </a:defRPr>
            </a:lvl1pPr>
          </a:lstStyle>
          <a:p>
            <a:r>
              <a:rPr lang="en-US" dirty="0" smtClean="0"/>
              <a:t>Click to edit Master title style</a:t>
            </a:r>
            <a:endParaRPr lang="en-GB" dirty="0"/>
          </a:p>
        </p:txBody>
      </p:sp>
      <p:sp>
        <p:nvSpPr>
          <p:cNvPr id="8" name="Text Placeholder 2"/>
          <p:cNvSpPr>
            <a:spLocks noGrp="1"/>
          </p:cNvSpPr>
          <p:nvPr>
            <p:ph type="body" idx="1" hasCustomPrompt="1"/>
          </p:nvPr>
        </p:nvSpPr>
        <p:spPr>
          <a:xfrm>
            <a:off x="3056199" y="2535932"/>
            <a:ext cx="3035118" cy="566564"/>
          </a:xfrm>
        </p:spPr>
        <p:txBody>
          <a:bodyPr anchor="b">
            <a:normAutofit/>
          </a:bodyPr>
          <a:lstStyle>
            <a:lvl1pPr marL="0" indent="0" algn="ctr">
              <a:buNone/>
              <a:defRPr sz="280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No.</a:t>
            </a:r>
          </a:p>
        </p:txBody>
      </p:sp>
    </p:spTree>
    <p:extLst>
      <p:ext uri="{BB962C8B-B14F-4D97-AF65-F5344CB8AC3E}">
        <p14:creationId xmlns:p14="http://schemas.microsoft.com/office/powerpoint/2010/main" val="59096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angerine Section Header">
    <p:bg>
      <p:bgPr>
        <a:solidFill>
          <a:schemeClr val="accent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Donut 5"/>
          <p:cNvSpPr/>
          <p:nvPr userDrawn="1"/>
        </p:nvSpPr>
        <p:spPr>
          <a:xfrm>
            <a:off x="1936300" y="806211"/>
            <a:ext cx="5277300" cy="5277300"/>
          </a:xfrm>
          <a:prstGeom prst="donut">
            <a:avLst>
              <a:gd name="adj" fmla="val 4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 Placeholder 2"/>
          <p:cNvSpPr>
            <a:spLocks noGrp="1"/>
          </p:cNvSpPr>
          <p:nvPr>
            <p:ph type="body" idx="10" hasCustomPrompt="1"/>
          </p:nvPr>
        </p:nvSpPr>
        <p:spPr>
          <a:xfrm>
            <a:off x="3056199" y="2535932"/>
            <a:ext cx="3035118" cy="566564"/>
          </a:xfrm>
        </p:spPr>
        <p:txBody>
          <a:bodyPr anchor="b">
            <a:normAutofit/>
          </a:bodyPr>
          <a:lstStyle>
            <a:lvl1pPr marL="0" indent="0" algn="ct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No.</a:t>
            </a:r>
          </a:p>
        </p:txBody>
      </p:sp>
      <p:sp>
        <p:nvSpPr>
          <p:cNvPr id="10" name="Title 1"/>
          <p:cNvSpPr>
            <a:spLocks noGrp="1"/>
          </p:cNvSpPr>
          <p:nvPr>
            <p:ph type="title"/>
          </p:nvPr>
        </p:nvSpPr>
        <p:spPr>
          <a:xfrm>
            <a:off x="2129858" y="3212976"/>
            <a:ext cx="4887800" cy="1944216"/>
          </a:xfrm>
        </p:spPr>
        <p:txBody>
          <a:bodyPr anchor="t"/>
          <a:lstStyle>
            <a:lvl1pPr algn="ctr">
              <a:lnSpc>
                <a:spcPct val="85000"/>
              </a:lnSpc>
              <a:spcAft>
                <a:spcPts val="0"/>
              </a:spcAft>
              <a:defRPr sz="4000" b="0" cap="none" baseline="0">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61548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urquoise Section Header">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Donut 5"/>
          <p:cNvSpPr/>
          <p:nvPr userDrawn="1"/>
        </p:nvSpPr>
        <p:spPr>
          <a:xfrm>
            <a:off x="1936300" y="806211"/>
            <a:ext cx="5277300" cy="5277300"/>
          </a:xfrm>
          <a:prstGeom prst="donut">
            <a:avLst>
              <a:gd name="adj" fmla="val 4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 Placeholder 2"/>
          <p:cNvSpPr>
            <a:spLocks noGrp="1"/>
          </p:cNvSpPr>
          <p:nvPr>
            <p:ph type="body" idx="10" hasCustomPrompt="1"/>
          </p:nvPr>
        </p:nvSpPr>
        <p:spPr>
          <a:xfrm>
            <a:off x="3056199" y="2535932"/>
            <a:ext cx="3035118" cy="566564"/>
          </a:xfrm>
        </p:spPr>
        <p:txBody>
          <a:bodyPr anchor="b">
            <a:normAutofit/>
          </a:bodyPr>
          <a:lstStyle>
            <a:lvl1pPr marL="0" indent="0" algn="ctr">
              <a:buNone/>
              <a:defRPr sz="28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No.</a:t>
            </a:r>
          </a:p>
        </p:txBody>
      </p:sp>
      <p:sp>
        <p:nvSpPr>
          <p:cNvPr id="8" name="Title 1"/>
          <p:cNvSpPr>
            <a:spLocks noGrp="1"/>
          </p:cNvSpPr>
          <p:nvPr>
            <p:ph type="title"/>
          </p:nvPr>
        </p:nvSpPr>
        <p:spPr>
          <a:xfrm>
            <a:off x="2129858" y="3212976"/>
            <a:ext cx="4887800" cy="1944216"/>
          </a:xfrm>
        </p:spPr>
        <p:txBody>
          <a:bodyPr anchor="t"/>
          <a:lstStyle>
            <a:lvl1pPr algn="ctr">
              <a:lnSpc>
                <a:spcPct val="85000"/>
              </a:lnSpc>
              <a:spcAft>
                <a:spcPts val="0"/>
              </a:spcAft>
              <a:defRPr sz="4000" b="0" cap="none" baseline="0">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64909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olet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389370"/>
          </a:xfrm>
          <a:prstGeom prst="rect">
            <a:avLst/>
          </a:prstGeom>
        </p:spPr>
      </p:pic>
      <p:sp>
        <p:nvSpPr>
          <p:cNvPr id="2" name="Title 1"/>
          <p:cNvSpPr>
            <a:spLocks noGrp="1"/>
          </p:cNvSpPr>
          <p:nvPr>
            <p:ph type="title"/>
          </p:nvPr>
        </p:nvSpPr>
        <p:spPr>
          <a:xfrm>
            <a:off x="245170" y="265113"/>
            <a:ext cx="8650800" cy="572400"/>
          </a:xfrm>
        </p:spPr>
        <p:txBody>
          <a:bodyPr/>
          <a:lstStyle>
            <a:lvl1pPr>
              <a:defRPr>
                <a:solidFill>
                  <a:schemeClr val="bg1"/>
                </a:solidFill>
              </a:defRPr>
            </a:lvl1pPr>
          </a:lstStyle>
          <a:p>
            <a:r>
              <a:rPr lang="en-US" dirty="0" smtClean="0"/>
              <a:t>Click to edit Master title style</a:t>
            </a:r>
            <a:endParaRPr lang="en-GB" dirty="0"/>
          </a:p>
        </p:txBody>
      </p:sp>
      <p:sp>
        <p:nvSpPr>
          <p:cNvPr id="9" name="Text Placeholder 10"/>
          <p:cNvSpPr>
            <a:spLocks noGrp="1"/>
          </p:cNvSpPr>
          <p:nvPr>
            <p:ph type="body" sz="quarter" idx="14"/>
          </p:nvPr>
        </p:nvSpPr>
        <p:spPr>
          <a:xfrm>
            <a:off x="245170" y="800100"/>
            <a:ext cx="8650800" cy="462061"/>
          </a:xfrm>
        </p:spPr>
        <p:txBody>
          <a:bodyPr anchor="ctr" anchorCtr="0">
            <a:noAutofit/>
          </a:bodyPr>
          <a:lstStyle>
            <a:lvl1pPr marL="0" indent="0">
              <a:buNone/>
              <a:defRPr sz="2200">
                <a:solidFill>
                  <a:schemeClr val="bg1"/>
                </a:solidFill>
              </a:defRPr>
            </a:lvl1pPr>
          </a:lstStyle>
          <a:p>
            <a:pPr lvl="0"/>
            <a:r>
              <a:rPr lang="en-US" dirty="0" smtClean="0"/>
              <a:t>Click to edit Master text styles</a:t>
            </a:r>
          </a:p>
        </p:txBody>
      </p:sp>
      <p:sp>
        <p:nvSpPr>
          <p:cNvPr id="3" name="Footer Placeholder 2"/>
          <p:cNvSpPr>
            <a:spLocks noGrp="1"/>
          </p:cNvSpPr>
          <p:nvPr>
            <p:ph type="ftr" sz="quarter" idx="10"/>
          </p:nvPr>
        </p:nvSpPr>
        <p:spPr/>
        <p:txBody>
          <a:bodyPr/>
          <a:lstStyle/>
          <a:p>
            <a:r>
              <a:rPr lang="en-GB" smtClean="0"/>
              <a:t>SunGard Executive Briefing</a:t>
            </a:r>
            <a:endParaRPr lang="en-GB" dirty="0"/>
          </a:p>
        </p:txBody>
      </p:sp>
      <p:sp>
        <p:nvSpPr>
          <p:cNvPr id="4" name="Slide Number Placeholder 3"/>
          <p:cNvSpPr>
            <a:spLocks noGrp="1"/>
          </p:cNvSpPr>
          <p:nvPr>
            <p:ph type="sldNum" sz="quarter" idx="11"/>
          </p:nvPr>
        </p:nvSpPr>
        <p:spPr/>
        <p:txBody>
          <a:bodyPr/>
          <a:lstStyle/>
          <a:p>
            <a:fld id="{C452FE08-87EB-4D43-A9B3-DB16E07F946D}" type="slidenum">
              <a:rPr lang="en-GB" smtClean="0"/>
              <a:pPr/>
              <a:t>‹#›</a:t>
            </a:fld>
            <a:endParaRPr lang="en-GB" dirty="0"/>
          </a:p>
        </p:txBody>
      </p:sp>
      <p:sp>
        <p:nvSpPr>
          <p:cNvPr id="11" name="Content Placeholder 2"/>
          <p:cNvSpPr>
            <a:spLocks noGrp="1"/>
          </p:cNvSpPr>
          <p:nvPr>
            <p:ph idx="1"/>
          </p:nvPr>
        </p:nvSpPr>
        <p:spPr>
          <a:xfrm>
            <a:off x="245170" y="1661950"/>
            <a:ext cx="8650800" cy="47277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1105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ngerine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793" cy="6389162"/>
          </a:xfrm>
          <a:prstGeom prst="rect">
            <a:avLst/>
          </a:prstGeom>
        </p:spPr>
      </p:pic>
      <p:sp>
        <p:nvSpPr>
          <p:cNvPr id="2" name="Title 1"/>
          <p:cNvSpPr>
            <a:spLocks noGrp="1"/>
          </p:cNvSpPr>
          <p:nvPr>
            <p:ph type="title"/>
          </p:nvPr>
        </p:nvSpPr>
        <p:spPr>
          <a:xfrm>
            <a:off x="245170" y="265114"/>
            <a:ext cx="8651181" cy="572400"/>
          </a:xfrm>
        </p:spPr>
        <p:txBody>
          <a:bodyPr/>
          <a:lstStyle>
            <a:lvl1pPr>
              <a:defRPr>
                <a:solidFill>
                  <a:schemeClr val="bg1"/>
                </a:solidFill>
              </a:defRPr>
            </a:lvl1p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r>
              <a:rPr lang="en-GB" smtClean="0"/>
              <a:t>SunGard Executive Briefing</a:t>
            </a:r>
            <a:endParaRPr lang="en-GB" dirty="0"/>
          </a:p>
        </p:txBody>
      </p:sp>
      <p:sp>
        <p:nvSpPr>
          <p:cNvPr id="4" name="Slide Number Placeholder 3"/>
          <p:cNvSpPr>
            <a:spLocks noGrp="1"/>
          </p:cNvSpPr>
          <p:nvPr>
            <p:ph type="sldNum" sz="quarter" idx="11"/>
          </p:nvPr>
        </p:nvSpPr>
        <p:spPr/>
        <p:txBody>
          <a:bodyPr/>
          <a:lstStyle/>
          <a:p>
            <a:fld id="{C452FE08-87EB-4D43-A9B3-DB16E07F946D}" type="slidenum">
              <a:rPr lang="en-GB" smtClean="0"/>
              <a:pPr/>
              <a:t>‹#›</a:t>
            </a:fld>
            <a:endParaRPr lang="en-GB" dirty="0"/>
          </a:p>
        </p:txBody>
      </p:sp>
      <p:sp>
        <p:nvSpPr>
          <p:cNvPr id="14" name="Content Placeholder 2"/>
          <p:cNvSpPr>
            <a:spLocks noGrp="1"/>
          </p:cNvSpPr>
          <p:nvPr>
            <p:ph idx="1"/>
          </p:nvPr>
        </p:nvSpPr>
        <p:spPr>
          <a:xfrm>
            <a:off x="245170" y="1661950"/>
            <a:ext cx="8650800" cy="47277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10"/>
          <p:cNvSpPr>
            <a:spLocks noGrp="1"/>
          </p:cNvSpPr>
          <p:nvPr>
            <p:ph type="body" sz="quarter" idx="14"/>
          </p:nvPr>
        </p:nvSpPr>
        <p:spPr>
          <a:xfrm>
            <a:off x="245170" y="800100"/>
            <a:ext cx="8650800" cy="462061"/>
          </a:xfrm>
        </p:spPr>
        <p:txBody>
          <a:bodyPr anchor="ctr" anchorCtr="0">
            <a:noAutofit/>
          </a:bodyPr>
          <a:lstStyle>
            <a:lvl1pPr marL="0" indent="0">
              <a:buNone/>
              <a:defRPr sz="22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69034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rquoise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389370"/>
          </a:xfrm>
          <a:prstGeom prst="rect">
            <a:avLst/>
          </a:prstGeom>
        </p:spPr>
      </p:pic>
      <p:sp>
        <p:nvSpPr>
          <p:cNvPr id="2" name="Title 1"/>
          <p:cNvSpPr>
            <a:spLocks noGrp="1"/>
          </p:cNvSpPr>
          <p:nvPr>
            <p:ph type="title"/>
          </p:nvPr>
        </p:nvSpPr>
        <p:spPr>
          <a:xfrm>
            <a:off x="245170" y="265114"/>
            <a:ext cx="8651181" cy="572400"/>
          </a:xfrm>
        </p:spPr>
        <p:txBody>
          <a:bodyPr/>
          <a:lstStyle>
            <a:lvl1pPr>
              <a:defRPr>
                <a:solidFill>
                  <a:schemeClr val="bg1"/>
                </a:solidFill>
              </a:defRPr>
            </a:lvl1p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r>
              <a:rPr lang="en-GB" smtClean="0"/>
              <a:t>SunGard Executive Briefing</a:t>
            </a:r>
            <a:endParaRPr lang="en-GB" dirty="0"/>
          </a:p>
        </p:txBody>
      </p:sp>
      <p:sp>
        <p:nvSpPr>
          <p:cNvPr id="4" name="Slide Number Placeholder 3"/>
          <p:cNvSpPr>
            <a:spLocks noGrp="1"/>
          </p:cNvSpPr>
          <p:nvPr>
            <p:ph type="sldNum" sz="quarter" idx="11"/>
          </p:nvPr>
        </p:nvSpPr>
        <p:spPr/>
        <p:txBody>
          <a:bodyPr/>
          <a:lstStyle/>
          <a:p>
            <a:fld id="{C452FE08-87EB-4D43-A9B3-DB16E07F946D}" type="slidenum">
              <a:rPr lang="en-GB" smtClean="0"/>
              <a:pPr/>
              <a:t>‹#›</a:t>
            </a:fld>
            <a:endParaRPr lang="en-GB" dirty="0"/>
          </a:p>
        </p:txBody>
      </p:sp>
      <p:sp>
        <p:nvSpPr>
          <p:cNvPr id="14" name="Content Placeholder 2"/>
          <p:cNvSpPr>
            <a:spLocks noGrp="1"/>
          </p:cNvSpPr>
          <p:nvPr>
            <p:ph idx="1"/>
          </p:nvPr>
        </p:nvSpPr>
        <p:spPr>
          <a:xfrm>
            <a:off x="245170" y="1661950"/>
            <a:ext cx="8650800" cy="47277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10"/>
          <p:cNvSpPr>
            <a:spLocks noGrp="1"/>
          </p:cNvSpPr>
          <p:nvPr>
            <p:ph type="body" sz="quarter" idx="14"/>
          </p:nvPr>
        </p:nvSpPr>
        <p:spPr>
          <a:xfrm>
            <a:off x="245170" y="800100"/>
            <a:ext cx="8650800" cy="462061"/>
          </a:xfrm>
        </p:spPr>
        <p:txBody>
          <a:bodyPr anchor="ctr" anchorCtr="0">
            <a:noAutofit/>
          </a:bodyPr>
          <a:lstStyle>
            <a:lvl1pPr marL="0" indent="0">
              <a:buNone/>
              <a:defRPr sz="22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92272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latinum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389370"/>
          </a:xfrm>
          <a:prstGeom prst="rect">
            <a:avLst/>
          </a:prstGeom>
        </p:spPr>
      </p:pic>
      <p:sp>
        <p:nvSpPr>
          <p:cNvPr id="2" name="Title 1"/>
          <p:cNvSpPr>
            <a:spLocks noGrp="1"/>
          </p:cNvSpPr>
          <p:nvPr>
            <p:ph type="title"/>
          </p:nvPr>
        </p:nvSpPr>
        <p:spPr>
          <a:xfrm>
            <a:off x="245170" y="265114"/>
            <a:ext cx="8651181" cy="572400"/>
          </a:xfrm>
        </p:spPr>
        <p:txBody>
          <a:bodyPr/>
          <a:lstStyle>
            <a:lvl1pPr>
              <a:defRPr>
                <a:solidFill>
                  <a:schemeClr val="bg1"/>
                </a:solidFill>
              </a:defRPr>
            </a:lvl1p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r>
              <a:rPr lang="en-GB" smtClean="0"/>
              <a:t>SunGard Executive Briefing</a:t>
            </a:r>
            <a:endParaRPr lang="en-GB" dirty="0"/>
          </a:p>
        </p:txBody>
      </p:sp>
      <p:sp>
        <p:nvSpPr>
          <p:cNvPr id="4" name="Slide Number Placeholder 3"/>
          <p:cNvSpPr>
            <a:spLocks noGrp="1"/>
          </p:cNvSpPr>
          <p:nvPr>
            <p:ph type="sldNum" sz="quarter" idx="11"/>
          </p:nvPr>
        </p:nvSpPr>
        <p:spPr/>
        <p:txBody>
          <a:bodyPr/>
          <a:lstStyle/>
          <a:p>
            <a:fld id="{C452FE08-87EB-4D43-A9B3-DB16E07F946D}" type="slidenum">
              <a:rPr lang="en-GB" smtClean="0"/>
              <a:pPr/>
              <a:t>‹#›</a:t>
            </a:fld>
            <a:endParaRPr lang="en-GB" dirty="0"/>
          </a:p>
        </p:txBody>
      </p:sp>
      <p:sp>
        <p:nvSpPr>
          <p:cNvPr id="11" name="Content Placeholder 2"/>
          <p:cNvSpPr>
            <a:spLocks noGrp="1"/>
          </p:cNvSpPr>
          <p:nvPr>
            <p:ph idx="1"/>
          </p:nvPr>
        </p:nvSpPr>
        <p:spPr>
          <a:xfrm>
            <a:off x="245170" y="1661950"/>
            <a:ext cx="8650800" cy="47277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10"/>
          <p:cNvSpPr>
            <a:spLocks noGrp="1"/>
          </p:cNvSpPr>
          <p:nvPr>
            <p:ph type="body" sz="quarter" idx="14"/>
          </p:nvPr>
        </p:nvSpPr>
        <p:spPr>
          <a:xfrm>
            <a:off x="245170" y="800100"/>
            <a:ext cx="8650800" cy="462061"/>
          </a:xfrm>
        </p:spPr>
        <p:txBody>
          <a:bodyPr anchor="ctr" anchorCtr="0">
            <a:noAutofit/>
          </a:bodyPr>
          <a:lstStyle>
            <a:lvl1pPr marL="0" indent="0">
              <a:buNone/>
              <a:defRPr sz="22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20117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7396"/>
          <a:stretch/>
        </p:blipFill>
        <p:spPr>
          <a:xfrm>
            <a:off x="676274" y="2142"/>
            <a:ext cx="8467725" cy="6853716"/>
          </a:xfrm>
          <a:prstGeom prst="rect">
            <a:avLst/>
          </a:prstGeom>
        </p:spPr>
      </p:pic>
      <p:sp>
        <p:nvSpPr>
          <p:cNvPr id="10" name="Oval 9"/>
          <p:cNvSpPr/>
          <p:nvPr userDrawn="1"/>
        </p:nvSpPr>
        <p:spPr>
          <a:xfrm>
            <a:off x="5769274" y="3552825"/>
            <a:ext cx="1819192" cy="1819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a:xfrm>
            <a:off x="654002" y="6443663"/>
            <a:ext cx="3986262" cy="225697"/>
          </a:xfrm>
        </p:spPr>
        <p:txBody>
          <a:bodyPr/>
          <a:lstStyle/>
          <a:p>
            <a:r>
              <a:rPr lang="en-GB" smtClean="0"/>
              <a:t>SunGard Executive Briefing</a:t>
            </a:r>
            <a:endParaRPr lang="en-GB" dirty="0"/>
          </a:p>
        </p:txBody>
      </p:sp>
      <p:sp>
        <p:nvSpPr>
          <p:cNvPr id="4" name="Slide Number Placeholder 3"/>
          <p:cNvSpPr>
            <a:spLocks noGrp="1"/>
          </p:cNvSpPr>
          <p:nvPr>
            <p:ph type="sldNum" sz="quarter" idx="11"/>
          </p:nvPr>
        </p:nvSpPr>
        <p:spPr/>
        <p:txBody>
          <a:bodyPr/>
          <a:lstStyle/>
          <a:p>
            <a:fld id="{C452FE08-87EB-4D43-A9B3-DB16E07F946D}" type="slidenum">
              <a:rPr lang="en-GB" smtClean="0"/>
              <a:pPr/>
              <a:t>‹#›</a:t>
            </a:fld>
            <a:endParaRPr lang="en-GB"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57789" y="441535"/>
            <a:ext cx="6119337" cy="1076400"/>
          </a:xfrm>
          <a:prstGeom prst="rect">
            <a:avLst/>
          </a:prstGeom>
        </p:spPr>
      </p:pic>
      <p:sp>
        <p:nvSpPr>
          <p:cNvPr id="6" name="Text Placeholder 5"/>
          <p:cNvSpPr>
            <a:spLocks noGrp="1"/>
          </p:cNvSpPr>
          <p:nvPr>
            <p:ph type="body" sz="quarter" idx="12"/>
          </p:nvPr>
        </p:nvSpPr>
        <p:spPr>
          <a:xfrm>
            <a:off x="3502819" y="1707514"/>
            <a:ext cx="3853654" cy="1586994"/>
          </a:xfrm>
        </p:spPr>
        <p:txBody>
          <a:bodyPr>
            <a:normAutofit/>
          </a:bodyPr>
          <a:lstStyle>
            <a:lvl1pPr>
              <a:defRPr sz="1400"/>
            </a:lvl1pPr>
            <a:lvl2pPr>
              <a:defRPr sz="1200"/>
            </a:lvl2pPr>
            <a:lvl3pPr>
              <a:defRPr sz="1100"/>
            </a:lvl3pPr>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14"/>
          <p:cNvSpPr>
            <a:spLocks noGrp="1"/>
          </p:cNvSpPr>
          <p:nvPr>
            <p:ph type="body" sz="quarter" idx="13" hasCustomPrompt="1"/>
          </p:nvPr>
        </p:nvSpPr>
        <p:spPr>
          <a:xfrm>
            <a:off x="5521165" y="3358444"/>
            <a:ext cx="2288106" cy="2303462"/>
          </a:xfrm>
          <a:prstGeom prst="ellipse">
            <a:avLst/>
          </a:prstGeom>
        </p:spPr>
        <p:txBody>
          <a:bodyPr lIns="0" tIns="0" rIns="0" bIns="0" anchor="ctr" anchorCtr="0">
            <a:normAutofit/>
          </a:bodyPr>
          <a:lstStyle>
            <a:lvl1pPr marL="0" indent="0" algn="ctr">
              <a:lnSpc>
                <a:spcPct val="90000"/>
              </a:lnSpc>
              <a:buNone/>
              <a:defRPr sz="2600"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Keyword.</a:t>
            </a:r>
          </a:p>
        </p:txBody>
      </p:sp>
      <p:sp>
        <p:nvSpPr>
          <p:cNvPr id="5" name="Donut 4"/>
          <p:cNvSpPr/>
          <p:nvPr userDrawn="1"/>
        </p:nvSpPr>
        <p:spPr>
          <a:xfrm>
            <a:off x="5718608" y="3554540"/>
            <a:ext cx="1901392" cy="1901392"/>
          </a:xfrm>
          <a:prstGeom prst="donut">
            <a:avLst>
              <a:gd name="adj" fmla="val 23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4957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a:xfrm>
            <a:off x="654001" y="6443663"/>
            <a:ext cx="6127799" cy="225697"/>
          </a:xfrm>
        </p:spPr>
        <p:txBody>
          <a:bodyPr/>
          <a:lstStyle/>
          <a:p>
            <a:r>
              <a:rPr lang="en-GB" smtClean="0"/>
              <a:t>SunGard Executive Briefing</a:t>
            </a:r>
            <a:endParaRPr lang="en-GB"/>
          </a:p>
        </p:txBody>
      </p:sp>
      <p:sp>
        <p:nvSpPr>
          <p:cNvPr id="6" name="Slide Number Placeholder 5"/>
          <p:cNvSpPr>
            <a:spLocks noGrp="1"/>
          </p:cNvSpPr>
          <p:nvPr>
            <p:ph type="sldNum" sz="quarter" idx="12"/>
          </p:nvPr>
        </p:nvSpPr>
        <p:spPr/>
        <p:txBody>
          <a:bodyPr/>
          <a:lstStyle/>
          <a:p>
            <a:fld id="{C452FE08-87EB-4D43-A9B3-DB16E07F946D}" type="slidenum">
              <a:rPr lang="en-GB" smtClean="0"/>
              <a:t>‹#›</a:t>
            </a:fld>
            <a:endParaRPr lang="en-GB" dirty="0"/>
          </a:p>
        </p:txBody>
      </p:sp>
      <p:sp>
        <p:nvSpPr>
          <p:cNvPr id="10" name="Title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5567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vents 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5689"/>
          <a:stretch/>
        </p:blipFill>
        <p:spPr>
          <a:xfrm>
            <a:off x="-1" y="0"/>
            <a:ext cx="9144001" cy="6858000"/>
          </a:xfrm>
          <a:prstGeom prst="rect">
            <a:avLst/>
          </a:prstGeom>
        </p:spPr>
      </p:pic>
      <p:pic>
        <p:nvPicPr>
          <p:cNvPr id="6" name="Picture 5"/>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2657789" y="441535"/>
            <a:ext cx="6119337" cy="1076400"/>
          </a:xfrm>
          <a:prstGeom prst="rect">
            <a:avLst/>
          </a:prstGeom>
        </p:spPr>
      </p:pic>
      <p:sp>
        <p:nvSpPr>
          <p:cNvPr id="10" name="Rectangle 9"/>
          <p:cNvSpPr/>
          <p:nvPr userDrawn="1"/>
        </p:nvSpPr>
        <p:spPr>
          <a:xfrm>
            <a:off x="3503562" y="1697191"/>
            <a:ext cx="3407728" cy="369332"/>
          </a:xfrm>
          <a:prstGeom prst="rect">
            <a:avLst/>
          </a:prstGeom>
        </p:spPr>
        <p:txBody>
          <a:bodyPr wrap="none">
            <a:spAutoFit/>
          </a:bodyPr>
          <a:lstStyle/>
          <a:p>
            <a:r>
              <a:rPr kumimoji="0" lang="en-US" sz="1800" b="1" i="0" u="none" strike="noStrike" kern="1200" cap="none" spc="0" normalizeH="0" baseline="0" noProof="0" dirty="0" smtClean="0">
                <a:ln>
                  <a:noFill/>
                </a:ln>
                <a:solidFill>
                  <a:schemeClr val="bg1"/>
                </a:solidFill>
                <a:effectLst/>
                <a:uLnTx/>
                <a:uFillTx/>
                <a:latin typeface="+mn-lt"/>
                <a:ea typeface="+mj-ea"/>
                <a:cs typeface="+mj-cs"/>
              </a:rPr>
              <a:t>THE ADAPTIVE ENTERPRISE</a:t>
            </a:r>
            <a:endParaRPr lang="en-GB" sz="1200" b="1" dirty="0">
              <a:solidFill>
                <a:schemeClr val="bg1"/>
              </a:solidFill>
            </a:endParaRPr>
          </a:p>
        </p:txBody>
      </p:sp>
    </p:spTree>
    <p:extLst>
      <p:ext uri="{BB962C8B-B14F-4D97-AF65-F5344CB8AC3E}">
        <p14:creationId xmlns:p14="http://schemas.microsoft.com/office/powerpoint/2010/main" val="74844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smtClean="0"/>
              <a:t>SunGard Executive Briefing</a:t>
            </a:r>
            <a:endParaRPr lang="en-GB"/>
          </a:p>
        </p:txBody>
      </p:sp>
      <p:sp>
        <p:nvSpPr>
          <p:cNvPr id="6" name="Slide Number Placeholder 5"/>
          <p:cNvSpPr>
            <a:spLocks noGrp="1"/>
          </p:cNvSpPr>
          <p:nvPr>
            <p:ph type="sldNum" sz="quarter" idx="12"/>
          </p:nvPr>
        </p:nvSpPr>
        <p:spPr/>
        <p:txBody>
          <a:bodyPr/>
          <a:lstStyle/>
          <a:p>
            <a:fld id="{C452FE08-87EB-4D43-A9B3-DB16E07F946D}" type="slidenum">
              <a:rPr lang="en-GB" smtClean="0"/>
              <a:t>‹#›</a:t>
            </a:fld>
            <a:endParaRPr lang="en-GB"/>
          </a:p>
        </p:txBody>
      </p:sp>
      <p:sp>
        <p:nvSpPr>
          <p:cNvPr id="7" name="Rectangle 6"/>
          <p:cNvSpPr/>
          <p:nvPr userDrawn="1"/>
        </p:nvSpPr>
        <p:spPr>
          <a:xfrm>
            <a:off x="357188"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1071130"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1785072"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499014"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3212956"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3926898"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640840"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5354782"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6068724"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6782666"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7496608"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8210550"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userDrawn="1"/>
        </p:nvSpPr>
        <p:spPr>
          <a:xfrm>
            <a:off x="2336825" y="31785"/>
            <a:ext cx="3762569" cy="369332"/>
          </a:xfrm>
          <a:prstGeom prst="rect">
            <a:avLst/>
          </a:prstGeom>
          <a:noFill/>
        </p:spPr>
        <p:txBody>
          <a:bodyPr wrap="none" rtlCol="0">
            <a:spAutoFit/>
          </a:bodyPr>
          <a:lstStyle/>
          <a:p>
            <a:pPr algn="ctr"/>
            <a:r>
              <a:rPr lang="en-GB" dirty="0" smtClean="0">
                <a:solidFill>
                  <a:srgbClr val="FF0000"/>
                </a:solidFill>
              </a:rPr>
              <a:t>Grid for reference only</a:t>
            </a:r>
            <a:r>
              <a:rPr lang="en-GB" baseline="0" dirty="0" smtClean="0">
                <a:solidFill>
                  <a:srgbClr val="FF0000"/>
                </a:solidFill>
              </a:rPr>
              <a:t> - </a:t>
            </a:r>
            <a:r>
              <a:rPr lang="en-GB" dirty="0" smtClean="0">
                <a:solidFill>
                  <a:srgbClr val="FF0000"/>
                </a:solidFill>
              </a:rPr>
              <a:t>do not use</a:t>
            </a:r>
            <a:endParaRPr lang="en-GB" dirty="0">
              <a:solidFill>
                <a:srgbClr val="FF0000"/>
              </a:solidFill>
            </a:endParaRPr>
          </a:p>
        </p:txBody>
      </p:sp>
    </p:spTree>
    <p:extLst>
      <p:ext uri="{BB962C8B-B14F-4D97-AF65-F5344CB8AC3E}">
        <p14:creationId xmlns:p14="http://schemas.microsoft.com/office/powerpoint/2010/main" val="352419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54717054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377648329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17110270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243797026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11265347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9799237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176434717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3743345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Ring Graphic">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SunGard Executive Briefing</a:t>
            </a:r>
            <a:endParaRPr lang="en-GB" dirty="0"/>
          </a:p>
        </p:txBody>
      </p:sp>
      <p:sp>
        <p:nvSpPr>
          <p:cNvPr id="5" name="Slide Number Placeholder 4"/>
          <p:cNvSpPr>
            <a:spLocks noGrp="1"/>
          </p:cNvSpPr>
          <p:nvPr>
            <p:ph type="sldNum" sz="quarter" idx="12"/>
          </p:nvPr>
        </p:nvSpPr>
        <p:spPr/>
        <p:txBody>
          <a:bodyPr/>
          <a:lstStyle/>
          <a:p>
            <a:fld id="{C452FE08-87EB-4D43-A9B3-DB16E07F946D}" type="slidenum">
              <a:rPr lang="en-GB" smtClean="0"/>
              <a:pPr/>
              <a:t>‹#›</a:t>
            </a:fld>
            <a:endParaRPr lang="en-GB" dirty="0"/>
          </a:p>
        </p:txBody>
      </p:sp>
      <p:sp>
        <p:nvSpPr>
          <p:cNvPr id="3" name="Title 2"/>
          <p:cNvSpPr>
            <a:spLocks noGrp="1"/>
          </p:cNvSpPr>
          <p:nvPr>
            <p:ph type="title"/>
          </p:nvPr>
        </p:nvSpPr>
        <p:spPr>
          <a:xfrm>
            <a:off x="245171" y="265114"/>
            <a:ext cx="6398517" cy="1025524"/>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245170" y="1661950"/>
            <a:ext cx="8650800" cy="47277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1"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608938" y="0"/>
            <a:ext cx="2535062"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01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9354450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76882412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421887226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218144897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144904009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403992555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83666791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243590745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357641680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952556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Grey Ring Graphic">
    <p:spTree>
      <p:nvGrpSpPr>
        <p:cNvPr id="1" name=""/>
        <p:cNvGrpSpPr/>
        <p:nvPr/>
      </p:nvGrpSpPr>
      <p:grpSpPr>
        <a:xfrm>
          <a:off x="0" y="0"/>
          <a:ext cx="0" cy="0"/>
          <a:chOff x="0" y="0"/>
          <a:chExt cx="0" cy="0"/>
        </a:xfrm>
      </p:grpSpPr>
      <p:sp>
        <p:nvSpPr>
          <p:cNvPr id="2" name="Title 1"/>
          <p:cNvSpPr>
            <a:spLocks noGrp="1"/>
          </p:cNvSpPr>
          <p:nvPr>
            <p:ph type="title"/>
          </p:nvPr>
        </p:nvSpPr>
        <p:spPr>
          <a:xfrm>
            <a:off x="245170" y="265114"/>
            <a:ext cx="8651181" cy="1025524"/>
          </a:xfrm>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C452FE08-87EB-4D43-A9B3-DB16E07F946D}" type="slidenum">
              <a:rPr lang="en-GB" smtClean="0"/>
              <a:pPr/>
              <a:t>‹#›</a:t>
            </a:fld>
            <a:endParaRPr lang="en-GB"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3167" y="2721430"/>
            <a:ext cx="4130833" cy="4136570"/>
          </a:xfrm>
          <a:prstGeom prst="rect">
            <a:avLst/>
          </a:prstGeom>
        </p:spPr>
      </p:pic>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94579" y="6466032"/>
            <a:ext cx="1010653" cy="189043"/>
          </a:xfrm>
          <a:prstGeom prst="rect">
            <a:avLst/>
          </a:prstGeom>
        </p:spPr>
      </p:pic>
      <p:sp>
        <p:nvSpPr>
          <p:cNvPr id="8" name="Content Placeholder 2"/>
          <p:cNvSpPr>
            <a:spLocks noGrp="1"/>
          </p:cNvSpPr>
          <p:nvPr>
            <p:ph idx="1"/>
          </p:nvPr>
        </p:nvSpPr>
        <p:spPr>
          <a:xfrm>
            <a:off x="245170" y="1661950"/>
            <a:ext cx="8650800" cy="47277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3"/>
          <p:cNvSpPr>
            <a:spLocks noGrp="1"/>
          </p:cNvSpPr>
          <p:nvPr>
            <p:ph type="ftr" sz="quarter" idx="11"/>
          </p:nvPr>
        </p:nvSpPr>
        <p:spPr/>
        <p:txBody>
          <a:bodyPr/>
          <a:lstStyle/>
          <a:p>
            <a:r>
              <a:rPr lang="en-GB" smtClean="0"/>
              <a:t>SunGard Executive Briefing</a:t>
            </a:r>
            <a:endParaRPr lang="en-GB" dirty="0"/>
          </a:p>
        </p:txBody>
      </p:sp>
    </p:spTree>
    <p:extLst>
      <p:ext uri="{BB962C8B-B14F-4D97-AF65-F5344CB8AC3E}">
        <p14:creationId xmlns:p14="http://schemas.microsoft.com/office/powerpoint/2010/main" val="198558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101824657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424002554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172993407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127516368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338670563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376035425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57361381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147486081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108398940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34312434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5170" y="1661950"/>
            <a:ext cx="4256980" cy="4727738"/>
          </a:xfrm>
        </p:spPr>
        <p:txBody>
          <a:bodyPr>
            <a:normAutofit/>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39882" y="1661950"/>
            <a:ext cx="4256088" cy="4727738"/>
          </a:xfrm>
        </p:spPr>
        <p:txBody>
          <a:bodyPr>
            <a:normAutofit/>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Footer Placeholder 5"/>
          <p:cNvSpPr>
            <a:spLocks noGrp="1"/>
          </p:cNvSpPr>
          <p:nvPr>
            <p:ph type="ftr" sz="quarter" idx="11"/>
          </p:nvPr>
        </p:nvSpPr>
        <p:spPr/>
        <p:txBody>
          <a:bodyPr/>
          <a:lstStyle/>
          <a:p>
            <a:r>
              <a:rPr lang="en-GB" smtClean="0"/>
              <a:t>SunGard Executive Briefing</a:t>
            </a:r>
            <a:endParaRPr lang="en-GB"/>
          </a:p>
        </p:txBody>
      </p:sp>
      <p:sp>
        <p:nvSpPr>
          <p:cNvPr id="7" name="Slide Number Placeholder 6"/>
          <p:cNvSpPr>
            <a:spLocks noGrp="1"/>
          </p:cNvSpPr>
          <p:nvPr>
            <p:ph type="sldNum" sz="quarter" idx="12"/>
          </p:nvPr>
        </p:nvSpPr>
        <p:spPr/>
        <p:txBody>
          <a:bodyPr/>
          <a:lstStyle/>
          <a:p>
            <a:fld id="{C452FE08-87EB-4D43-A9B3-DB16E07F946D}" type="slidenum">
              <a:rPr lang="en-GB" smtClean="0"/>
              <a:t>‹#›</a:t>
            </a:fld>
            <a:endParaRPr lang="en-GB"/>
          </a:p>
        </p:txBody>
      </p:sp>
      <p:sp>
        <p:nvSpPr>
          <p:cNvPr id="10" name="Title 9"/>
          <p:cNvSpPr>
            <a:spLocks noGrp="1"/>
          </p:cNvSpPr>
          <p:nvPr>
            <p:ph type="title"/>
          </p:nvPr>
        </p:nvSpPr>
        <p:spPr>
          <a:xfrm>
            <a:off x="245170" y="265114"/>
            <a:ext cx="8651181" cy="1025524"/>
          </a:xfrm>
        </p:spPr>
        <p:txBody>
          <a:bodyPr/>
          <a:lstStyle/>
          <a:p>
            <a:r>
              <a:rPr lang="en-US" smtClean="0"/>
              <a:t>Click to edit Master title style</a:t>
            </a:r>
            <a:endParaRPr lang="en-GB"/>
          </a:p>
        </p:txBody>
      </p:sp>
    </p:spTree>
    <p:extLst>
      <p:ext uri="{BB962C8B-B14F-4D97-AF65-F5344CB8AC3E}">
        <p14:creationId xmlns:p14="http://schemas.microsoft.com/office/powerpoint/2010/main" val="112952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225089763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213948064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18066478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82000" y="6450928"/>
            <a:ext cx="312617" cy="365125"/>
          </a:xfrm>
          <a:prstGeom prst="rect">
            <a:avLst/>
          </a:prstGeom>
        </p:spPr>
        <p:txBody>
          <a:bodyPr/>
          <a:lstStyle>
            <a:lvl1pPr>
              <a:defRPr sz="800"/>
            </a:lvl1pPr>
          </a:lstStyle>
          <a:p>
            <a:fld id="{221C5CFD-7FA1-40DE-958A-FCFEB1A96799}" type="slidenum">
              <a:rPr lang="en-GB" smtClean="0"/>
              <a:pPr/>
              <a:t>‹#›</a:t>
            </a:fld>
            <a:endParaRPr lang="en-GB" dirty="0"/>
          </a:p>
        </p:txBody>
      </p:sp>
      <p:sp>
        <p:nvSpPr>
          <p:cNvPr id="4" name="TextBox 3"/>
          <p:cNvSpPr txBox="1"/>
          <p:nvPr userDrawn="1"/>
        </p:nvSpPr>
        <p:spPr>
          <a:xfrm>
            <a:off x="558800" y="1794933"/>
            <a:ext cx="78359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114486463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514000" y="6570946"/>
            <a:ext cx="360000" cy="180000"/>
          </a:xfrm>
          <a:prstGeom prst="rect">
            <a:avLst/>
          </a:prstGeom>
        </p:spPr>
        <p:txBody>
          <a:bodyPr/>
          <a:lstStyle/>
          <a:p>
            <a:fld id="{DD2A6615-78B2-466E-BF5C-F272FE3E8002}" type="slidenum">
              <a:rPr lang="en-US" smtClean="0"/>
              <a:pPr/>
              <a:t>‹#›</a:t>
            </a:fld>
            <a:endParaRPr lang="en-US" dirty="0"/>
          </a:p>
        </p:txBody>
      </p:sp>
    </p:spTree>
    <p:extLst>
      <p:ext uri="{BB962C8B-B14F-4D97-AF65-F5344CB8AC3E}">
        <p14:creationId xmlns:p14="http://schemas.microsoft.com/office/powerpoint/2010/main" val="394091770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000" y="1512000"/>
            <a:ext cx="8391300" cy="1800000"/>
          </a:xfrm>
        </p:spPr>
        <p:txBody>
          <a:bodyPr anchor="t"/>
          <a:lstStyle>
            <a:lvl1pPr algn="l">
              <a:defRPr sz="2800" b="1" cap="none" baseline="0"/>
            </a:lvl1pPr>
          </a:lstStyle>
          <a:p>
            <a:r>
              <a:rPr lang="en-US" dirty="0" smtClean="0"/>
              <a:t>Click to edit Section title style</a:t>
            </a:r>
            <a:br>
              <a:rPr lang="en-US" dirty="0" smtClean="0"/>
            </a:br>
            <a:r>
              <a:rPr lang="en-US" dirty="0" smtClean="0"/>
              <a:t>(Arial Bold, Black 28pt)</a:t>
            </a:r>
            <a:endParaRPr lang="en-US" dirty="0"/>
          </a:p>
        </p:txBody>
      </p:sp>
      <p:sp>
        <p:nvSpPr>
          <p:cNvPr id="4" name="Slide Number Placeholder 5"/>
          <p:cNvSpPr>
            <a:spLocks noGrp="1"/>
          </p:cNvSpPr>
          <p:nvPr>
            <p:ph type="sldNum" sz="quarter" idx="12"/>
          </p:nvPr>
        </p:nvSpPr>
        <p:spPr>
          <a:xfrm>
            <a:off x="8514000" y="6570946"/>
            <a:ext cx="360000" cy="180000"/>
          </a:xfrm>
          <a:prstGeom prst="rect">
            <a:avLst/>
          </a:prstGeom>
        </p:spPr>
        <p:txBody>
          <a:bodyPr/>
          <a:lstStyle/>
          <a:p>
            <a:fld id="{DD2A6615-78B2-466E-BF5C-F272FE3E800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0147706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2"/>
          <p:cNvSpPr>
            <a:spLocks noGrp="1"/>
          </p:cNvSpPr>
          <p:nvPr>
            <p:ph idx="1"/>
          </p:nvPr>
        </p:nvSpPr>
        <p:spPr>
          <a:xfrm>
            <a:off x="914400" y="1143000"/>
            <a:ext cx="8001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8"/>
          <p:cNvSpPr>
            <a:spLocks noGrp="1" noChangeArrowheads="1"/>
          </p:cNvSpPr>
          <p:nvPr>
            <p:ph type="sldNum" sz="quarter" idx="10"/>
          </p:nvPr>
        </p:nvSpPr>
        <p:spPr>
          <a:ln/>
        </p:spPr>
        <p:txBody>
          <a:bodyPr/>
          <a:lstStyle>
            <a:lvl1pPr>
              <a:defRPr/>
            </a:lvl1pPr>
          </a:lstStyle>
          <a:p>
            <a:fld id="{E9923BF9-6B10-4561-A26B-322DC4BA236B}" type="slidenum">
              <a:rPr lang="en-US" smtClean="0">
                <a:solidFill>
                  <a:srgbClr val="000000">
                    <a:tint val="75000"/>
                  </a:srgbClr>
                </a:solidFill>
              </a:rPr>
              <a:pPr/>
              <a:t>‹#›</a:t>
            </a:fld>
            <a:endParaRPr lang="en-US" dirty="0">
              <a:solidFill>
                <a:srgbClr val="000000">
                  <a:tint val="75000"/>
                </a:srgbClr>
              </a:solidFill>
            </a:endParaRPr>
          </a:p>
        </p:txBody>
      </p:sp>
      <p:sp>
        <p:nvSpPr>
          <p:cNvPr id="6" name="Footer Placeholder 4"/>
          <p:cNvSpPr>
            <a:spLocks noGrp="1"/>
          </p:cNvSpPr>
          <p:nvPr>
            <p:ph type="ftr" sz="quarter" idx="3"/>
          </p:nvPr>
        </p:nvSpPr>
        <p:spPr>
          <a:xfrm>
            <a:off x="651500" y="6440244"/>
            <a:ext cx="5767437" cy="365125"/>
          </a:xfrm>
          <a:prstGeom prst="rect">
            <a:avLst/>
          </a:prstGeom>
        </p:spPr>
        <p:txBody>
          <a:bodyPr vert="horz" lIns="0" tIns="45720" rIns="0" bIns="45720" rtlCol="0" anchor="ctr"/>
          <a:lstStyle>
            <a:lvl1pPr algn="l">
              <a:defRPr sz="1000">
                <a:solidFill>
                  <a:schemeClr val="tx1"/>
                </a:solidFill>
                <a:latin typeface="Arial" pitchFamily="34" charset="0"/>
                <a:cs typeface="Arial" pitchFamily="34" charset="0"/>
              </a:defRPr>
            </a:lvl1pPr>
          </a:lstStyle>
          <a:p>
            <a:endParaRPr lang="en-GB" dirty="0"/>
          </a:p>
        </p:txBody>
      </p:sp>
    </p:spTree>
    <p:extLst>
      <p:ext uri="{BB962C8B-B14F-4D97-AF65-F5344CB8AC3E}">
        <p14:creationId xmlns:p14="http://schemas.microsoft.com/office/powerpoint/2010/main" val="359510083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7789" y="441535"/>
            <a:ext cx="6119337" cy="1076400"/>
          </a:xfrm>
          <a:prstGeom prst="rect">
            <a:avLst/>
          </a:prstGeom>
        </p:spPr>
      </p:pic>
      <p:grpSp>
        <p:nvGrpSpPr>
          <p:cNvPr id="35" name="Group 34"/>
          <p:cNvGrpSpPr/>
          <p:nvPr/>
        </p:nvGrpSpPr>
        <p:grpSpPr>
          <a:xfrm>
            <a:off x="-1434540" y="2436819"/>
            <a:ext cx="6095525" cy="5854140"/>
            <a:chOff x="-1434540" y="2436819"/>
            <a:chExt cx="6095525" cy="5854140"/>
          </a:xfrm>
        </p:grpSpPr>
        <p:sp>
          <p:nvSpPr>
            <p:cNvPr id="36" name="Donut 35"/>
            <p:cNvSpPr/>
            <p:nvPr userDrawn="1"/>
          </p:nvSpPr>
          <p:spPr>
            <a:xfrm>
              <a:off x="-1434540" y="2436819"/>
              <a:ext cx="5854140" cy="5854140"/>
            </a:xfrm>
            <a:prstGeom prst="donut">
              <a:avLst>
                <a:gd name="adj" fmla="val 8786"/>
              </a:avLst>
            </a:prstGeom>
            <a:solidFill>
              <a:srgbClr val="FF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p:cNvSpPr/>
            <p:nvPr userDrawn="1"/>
          </p:nvSpPr>
          <p:spPr>
            <a:xfrm>
              <a:off x="4231460" y="4934364"/>
              <a:ext cx="429525" cy="429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p:cNvGrpSpPr/>
          <p:nvPr/>
        </p:nvGrpSpPr>
        <p:grpSpPr>
          <a:xfrm>
            <a:off x="14164" y="2867158"/>
            <a:ext cx="6705523" cy="6182658"/>
            <a:chOff x="14164" y="2867158"/>
            <a:chExt cx="6705523" cy="6182658"/>
          </a:xfrm>
        </p:grpSpPr>
        <p:sp>
          <p:nvSpPr>
            <p:cNvPr id="39" name="Donut 38"/>
            <p:cNvSpPr/>
            <p:nvPr userDrawn="1"/>
          </p:nvSpPr>
          <p:spPr>
            <a:xfrm>
              <a:off x="537029" y="2867158"/>
              <a:ext cx="6182658" cy="6182658"/>
            </a:xfrm>
            <a:prstGeom prst="donut">
              <a:avLst>
                <a:gd name="adj" fmla="val 2249"/>
              </a:avLst>
            </a:prstGeom>
            <a:solidFill>
              <a:srgbClr val="07D38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p:cNvSpPr/>
            <p:nvPr userDrawn="1"/>
          </p:nvSpPr>
          <p:spPr>
            <a:xfrm>
              <a:off x="14164" y="5805264"/>
              <a:ext cx="429525" cy="429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p:cNvGrpSpPr/>
          <p:nvPr/>
        </p:nvGrpSpPr>
        <p:grpSpPr>
          <a:xfrm>
            <a:off x="1044408" y="3264898"/>
            <a:ext cx="2846374" cy="2925225"/>
            <a:chOff x="1044408" y="3264898"/>
            <a:chExt cx="2846374" cy="2925225"/>
          </a:xfrm>
        </p:grpSpPr>
        <p:sp>
          <p:nvSpPr>
            <p:cNvPr id="42" name="Donut 41"/>
            <p:cNvSpPr/>
            <p:nvPr userDrawn="1"/>
          </p:nvSpPr>
          <p:spPr>
            <a:xfrm>
              <a:off x="1044408" y="3264898"/>
              <a:ext cx="2846374" cy="2846374"/>
            </a:xfrm>
            <a:prstGeom prst="donut">
              <a:avLst>
                <a:gd name="adj" fmla="val 8402"/>
              </a:avLst>
            </a:prstGeom>
            <a:solidFill>
              <a:srgbClr val="88009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Rectangle 42"/>
            <p:cNvSpPr/>
            <p:nvPr userDrawn="1"/>
          </p:nvSpPr>
          <p:spPr>
            <a:xfrm>
              <a:off x="2285550" y="5760598"/>
              <a:ext cx="429525" cy="429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580"/>
            <a:ext cx="9144000" cy="4503420"/>
          </a:xfrm>
          <a:prstGeom prst="rect">
            <a:avLst/>
          </a:prstGeom>
        </p:spPr>
      </p:pic>
      <p:sp>
        <p:nvSpPr>
          <p:cNvPr id="15" name="Text Placeholder 14"/>
          <p:cNvSpPr>
            <a:spLocks noGrp="1"/>
          </p:cNvSpPr>
          <p:nvPr>
            <p:ph type="body" sz="quarter" idx="13" hasCustomPrompt="1"/>
          </p:nvPr>
        </p:nvSpPr>
        <p:spPr>
          <a:xfrm>
            <a:off x="1019858" y="3231083"/>
            <a:ext cx="2887124" cy="2906498"/>
          </a:xfrm>
          <a:prstGeom prst="ellipse">
            <a:avLst/>
          </a:prstGeom>
        </p:spPr>
        <p:txBody>
          <a:bodyPr lIns="0" tIns="0" rIns="0" bIns="0" anchor="ctr" anchorCtr="0">
            <a:normAutofit/>
          </a:bodyPr>
          <a:lstStyle>
            <a:lvl1pPr marL="0" indent="0" algn="ctr">
              <a:lnSpc>
                <a:spcPct val="90000"/>
              </a:lnSpc>
              <a:buNone/>
              <a:defRPr sz="3000"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Insert statement/ </a:t>
            </a:r>
            <a:br>
              <a:rPr lang="en-US" dirty="0" smtClean="0"/>
            </a:br>
            <a:r>
              <a:rPr lang="en-US" dirty="0" smtClean="0"/>
              <a:t>keyword.</a:t>
            </a:r>
          </a:p>
        </p:txBody>
      </p:sp>
      <p:sp>
        <p:nvSpPr>
          <p:cNvPr id="2" name="Title 1"/>
          <p:cNvSpPr>
            <a:spLocks noGrp="1"/>
          </p:cNvSpPr>
          <p:nvPr>
            <p:ph type="ctrTitle"/>
          </p:nvPr>
        </p:nvSpPr>
        <p:spPr>
          <a:xfrm>
            <a:off x="3503562" y="1681316"/>
            <a:ext cx="4978451" cy="394730"/>
          </a:xfrm>
        </p:spPr>
        <p:txBody>
          <a:bodyPr anchor="ctr" anchorCtr="0">
            <a:normAutofit/>
          </a:bodyPr>
          <a:lstStyle>
            <a:lvl1pPr algn="l">
              <a:defRPr sz="1800" b="1" cap="all" baseline="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503562" y="2061462"/>
            <a:ext cx="4979683" cy="375301"/>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7789" y="441535"/>
            <a:ext cx="6119337" cy="1076400"/>
          </a:xfrm>
          <a:prstGeom prst="rect">
            <a:avLst/>
          </a:prstGeom>
        </p:spPr>
      </p:pic>
      <p:grpSp>
        <p:nvGrpSpPr>
          <p:cNvPr id="17" name="Group 16"/>
          <p:cNvGrpSpPr/>
          <p:nvPr userDrawn="1"/>
        </p:nvGrpSpPr>
        <p:grpSpPr>
          <a:xfrm>
            <a:off x="-1434540" y="2436819"/>
            <a:ext cx="6095525" cy="5854140"/>
            <a:chOff x="-1434540" y="2436819"/>
            <a:chExt cx="6095525" cy="5854140"/>
          </a:xfrm>
        </p:grpSpPr>
        <p:sp>
          <p:nvSpPr>
            <p:cNvPr id="19" name="Donut 18"/>
            <p:cNvSpPr/>
            <p:nvPr userDrawn="1"/>
          </p:nvSpPr>
          <p:spPr>
            <a:xfrm>
              <a:off x="-1434540" y="2436819"/>
              <a:ext cx="5854140" cy="5854140"/>
            </a:xfrm>
            <a:prstGeom prst="donut">
              <a:avLst>
                <a:gd name="adj" fmla="val 8786"/>
              </a:avLst>
            </a:prstGeom>
            <a:solidFill>
              <a:srgbClr val="FF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Rectangle 19"/>
            <p:cNvSpPr/>
            <p:nvPr userDrawn="1"/>
          </p:nvSpPr>
          <p:spPr>
            <a:xfrm>
              <a:off x="4231460" y="4934364"/>
              <a:ext cx="429525" cy="429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p:cNvGrpSpPr/>
          <p:nvPr userDrawn="1"/>
        </p:nvGrpSpPr>
        <p:grpSpPr>
          <a:xfrm>
            <a:off x="14164" y="2867158"/>
            <a:ext cx="6705523" cy="6182658"/>
            <a:chOff x="14164" y="2867158"/>
            <a:chExt cx="6705523" cy="6182658"/>
          </a:xfrm>
        </p:grpSpPr>
        <p:sp>
          <p:nvSpPr>
            <p:cNvPr id="22" name="Donut 21"/>
            <p:cNvSpPr/>
            <p:nvPr userDrawn="1"/>
          </p:nvSpPr>
          <p:spPr>
            <a:xfrm>
              <a:off x="537029" y="2867158"/>
              <a:ext cx="6182658" cy="6182658"/>
            </a:xfrm>
            <a:prstGeom prst="donut">
              <a:avLst>
                <a:gd name="adj" fmla="val 2249"/>
              </a:avLst>
            </a:prstGeom>
            <a:solidFill>
              <a:srgbClr val="07D38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Rectangle 22"/>
            <p:cNvSpPr/>
            <p:nvPr userDrawn="1"/>
          </p:nvSpPr>
          <p:spPr>
            <a:xfrm>
              <a:off x="14164" y="5805264"/>
              <a:ext cx="429525" cy="429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p:cNvGrpSpPr/>
          <p:nvPr userDrawn="1"/>
        </p:nvGrpSpPr>
        <p:grpSpPr>
          <a:xfrm>
            <a:off x="1044408" y="3264898"/>
            <a:ext cx="2846374" cy="2925225"/>
            <a:chOff x="1044408" y="3264898"/>
            <a:chExt cx="2846374" cy="2925225"/>
          </a:xfrm>
        </p:grpSpPr>
        <p:sp>
          <p:nvSpPr>
            <p:cNvPr id="25" name="Donut 24"/>
            <p:cNvSpPr/>
            <p:nvPr userDrawn="1"/>
          </p:nvSpPr>
          <p:spPr>
            <a:xfrm>
              <a:off x="1044408" y="3264898"/>
              <a:ext cx="2846374" cy="2846374"/>
            </a:xfrm>
            <a:prstGeom prst="donut">
              <a:avLst>
                <a:gd name="adj" fmla="val 8402"/>
              </a:avLst>
            </a:prstGeom>
            <a:solidFill>
              <a:srgbClr val="88009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ectangle 25"/>
            <p:cNvSpPr/>
            <p:nvPr userDrawn="1"/>
          </p:nvSpPr>
          <p:spPr>
            <a:xfrm>
              <a:off x="2285550" y="5760598"/>
              <a:ext cx="429525" cy="429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54580"/>
            <a:ext cx="9144000" cy="4503420"/>
          </a:xfrm>
          <a:prstGeom prst="rect">
            <a:avLst/>
          </a:prstGeom>
        </p:spPr>
      </p:pic>
    </p:spTree>
    <p:extLst>
      <p:ext uri="{BB962C8B-B14F-4D97-AF65-F5344CB8AC3E}">
        <p14:creationId xmlns:p14="http://schemas.microsoft.com/office/powerpoint/2010/main" val="152187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10" presetClass="entr" presetSubtype="0" fill="hold" nodeType="withEffect">
                                  <p:stCondLst>
                                    <p:cond delay="5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childTnLst>
                                </p:cTn>
                              </p:par>
                              <p:par>
                                <p:cTn id="11" presetID="8" presetClass="emph" presetSubtype="0" repeatCount="2000" fill="hold" nodeType="withEffect">
                                  <p:stCondLst>
                                    <p:cond delay="1000"/>
                                  </p:stCondLst>
                                  <p:childTnLst>
                                    <p:animRot by="-21600000">
                                      <p:cBhvr>
                                        <p:cTn id="12" dur="4250" fill="hold"/>
                                        <p:tgtEl>
                                          <p:spTgt spid="35"/>
                                        </p:tgtEl>
                                        <p:attrNameLst>
                                          <p:attrName>r</p:attrName>
                                        </p:attrNameLst>
                                      </p:cBhvr>
                                    </p:animRot>
                                  </p:childTnLst>
                                </p:cTn>
                              </p:par>
                              <p:par>
                                <p:cTn id="13" presetID="8" presetClass="emph" presetSubtype="0" decel="52000" fill="hold" nodeType="withEffect">
                                  <p:stCondLst>
                                    <p:cond delay="9500"/>
                                  </p:stCondLst>
                                  <p:childTnLst>
                                    <p:animRot by="-21600000">
                                      <p:cBhvr>
                                        <p:cTn id="14" dur="4750" fill="hold"/>
                                        <p:tgtEl>
                                          <p:spTgt spid="35"/>
                                        </p:tgtEl>
                                        <p:attrNameLst>
                                          <p:attrName>r</p:attrName>
                                        </p:attrNameLst>
                                      </p:cBhvr>
                                    </p:animRot>
                                  </p:childTnLst>
                                </p:cTn>
                              </p:par>
                              <p:par>
                                <p:cTn id="15" presetID="8" presetClass="emph" presetSubtype="0" repeatCount="2000" fill="hold" nodeType="withEffect">
                                  <p:stCondLst>
                                    <p:cond delay="0"/>
                                  </p:stCondLst>
                                  <p:childTnLst>
                                    <p:animRot by="21600000">
                                      <p:cBhvr>
                                        <p:cTn id="16" dur="4500" fill="hold"/>
                                        <p:tgtEl>
                                          <p:spTgt spid="38"/>
                                        </p:tgtEl>
                                        <p:attrNameLst>
                                          <p:attrName>r</p:attrName>
                                        </p:attrNameLst>
                                      </p:cBhvr>
                                    </p:animRot>
                                  </p:childTnLst>
                                </p:cTn>
                              </p:par>
                              <p:par>
                                <p:cTn id="17" presetID="8" presetClass="emph" presetSubtype="0" decel="41000" fill="hold" nodeType="withEffect">
                                  <p:stCondLst>
                                    <p:cond delay="9000"/>
                                  </p:stCondLst>
                                  <p:childTnLst>
                                    <p:animRot by="21600000">
                                      <p:cBhvr>
                                        <p:cTn id="18" dur="4500" fill="hold"/>
                                        <p:tgtEl>
                                          <p:spTgt spid="38"/>
                                        </p:tgtEl>
                                        <p:attrNameLst>
                                          <p:attrName>r</p:attrName>
                                        </p:attrNameLst>
                                      </p:cBhvr>
                                    </p:animRot>
                                  </p:childTnLst>
                                </p:cTn>
                              </p:par>
                              <p:par>
                                <p:cTn id="19" presetID="10"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childTnLst>
                                </p:cTn>
                              </p:par>
                              <p:par>
                                <p:cTn id="22" presetID="8" presetClass="emph" presetSubtype="0" repeatCount="2000" fill="hold" nodeType="withEffect">
                                  <p:stCondLst>
                                    <p:cond delay="0"/>
                                  </p:stCondLst>
                                  <p:childTnLst>
                                    <p:animRot by="21600000">
                                      <p:cBhvr>
                                        <p:cTn id="23" dur="3750" fill="hold"/>
                                        <p:tgtEl>
                                          <p:spTgt spid="41"/>
                                        </p:tgtEl>
                                        <p:attrNameLst>
                                          <p:attrName>r</p:attrName>
                                        </p:attrNameLst>
                                      </p:cBhvr>
                                    </p:animRot>
                                  </p:childTnLst>
                                </p:cTn>
                              </p:par>
                              <p:par>
                                <p:cTn id="24" presetID="8" presetClass="emph" presetSubtype="0" decel="48000" fill="hold" nodeType="withEffect">
                                  <p:stCondLst>
                                    <p:cond delay="7500"/>
                                  </p:stCondLst>
                                  <p:childTnLst>
                                    <p:animRot by="21600000">
                                      <p:cBhvr>
                                        <p:cTn id="25" dur="4250" fill="hold"/>
                                        <p:tgtEl>
                                          <p:spTgt spid="41"/>
                                        </p:tgtEl>
                                        <p:attrNameLst>
                                          <p:attrName>r</p:attrName>
                                        </p:attrNameLst>
                                      </p:cBhvr>
                                    </p:animRot>
                                  </p:childTnLst>
                                </p:cTn>
                              </p:par>
                              <p:par>
                                <p:cTn id="26" presetID="10" presetClass="entr" presetSubtype="0"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1000"/>
                                        <p:tgtEl>
                                          <p:spTgt spid="15">
                                            <p:txEl>
                                              <p:pRg st="0" end="0"/>
                                            </p:txEl>
                                          </p:spTgt>
                                        </p:tgtEl>
                                      </p:cBhvr>
                                    </p:animEffect>
                                  </p:childTnLst>
                                </p:cTn>
                              </p:par>
                            </p:childTnLst>
                          </p:cTn>
                        </p:par>
                        <p:par>
                          <p:cTn id="29" fill="hold">
                            <p:stCondLst>
                              <p:cond delay="1425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50"/>
                                        <p:tgtEl>
                                          <p:spTgt spid="4"/>
                                        </p:tgtEl>
                                      </p:cBhvr>
                                    </p:animEffect>
                                  </p:childTnLst>
                                </p:cTn>
                              </p:par>
                              <p:par>
                                <p:cTn id="33" presetID="10" presetClass="entr" presetSubtype="0" fill="hold" nodeType="withEffect">
                                  <p:stCondLst>
                                    <p:cond delay="10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cTn>
                              </p:par>
                              <p:par>
                                <p:cTn id="36" presetID="10" presetClass="entr" presetSubtype="0" fill="hold" nodeType="with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childTnLst>
                                </p:cTn>
                              </p:par>
                              <p:par>
                                <p:cTn id="39" presetID="8" presetClass="emph" presetSubtype="0" repeatCount="2000" fill="hold" nodeType="withEffect">
                                  <p:stCondLst>
                                    <p:cond delay="1000"/>
                                  </p:stCondLst>
                                  <p:childTnLst>
                                    <p:animRot by="-21600000">
                                      <p:cBhvr>
                                        <p:cTn id="40" dur="4250" fill="hold"/>
                                        <p:tgtEl>
                                          <p:spTgt spid="17"/>
                                        </p:tgtEl>
                                        <p:attrNameLst>
                                          <p:attrName>r</p:attrName>
                                        </p:attrNameLst>
                                      </p:cBhvr>
                                    </p:animRot>
                                  </p:childTnLst>
                                </p:cTn>
                              </p:par>
                              <p:par>
                                <p:cTn id="41" presetID="8" presetClass="emph" presetSubtype="0" decel="52000" fill="hold" nodeType="withEffect">
                                  <p:stCondLst>
                                    <p:cond delay="9500"/>
                                  </p:stCondLst>
                                  <p:childTnLst>
                                    <p:animRot by="-21600000">
                                      <p:cBhvr>
                                        <p:cTn id="42" dur="4750" fill="hold"/>
                                        <p:tgtEl>
                                          <p:spTgt spid="17"/>
                                        </p:tgtEl>
                                        <p:attrNameLst>
                                          <p:attrName>r</p:attrName>
                                        </p:attrNameLst>
                                      </p:cBhvr>
                                    </p:animRot>
                                  </p:childTnLst>
                                </p:cTn>
                              </p:par>
                              <p:par>
                                <p:cTn id="43" presetID="8" presetClass="emph" presetSubtype="0" repeatCount="2000" fill="hold" nodeType="withEffect">
                                  <p:stCondLst>
                                    <p:cond delay="0"/>
                                  </p:stCondLst>
                                  <p:childTnLst>
                                    <p:animRot by="21600000">
                                      <p:cBhvr>
                                        <p:cTn id="44" dur="4500" fill="hold"/>
                                        <p:tgtEl>
                                          <p:spTgt spid="21"/>
                                        </p:tgtEl>
                                        <p:attrNameLst>
                                          <p:attrName>r</p:attrName>
                                        </p:attrNameLst>
                                      </p:cBhvr>
                                    </p:animRot>
                                  </p:childTnLst>
                                </p:cTn>
                              </p:par>
                              <p:par>
                                <p:cTn id="45" presetID="8" presetClass="emph" presetSubtype="0" decel="41000" fill="hold" nodeType="withEffect">
                                  <p:stCondLst>
                                    <p:cond delay="9000"/>
                                  </p:stCondLst>
                                  <p:childTnLst>
                                    <p:animRot by="21600000">
                                      <p:cBhvr>
                                        <p:cTn id="46" dur="4500" fill="hold"/>
                                        <p:tgtEl>
                                          <p:spTgt spid="21"/>
                                        </p:tgtEl>
                                        <p:attrNameLst>
                                          <p:attrName>r</p:attrName>
                                        </p:attrNameLst>
                                      </p:cBhvr>
                                    </p:animRo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childTnLst>
                                </p:cTn>
                              </p:par>
                              <p:par>
                                <p:cTn id="50" presetID="8" presetClass="emph" presetSubtype="0" repeatCount="2000" fill="hold" nodeType="withEffect">
                                  <p:stCondLst>
                                    <p:cond delay="0"/>
                                  </p:stCondLst>
                                  <p:childTnLst>
                                    <p:animRot by="21600000">
                                      <p:cBhvr>
                                        <p:cTn id="51" dur="3750" fill="hold"/>
                                        <p:tgtEl>
                                          <p:spTgt spid="24"/>
                                        </p:tgtEl>
                                        <p:attrNameLst>
                                          <p:attrName>r</p:attrName>
                                        </p:attrNameLst>
                                      </p:cBhvr>
                                    </p:animRot>
                                  </p:childTnLst>
                                </p:cTn>
                              </p:par>
                              <p:par>
                                <p:cTn id="52" presetID="8" presetClass="emph" presetSubtype="0" decel="48000" fill="hold" nodeType="withEffect">
                                  <p:stCondLst>
                                    <p:cond delay="7500"/>
                                  </p:stCondLst>
                                  <p:childTnLst>
                                    <p:animRot by="21600000">
                                      <p:cBhvr>
                                        <p:cTn id="53" dur="4250" fill="hold"/>
                                        <p:tgtEl>
                                          <p:spTgt spid="24"/>
                                        </p:tgtEl>
                                        <p:attrNameLst>
                                          <p:attrName>r</p:attrName>
                                        </p:attrNameLst>
                                      </p:cBhvr>
                                    </p:animRot>
                                  </p:childTnLst>
                                </p:cTn>
                              </p:par>
                            </p:childTnLst>
                          </p:cTn>
                        </p:par>
                        <p:par>
                          <p:cTn id="54" fill="hold">
                            <p:stCondLst>
                              <p:cond delay="28500"/>
                            </p:stCondLst>
                            <p:childTnLst>
                              <p:par>
                                <p:cTn id="55" presetID="10"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19" grpId="0" animBg="1"/>
      <p:bldP spid="22" grpId="0" animBg="1"/>
      <p:bldP spid="25"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1"/>
          </p:nvPr>
        </p:nvSpPr>
        <p:spPr>
          <a:xfrm>
            <a:off x="654001" y="6443663"/>
            <a:ext cx="6127799" cy="225697"/>
          </a:xfrm>
        </p:spPr>
        <p:txBody>
          <a:bodyPr/>
          <a:lstStyle/>
          <a:p>
            <a:r>
              <a:rPr lang="en-GB" smtClean="0"/>
              <a:t>SunGard Executive Briefing</a:t>
            </a:r>
            <a:endParaRPr lang="en-GB"/>
          </a:p>
        </p:txBody>
      </p:sp>
      <p:sp>
        <p:nvSpPr>
          <p:cNvPr id="6" name="Slide Number Placeholder 5"/>
          <p:cNvSpPr>
            <a:spLocks noGrp="1"/>
          </p:cNvSpPr>
          <p:nvPr>
            <p:ph type="sldNum" sz="quarter" idx="12"/>
          </p:nvPr>
        </p:nvSpPr>
        <p:spPr/>
        <p:txBody>
          <a:bodyPr/>
          <a:lstStyle/>
          <a:p>
            <a:fld id="{C452FE08-87EB-4D43-A9B3-DB16E07F946D}" type="slidenum">
              <a:rPr lang="en-GB" smtClean="0"/>
              <a:t>‹#›</a:t>
            </a:fld>
            <a:endParaRPr lang="en-GB" dirty="0"/>
          </a:p>
        </p:txBody>
      </p:sp>
      <p:sp>
        <p:nvSpPr>
          <p:cNvPr id="10" name="Title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0624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with Ring Graphic">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SunGard Executive Briefing</a:t>
            </a:r>
            <a:endParaRPr lang="en-GB" dirty="0"/>
          </a:p>
        </p:txBody>
      </p:sp>
      <p:sp>
        <p:nvSpPr>
          <p:cNvPr id="5" name="Slide Number Placeholder 4"/>
          <p:cNvSpPr>
            <a:spLocks noGrp="1"/>
          </p:cNvSpPr>
          <p:nvPr>
            <p:ph type="sldNum" sz="quarter" idx="12"/>
          </p:nvPr>
        </p:nvSpPr>
        <p:spPr/>
        <p:txBody>
          <a:bodyPr/>
          <a:lstStyle/>
          <a:p>
            <a:fld id="{C452FE08-87EB-4D43-A9B3-DB16E07F946D}" type="slidenum">
              <a:rPr lang="en-GB" smtClean="0"/>
              <a:pPr/>
              <a:t>‹#›</a:t>
            </a:fld>
            <a:endParaRPr lang="en-GB" dirty="0"/>
          </a:p>
        </p:txBody>
      </p:sp>
      <p:sp>
        <p:nvSpPr>
          <p:cNvPr id="3" name="Title 2"/>
          <p:cNvSpPr>
            <a:spLocks noGrp="1"/>
          </p:cNvSpPr>
          <p:nvPr>
            <p:ph type="title"/>
          </p:nvPr>
        </p:nvSpPr>
        <p:spPr>
          <a:xfrm>
            <a:off x="245171" y="265114"/>
            <a:ext cx="6398517" cy="1025524"/>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245170" y="1661950"/>
            <a:ext cx="8650800" cy="4727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1"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608938" y="0"/>
            <a:ext cx="2535062"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608938" y="0"/>
            <a:ext cx="2535062"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35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170" y="265114"/>
            <a:ext cx="8650800" cy="571598"/>
          </a:xfrm>
        </p:spPr>
        <p:txBody>
          <a:bodyPr/>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r>
              <a:rPr lang="en-GB" smtClean="0"/>
              <a:t>SunGard Executive Briefing</a:t>
            </a:r>
            <a:endParaRPr lang="en-GB" dirty="0"/>
          </a:p>
        </p:txBody>
      </p:sp>
      <p:sp>
        <p:nvSpPr>
          <p:cNvPr id="5" name="Slide Number Placeholder 4"/>
          <p:cNvSpPr>
            <a:spLocks noGrp="1"/>
          </p:cNvSpPr>
          <p:nvPr>
            <p:ph type="sldNum" sz="quarter" idx="12"/>
          </p:nvPr>
        </p:nvSpPr>
        <p:spPr/>
        <p:txBody>
          <a:bodyPr/>
          <a:lstStyle/>
          <a:p>
            <a:fld id="{C452FE08-87EB-4D43-A9B3-DB16E07F946D}" type="slidenum">
              <a:rPr lang="en-GB" smtClean="0"/>
              <a:pPr/>
              <a:t>‹#›</a:t>
            </a:fld>
            <a:endParaRPr lang="en-GB" dirty="0"/>
          </a:p>
        </p:txBody>
      </p:sp>
      <p:sp>
        <p:nvSpPr>
          <p:cNvPr id="11" name="Text Placeholder 10"/>
          <p:cNvSpPr>
            <a:spLocks noGrp="1"/>
          </p:cNvSpPr>
          <p:nvPr>
            <p:ph type="body" sz="quarter" idx="14"/>
          </p:nvPr>
        </p:nvSpPr>
        <p:spPr>
          <a:xfrm>
            <a:off x="245170" y="800100"/>
            <a:ext cx="8650800" cy="462061"/>
          </a:xfrm>
        </p:spPr>
        <p:txBody>
          <a:bodyPr anchor="ctr" anchorCtr="0">
            <a:noAutofit/>
          </a:bodyPr>
          <a:lstStyle>
            <a:lvl1pPr marL="0" indent="0">
              <a:buNone/>
              <a:defRPr sz="2200">
                <a:solidFill>
                  <a:schemeClr val="tx2"/>
                </a:solidFill>
              </a:defRPr>
            </a:lvl1pPr>
          </a:lstStyle>
          <a:p>
            <a:pPr lvl="0"/>
            <a:r>
              <a:rPr lang="en-US" dirty="0" smtClean="0"/>
              <a:t>Click to edit Master text styles</a:t>
            </a:r>
          </a:p>
        </p:txBody>
      </p:sp>
      <p:sp>
        <p:nvSpPr>
          <p:cNvPr id="7" name="Content Placeholder 2"/>
          <p:cNvSpPr>
            <a:spLocks noGrp="1"/>
          </p:cNvSpPr>
          <p:nvPr>
            <p:ph idx="1"/>
          </p:nvPr>
        </p:nvSpPr>
        <p:spPr>
          <a:xfrm>
            <a:off x="245170" y="1661950"/>
            <a:ext cx="8650800" cy="47277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11042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ontent with Grey Ring Graphic">
    <p:spTree>
      <p:nvGrpSpPr>
        <p:cNvPr id="1" name=""/>
        <p:cNvGrpSpPr/>
        <p:nvPr/>
      </p:nvGrpSpPr>
      <p:grpSpPr>
        <a:xfrm>
          <a:off x="0" y="0"/>
          <a:ext cx="0" cy="0"/>
          <a:chOff x="0" y="0"/>
          <a:chExt cx="0" cy="0"/>
        </a:xfrm>
      </p:grpSpPr>
      <p:sp>
        <p:nvSpPr>
          <p:cNvPr id="2" name="Title 1"/>
          <p:cNvSpPr>
            <a:spLocks noGrp="1"/>
          </p:cNvSpPr>
          <p:nvPr>
            <p:ph type="title"/>
          </p:nvPr>
        </p:nvSpPr>
        <p:spPr>
          <a:xfrm>
            <a:off x="245170" y="265114"/>
            <a:ext cx="8651181" cy="1025524"/>
          </a:xfrm>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C452FE08-87EB-4D43-A9B3-DB16E07F946D}" type="slidenum">
              <a:rPr lang="en-GB" smtClean="0"/>
              <a:pPr/>
              <a:t>‹#›</a:t>
            </a:fld>
            <a:endParaRPr lang="en-GB"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3167" y="2721430"/>
            <a:ext cx="4130833" cy="4136570"/>
          </a:xfrm>
          <a:prstGeom prst="rect">
            <a:avLst/>
          </a:prstGeom>
        </p:spPr>
      </p:pic>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4579" y="6466032"/>
            <a:ext cx="1010653" cy="189043"/>
          </a:xfrm>
          <a:prstGeom prst="rect">
            <a:avLst/>
          </a:prstGeom>
        </p:spPr>
      </p:pic>
      <p:sp>
        <p:nvSpPr>
          <p:cNvPr id="8" name="Content Placeholder 2"/>
          <p:cNvSpPr>
            <a:spLocks noGrp="1"/>
          </p:cNvSpPr>
          <p:nvPr>
            <p:ph idx="1"/>
          </p:nvPr>
        </p:nvSpPr>
        <p:spPr>
          <a:xfrm>
            <a:off x="245170" y="1661950"/>
            <a:ext cx="8650800" cy="4727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3"/>
          <p:cNvSpPr>
            <a:spLocks noGrp="1"/>
          </p:cNvSpPr>
          <p:nvPr>
            <p:ph type="ftr" sz="quarter" idx="11"/>
          </p:nvPr>
        </p:nvSpPr>
        <p:spPr/>
        <p:txBody>
          <a:bodyPr/>
          <a:lstStyle/>
          <a:p>
            <a:r>
              <a:rPr lang="en-GB" smtClean="0"/>
              <a:t>SunGard Executive Briefing</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3167" y="2721430"/>
            <a:ext cx="4130833" cy="413657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94579" y="6466032"/>
            <a:ext cx="1010653" cy="189043"/>
          </a:xfrm>
          <a:prstGeom prst="rect">
            <a:avLst/>
          </a:prstGeom>
        </p:spPr>
      </p:pic>
    </p:spTree>
    <p:extLst>
      <p:ext uri="{BB962C8B-B14F-4D97-AF65-F5344CB8AC3E}">
        <p14:creationId xmlns:p14="http://schemas.microsoft.com/office/powerpoint/2010/main" val="249568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5170" y="1661950"/>
            <a:ext cx="4256980" cy="4727738"/>
          </a:xfrm>
        </p:spPr>
        <p:txBody>
          <a:bodyPr>
            <a:normAutofit/>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39882" y="1661950"/>
            <a:ext cx="4256088" cy="4727738"/>
          </a:xfrm>
        </p:spPr>
        <p:txBody>
          <a:bodyPr>
            <a:normAutofit/>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p:cNvSpPr>
          <p:nvPr>
            <p:ph type="ftr" sz="quarter" idx="11"/>
          </p:nvPr>
        </p:nvSpPr>
        <p:spPr/>
        <p:txBody>
          <a:bodyPr/>
          <a:lstStyle/>
          <a:p>
            <a:r>
              <a:rPr lang="en-GB" smtClean="0"/>
              <a:t>SunGard Executive Briefing</a:t>
            </a:r>
            <a:endParaRPr lang="en-GB"/>
          </a:p>
        </p:txBody>
      </p:sp>
      <p:sp>
        <p:nvSpPr>
          <p:cNvPr id="7" name="Slide Number Placeholder 6"/>
          <p:cNvSpPr>
            <a:spLocks noGrp="1"/>
          </p:cNvSpPr>
          <p:nvPr>
            <p:ph type="sldNum" sz="quarter" idx="12"/>
          </p:nvPr>
        </p:nvSpPr>
        <p:spPr/>
        <p:txBody>
          <a:bodyPr/>
          <a:lstStyle/>
          <a:p>
            <a:fld id="{C452FE08-87EB-4D43-A9B3-DB16E07F946D}" type="slidenum">
              <a:rPr lang="en-GB" smtClean="0"/>
              <a:t>‹#›</a:t>
            </a:fld>
            <a:endParaRPr lang="en-GB"/>
          </a:p>
        </p:txBody>
      </p:sp>
      <p:sp>
        <p:nvSpPr>
          <p:cNvPr id="10" name="Title 9"/>
          <p:cNvSpPr>
            <a:spLocks noGrp="1"/>
          </p:cNvSpPr>
          <p:nvPr>
            <p:ph type="title"/>
          </p:nvPr>
        </p:nvSpPr>
        <p:spPr>
          <a:xfrm>
            <a:off x="245170" y="265114"/>
            <a:ext cx="8651181" cy="1025524"/>
          </a:xfrm>
        </p:spPr>
        <p:txBody>
          <a:bodyPr/>
          <a:lstStyle/>
          <a:p>
            <a:r>
              <a:rPr lang="en-US" smtClean="0"/>
              <a:t>Click to edit Master title style</a:t>
            </a:r>
            <a:endParaRPr lang="en-GB"/>
          </a:p>
        </p:txBody>
      </p:sp>
    </p:spTree>
    <p:extLst>
      <p:ext uri="{BB962C8B-B14F-4D97-AF65-F5344CB8AC3E}">
        <p14:creationId xmlns:p14="http://schemas.microsoft.com/office/powerpoint/2010/main" val="127742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170" y="265114"/>
            <a:ext cx="8650800" cy="571598"/>
          </a:xfrm>
        </p:spPr>
        <p:txBody>
          <a:body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r>
              <a:rPr lang="en-GB" smtClean="0"/>
              <a:t>SunGard Executive Briefing</a:t>
            </a:r>
            <a:endParaRPr lang="en-GB" dirty="0"/>
          </a:p>
        </p:txBody>
      </p:sp>
      <p:sp>
        <p:nvSpPr>
          <p:cNvPr id="5" name="Slide Number Placeholder 4"/>
          <p:cNvSpPr>
            <a:spLocks noGrp="1"/>
          </p:cNvSpPr>
          <p:nvPr>
            <p:ph type="sldNum" sz="quarter" idx="12"/>
          </p:nvPr>
        </p:nvSpPr>
        <p:spPr/>
        <p:txBody>
          <a:bodyPr/>
          <a:lstStyle/>
          <a:p>
            <a:fld id="{C452FE08-87EB-4D43-A9B3-DB16E07F946D}" type="slidenum">
              <a:rPr lang="en-GB" smtClean="0"/>
              <a:pPr/>
              <a:t>‹#›</a:t>
            </a:fld>
            <a:endParaRPr lang="en-GB" dirty="0"/>
          </a:p>
        </p:txBody>
      </p:sp>
      <p:sp>
        <p:nvSpPr>
          <p:cNvPr id="11" name="Text Placeholder 10"/>
          <p:cNvSpPr>
            <a:spLocks noGrp="1"/>
          </p:cNvSpPr>
          <p:nvPr>
            <p:ph type="body" sz="quarter" idx="14"/>
          </p:nvPr>
        </p:nvSpPr>
        <p:spPr>
          <a:xfrm>
            <a:off x="245170" y="800100"/>
            <a:ext cx="8650800" cy="462061"/>
          </a:xfrm>
        </p:spPr>
        <p:txBody>
          <a:bodyPr anchor="ctr" anchorCtr="0">
            <a:noAutofit/>
          </a:bodyPr>
          <a:lstStyle>
            <a:lvl1pPr marL="0" indent="0">
              <a:buNone/>
              <a:defRPr sz="2200">
                <a:solidFill>
                  <a:schemeClr val="tx2"/>
                </a:solidFill>
              </a:defRPr>
            </a:lvl1pPr>
          </a:lstStyle>
          <a:p>
            <a:pPr lvl="0"/>
            <a:r>
              <a:rPr lang="en-US" smtClean="0"/>
              <a:t>Click to edit Master text styles</a:t>
            </a:r>
          </a:p>
        </p:txBody>
      </p:sp>
      <p:sp>
        <p:nvSpPr>
          <p:cNvPr id="7" name="Content Placeholder 2"/>
          <p:cNvSpPr>
            <a:spLocks noGrp="1"/>
          </p:cNvSpPr>
          <p:nvPr>
            <p:ph idx="1"/>
          </p:nvPr>
        </p:nvSpPr>
        <p:spPr>
          <a:xfrm>
            <a:off x="245170" y="1661950"/>
            <a:ext cx="8650800" cy="4727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35637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ubtitle and Content with Ring Graphic">
    <p:spTree>
      <p:nvGrpSpPr>
        <p:cNvPr id="1" name=""/>
        <p:cNvGrpSpPr/>
        <p:nvPr/>
      </p:nvGrpSpPr>
      <p:grpSpPr>
        <a:xfrm>
          <a:off x="0" y="0"/>
          <a:ext cx="0" cy="0"/>
          <a:chOff x="0" y="0"/>
          <a:chExt cx="0" cy="0"/>
        </a:xfrm>
      </p:grpSpPr>
      <p:sp>
        <p:nvSpPr>
          <p:cNvPr id="2" name="Title 1"/>
          <p:cNvSpPr>
            <a:spLocks noGrp="1"/>
          </p:cNvSpPr>
          <p:nvPr>
            <p:ph type="title"/>
          </p:nvPr>
        </p:nvSpPr>
        <p:spPr>
          <a:xfrm>
            <a:off x="245170" y="265114"/>
            <a:ext cx="6398518" cy="572400"/>
          </a:xfrm>
        </p:spPr>
        <p:txBody>
          <a:body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r>
              <a:rPr lang="en-GB" smtClean="0"/>
              <a:t>SunGard Executive Briefing</a:t>
            </a:r>
            <a:endParaRPr lang="en-GB" dirty="0"/>
          </a:p>
        </p:txBody>
      </p:sp>
      <p:sp>
        <p:nvSpPr>
          <p:cNvPr id="5" name="Slide Number Placeholder 4"/>
          <p:cNvSpPr>
            <a:spLocks noGrp="1"/>
          </p:cNvSpPr>
          <p:nvPr>
            <p:ph type="sldNum" sz="quarter" idx="12"/>
          </p:nvPr>
        </p:nvSpPr>
        <p:spPr/>
        <p:txBody>
          <a:bodyPr/>
          <a:lstStyle/>
          <a:p>
            <a:fld id="{C452FE08-87EB-4D43-A9B3-DB16E07F946D}" type="slidenum">
              <a:rPr lang="en-GB" smtClean="0"/>
              <a:pPr/>
              <a:t>‹#›</a:t>
            </a:fld>
            <a:endParaRPr lang="en-GB" dirty="0"/>
          </a:p>
        </p:txBody>
      </p:sp>
      <p:sp>
        <p:nvSpPr>
          <p:cNvPr id="10" name="Text Placeholder 10"/>
          <p:cNvSpPr>
            <a:spLocks noGrp="1"/>
          </p:cNvSpPr>
          <p:nvPr>
            <p:ph type="body" sz="quarter" idx="14"/>
          </p:nvPr>
        </p:nvSpPr>
        <p:spPr>
          <a:xfrm>
            <a:off x="245170" y="800100"/>
            <a:ext cx="6398520" cy="462061"/>
          </a:xfrm>
        </p:spPr>
        <p:txBody>
          <a:bodyPr anchor="ctr" anchorCtr="0">
            <a:noAutofit/>
          </a:bodyPr>
          <a:lstStyle>
            <a:lvl1pPr marL="0" indent="0">
              <a:buNone/>
              <a:defRPr sz="2200">
                <a:solidFill>
                  <a:schemeClr val="tx2"/>
                </a:solidFill>
              </a:defRPr>
            </a:lvl1pPr>
          </a:lstStyle>
          <a:p>
            <a:pPr lvl="0"/>
            <a:r>
              <a:rPr lang="en-US" smtClean="0"/>
              <a:t>Click to edit Master text styles</a:t>
            </a:r>
          </a:p>
        </p:txBody>
      </p:sp>
      <p:sp>
        <p:nvSpPr>
          <p:cNvPr id="11" name="Content Placeholder 2"/>
          <p:cNvSpPr>
            <a:spLocks noGrp="1"/>
          </p:cNvSpPr>
          <p:nvPr>
            <p:ph idx="1"/>
          </p:nvPr>
        </p:nvSpPr>
        <p:spPr>
          <a:xfrm>
            <a:off x="245170" y="1661950"/>
            <a:ext cx="8650800" cy="4727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608938" y="0"/>
            <a:ext cx="2535062"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608938" y="0"/>
            <a:ext cx="2535062"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18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ubtitle and Content with Grey Ring Graphic">
    <p:spTree>
      <p:nvGrpSpPr>
        <p:cNvPr id="1" name=""/>
        <p:cNvGrpSpPr/>
        <p:nvPr/>
      </p:nvGrpSpPr>
      <p:grpSpPr>
        <a:xfrm>
          <a:off x="0" y="0"/>
          <a:ext cx="0" cy="0"/>
          <a:chOff x="0" y="0"/>
          <a:chExt cx="0" cy="0"/>
        </a:xfrm>
      </p:grpSpPr>
      <p:sp>
        <p:nvSpPr>
          <p:cNvPr id="2" name="Title 1"/>
          <p:cNvSpPr>
            <a:spLocks noGrp="1"/>
          </p:cNvSpPr>
          <p:nvPr>
            <p:ph type="title"/>
          </p:nvPr>
        </p:nvSpPr>
        <p:spPr>
          <a:xfrm>
            <a:off x="245170" y="265114"/>
            <a:ext cx="8650800" cy="572400"/>
          </a:xfrm>
        </p:spPr>
        <p:txBody>
          <a:bodyPr/>
          <a:lstStyle/>
          <a:p>
            <a:r>
              <a:rPr lang="en-US" smtClean="0"/>
              <a:t>Click to edit Master title style</a:t>
            </a:r>
            <a:endParaRPr lang="en-GB" dirty="0"/>
          </a:p>
        </p:txBody>
      </p:sp>
      <p:sp>
        <p:nvSpPr>
          <p:cNvPr id="5" name="Slide Number Placeholder 4"/>
          <p:cNvSpPr>
            <a:spLocks noGrp="1"/>
          </p:cNvSpPr>
          <p:nvPr>
            <p:ph type="sldNum" sz="quarter" idx="12"/>
          </p:nvPr>
        </p:nvSpPr>
        <p:spPr/>
        <p:txBody>
          <a:bodyPr/>
          <a:lstStyle/>
          <a:p>
            <a:fld id="{C452FE08-87EB-4D43-A9B3-DB16E07F946D}" type="slidenum">
              <a:rPr lang="en-GB" smtClean="0"/>
              <a:pPr/>
              <a:t>‹#›</a:t>
            </a:fld>
            <a:endParaRPr lang="en-GB"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3167" y="2721430"/>
            <a:ext cx="4130833" cy="4136570"/>
          </a:xfrm>
          <a:prstGeom prst="rect">
            <a:avLst/>
          </a:prstGeom>
        </p:spPr>
      </p:pic>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4579" y="6466032"/>
            <a:ext cx="1010653" cy="189043"/>
          </a:xfrm>
          <a:prstGeom prst="rect">
            <a:avLst/>
          </a:prstGeom>
        </p:spPr>
      </p:pic>
      <p:sp>
        <p:nvSpPr>
          <p:cNvPr id="8" name="Text Placeholder 10"/>
          <p:cNvSpPr>
            <a:spLocks noGrp="1"/>
          </p:cNvSpPr>
          <p:nvPr>
            <p:ph type="body" sz="quarter" idx="14"/>
          </p:nvPr>
        </p:nvSpPr>
        <p:spPr>
          <a:xfrm>
            <a:off x="245170" y="800100"/>
            <a:ext cx="8650800" cy="462061"/>
          </a:xfrm>
        </p:spPr>
        <p:txBody>
          <a:bodyPr anchor="ctr" anchorCtr="0">
            <a:noAutofit/>
          </a:bodyPr>
          <a:lstStyle>
            <a:lvl1pPr marL="0" indent="0">
              <a:buNone/>
              <a:defRPr sz="2200">
                <a:solidFill>
                  <a:schemeClr val="tx2"/>
                </a:solidFill>
              </a:defRPr>
            </a:lvl1pPr>
          </a:lstStyle>
          <a:p>
            <a:pPr lvl="0"/>
            <a:r>
              <a:rPr lang="en-US" smtClean="0"/>
              <a:t>Click to edit Master text styles</a:t>
            </a:r>
          </a:p>
        </p:txBody>
      </p:sp>
      <p:sp>
        <p:nvSpPr>
          <p:cNvPr id="9" name="Content Placeholder 2"/>
          <p:cNvSpPr>
            <a:spLocks noGrp="1"/>
          </p:cNvSpPr>
          <p:nvPr>
            <p:ph idx="1"/>
          </p:nvPr>
        </p:nvSpPr>
        <p:spPr>
          <a:xfrm>
            <a:off x="245170" y="1661950"/>
            <a:ext cx="8650800" cy="4727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3"/>
          <p:cNvSpPr>
            <a:spLocks noGrp="1"/>
          </p:cNvSpPr>
          <p:nvPr>
            <p:ph type="ftr" sz="quarter" idx="11"/>
          </p:nvPr>
        </p:nvSpPr>
        <p:spPr/>
        <p:txBody>
          <a:bodyPr/>
          <a:lstStyle/>
          <a:p>
            <a:r>
              <a:rPr lang="en-GB" smtClean="0"/>
              <a:t>SunGard Executive Briefing</a:t>
            </a:r>
            <a:endParaRPr lang="en-GB"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3167" y="2721430"/>
            <a:ext cx="4130833" cy="413657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94579" y="6466032"/>
            <a:ext cx="1010653" cy="189043"/>
          </a:xfrm>
          <a:prstGeom prst="rect">
            <a:avLst/>
          </a:prstGeom>
        </p:spPr>
      </p:pic>
    </p:spTree>
    <p:extLst>
      <p:ext uri="{BB962C8B-B14F-4D97-AF65-F5344CB8AC3E}">
        <p14:creationId xmlns:p14="http://schemas.microsoft.com/office/powerpoint/2010/main" val="14952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r>
              <a:rPr lang="en-GB" smtClean="0"/>
              <a:t>SunGard Executive Briefing</a:t>
            </a:r>
            <a:endParaRPr lang="en-GB" dirty="0"/>
          </a:p>
        </p:txBody>
      </p:sp>
      <p:sp>
        <p:nvSpPr>
          <p:cNvPr id="5" name="Slide Number Placeholder 4"/>
          <p:cNvSpPr>
            <a:spLocks noGrp="1"/>
          </p:cNvSpPr>
          <p:nvPr>
            <p:ph type="sldNum" sz="quarter" idx="12"/>
          </p:nvPr>
        </p:nvSpPr>
        <p:spPr/>
        <p:txBody>
          <a:bodyPr/>
          <a:lstStyle/>
          <a:p>
            <a:fld id="{C452FE08-87EB-4D43-A9B3-DB16E07F946D}" type="slidenum">
              <a:rPr lang="en-GB" smtClean="0"/>
              <a:pPr/>
              <a:t>‹#›</a:t>
            </a:fld>
            <a:endParaRPr lang="en-GB" dirty="0"/>
          </a:p>
        </p:txBody>
      </p:sp>
    </p:spTree>
    <p:extLst>
      <p:ext uri="{BB962C8B-B14F-4D97-AF65-F5344CB8AC3E}">
        <p14:creationId xmlns:p14="http://schemas.microsoft.com/office/powerpoint/2010/main" val="392874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Static Title Slide">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82121" y="0"/>
            <a:ext cx="83618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7789" y="441535"/>
            <a:ext cx="6119337" cy="1076400"/>
          </a:xfrm>
          <a:prstGeom prst="rect">
            <a:avLst/>
          </a:prstGeom>
        </p:spPr>
      </p:pic>
      <p:sp>
        <p:nvSpPr>
          <p:cNvPr id="3" name="Subtitle 2"/>
          <p:cNvSpPr>
            <a:spLocks noGrp="1"/>
          </p:cNvSpPr>
          <p:nvPr>
            <p:ph type="subTitle" idx="1"/>
          </p:nvPr>
        </p:nvSpPr>
        <p:spPr>
          <a:xfrm>
            <a:off x="3503750" y="2061462"/>
            <a:ext cx="5040024" cy="375301"/>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5" name="Text Placeholder 14"/>
          <p:cNvSpPr>
            <a:spLocks noGrp="1"/>
          </p:cNvSpPr>
          <p:nvPr>
            <p:ph type="body" sz="quarter" idx="13" hasCustomPrompt="1"/>
          </p:nvPr>
        </p:nvSpPr>
        <p:spPr>
          <a:xfrm>
            <a:off x="5187582" y="3217481"/>
            <a:ext cx="2921106" cy="2940710"/>
          </a:xfrm>
          <a:prstGeom prst="ellipse">
            <a:avLst/>
          </a:prstGeom>
        </p:spPr>
        <p:txBody>
          <a:bodyPr lIns="0" tIns="0" rIns="0" bIns="0" anchor="ctr" anchorCtr="0">
            <a:normAutofit/>
          </a:bodyPr>
          <a:lstStyle>
            <a:lvl1pPr marL="0" indent="0" algn="ctr">
              <a:lnSpc>
                <a:spcPct val="90000"/>
              </a:lnSpc>
              <a:buNone/>
              <a:defRPr sz="3000"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Insert statement/</a:t>
            </a:r>
            <a:br>
              <a:rPr lang="en-US" dirty="0" smtClean="0"/>
            </a:br>
            <a:r>
              <a:rPr lang="en-US" dirty="0" smtClean="0"/>
              <a:t>keyword.</a:t>
            </a:r>
          </a:p>
        </p:txBody>
      </p:sp>
      <p:sp>
        <p:nvSpPr>
          <p:cNvPr id="10" name="Title 1"/>
          <p:cNvSpPr>
            <a:spLocks noGrp="1"/>
          </p:cNvSpPr>
          <p:nvPr>
            <p:ph type="ctrTitle"/>
          </p:nvPr>
        </p:nvSpPr>
        <p:spPr>
          <a:xfrm>
            <a:off x="3503561" y="1681316"/>
            <a:ext cx="5038777" cy="394730"/>
          </a:xfrm>
        </p:spPr>
        <p:txBody>
          <a:bodyPr anchor="ctr" anchorCtr="0">
            <a:normAutofit/>
          </a:bodyPr>
          <a:lstStyle>
            <a:lvl1pPr algn="l">
              <a:defRPr sz="1800" b="1" cap="all" baseline="0">
                <a:solidFill>
                  <a:schemeClr val="tx1"/>
                </a:solidFill>
              </a:defRPr>
            </a:lvl1pPr>
          </a:lstStyle>
          <a:p>
            <a:r>
              <a:rPr lang="en-US" smtClean="0"/>
              <a:t>Click to edit Master title style</a:t>
            </a:r>
            <a:endParaRPr lang="en-GB" dirty="0"/>
          </a:p>
        </p:txBody>
      </p:sp>
      <p:pic>
        <p:nvPicPr>
          <p:cNvPr id="7"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82121" y="0"/>
            <a:ext cx="83618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57789" y="441535"/>
            <a:ext cx="6119337" cy="1076400"/>
          </a:xfrm>
          <a:prstGeom prst="rect">
            <a:avLst/>
          </a:prstGeom>
        </p:spPr>
      </p:pic>
    </p:spTree>
    <p:extLst>
      <p:ext uri="{BB962C8B-B14F-4D97-AF65-F5344CB8AC3E}">
        <p14:creationId xmlns:p14="http://schemas.microsoft.com/office/powerpoint/2010/main" val="24080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Platinum Section Header">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129858" y="3212976"/>
            <a:ext cx="4887800" cy="1944216"/>
          </a:xfrm>
        </p:spPr>
        <p:txBody>
          <a:bodyPr anchor="t"/>
          <a:lstStyle>
            <a:lvl1pPr algn="ctr">
              <a:lnSpc>
                <a:spcPct val="85000"/>
              </a:lnSpc>
              <a:spcAft>
                <a:spcPts val="0"/>
              </a:spcAft>
              <a:defRPr sz="4000" b="0" cap="none" baseline="0">
                <a:solidFill>
                  <a:schemeClr val="bg1"/>
                </a:solidFill>
              </a:defRPr>
            </a:lvl1pPr>
          </a:lstStyle>
          <a:p>
            <a:r>
              <a:rPr lang="en-US" smtClean="0"/>
              <a:t>Click to edit Master title style</a:t>
            </a:r>
            <a:endParaRPr lang="en-GB" dirty="0"/>
          </a:p>
        </p:txBody>
      </p:sp>
      <p:sp>
        <p:nvSpPr>
          <p:cNvPr id="3" name="Text Placeholder 2"/>
          <p:cNvSpPr>
            <a:spLocks noGrp="1"/>
          </p:cNvSpPr>
          <p:nvPr>
            <p:ph type="body" idx="1" hasCustomPrompt="1"/>
          </p:nvPr>
        </p:nvSpPr>
        <p:spPr>
          <a:xfrm>
            <a:off x="3056199" y="2535932"/>
            <a:ext cx="3035118" cy="566564"/>
          </a:xfrm>
        </p:spPr>
        <p:txBody>
          <a:bodyPr anchor="b">
            <a:normAutofit/>
          </a:bodyPr>
          <a:lstStyle>
            <a:lvl1pPr marL="0" indent="0" algn="ct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No.</a:t>
            </a:r>
          </a:p>
        </p:txBody>
      </p:sp>
      <p:sp>
        <p:nvSpPr>
          <p:cNvPr id="4" name="Donut 3"/>
          <p:cNvSpPr/>
          <p:nvPr/>
        </p:nvSpPr>
        <p:spPr>
          <a:xfrm>
            <a:off x="1936300" y="806211"/>
            <a:ext cx="5277300" cy="5277300"/>
          </a:xfrm>
          <a:prstGeom prst="donut">
            <a:avLst>
              <a:gd name="adj" fmla="val 4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Donut 7"/>
          <p:cNvSpPr/>
          <p:nvPr userDrawn="1"/>
        </p:nvSpPr>
        <p:spPr>
          <a:xfrm>
            <a:off x="1936300" y="806211"/>
            <a:ext cx="5277300" cy="5277300"/>
          </a:xfrm>
          <a:prstGeom prst="donut">
            <a:avLst>
              <a:gd name="adj" fmla="val 4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1357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Violet Section Header ">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Donut 5"/>
          <p:cNvSpPr/>
          <p:nvPr/>
        </p:nvSpPr>
        <p:spPr>
          <a:xfrm>
            <a:off x="1936300" y="806211"/>
            <a:ext cx="5277300" cy="5277300"/>
          </a:xfrm>
          <a:prstGeom prst="donut">
            <a:avLst>
              <a:gd name="adj" fmla="val 4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itle 1"/>
          <p:cNvSpPr>
            <a:spLocks noGrp="1"/>
          </p:cNvSpPr>
          <p:nvPr>
            <p:ph type="title"/>
          </p:nvPr>
        </p:nvSpPr>
        <p:spPr>
          <a:xfrm>
            <a:off x="2129858" y="3212976"/>
            <a:ext cx="4887800" cy="1944216"/>
          </a:xfrm>
        </p:spPr>
        <p:txBody>
          <a:bodyPr anchor="t"/>
          <a:lstStyle>
            <a:lvl1pPr algn="ctr">
              <a:lnSpc>
                <a:spcPct val="85000"/>
              </a:lnSpc>
              <a:spcAft>
                <a:spcPts val="0"/>
              </a:spcAft>
              <a:defRPr sz="4000" b="0" cap="none" baseline="0">
                <a:solidFill>
                  <a:schemeClr val="bg1"/>
                </a:solidFill>
              </a:defRPr>
            </a:lvl1pPr>
          </a:lstStyle>
          <a:p>
            <a:r>
              <a:rPr lang="en-US" smtClean="0"/>
              <a:t>Click to edit Master title style</a:t>
            </a:r>
            <a:endParaRPr lang="en-GB" dirty="0"/>
          </a:p>
        </p:txBody>
      </p:sp>
      <p:sp>
        <p:nvSpPr>
          <p:cNvPr id="8" name="Text Placeholder 2"/>
          <p:cNvSpPr>
            <a:spLocks noGrp="1"/>
          </p:cNvSpPr>
          <p:nvPr>
            <p:ph type="body" idx="1" hasCustomPrompt="1"/>
          </p:nvPr>
        </p:nvSpPr>
        <p:spPr>
          <a:xfrm>
            <a:off x="3056199" y="2535932"/>
            <a:ext cx="3035118" cy="566564"/>
          </a:xfrm>
        </p:spPr>
        <p:txBody>
          <a:bodyPr anchor="b">
            <a:normAutofit/>
          </a:bodyPr>
          <a:lstStyle>
            <a:lvl1pPr marL="0" indent="0" algn="ctr">
              <a:buNone/>
              <a:defRPr sz="280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No.</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Donut 10"/>
          <p:cNvSpPr/>
          <p:nvPr userDrawn="1"/>
        </p:nvSpPr>
        <p:spPr>
          <a:xfrm>
            <a:off x="1936300" y="806211"/>
            <a:ext cx="5277300" cy="5277300"/>
          </a:xfrm>
          <a:prstGeom prst="donut">
            <a:avLst>
              <a:gd name="adj" fmla="val 4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818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angerine Section Header">
    <p:bg>
      <p:bgPr>
        <a:solidFill>
          <a:schemeClr val="accent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Donut 5"/>
          <p:cNvSpPr/>
          <p:nvPr/>
        </p:nvSpPr>
        <p:spPr>
          <a:xfrm>
            <a:off x="1936300" y="806211"/>
            <a:ext cx="5277300" cy="5277300"/>
          </a:xfrm>
          <a:prstGeom prst="donut">
            <a:avLst>
              <a:gd name="adj" fmla="val 4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 Placeholder 2"/>
          <p:cNvSpPr>
            <a:spLocks noGrp="1"/>
          </p:cNvSpPr>
          <p:nvPr>
            <p:ph type="body" idx="10" hasCustomPrompt="1"/>
          </p:nvPr>
        </p:nvSpPr>
        <p:spPr>
          <a:xfrm>
            <a:off x="3056199" y="2535932"/>
            <a:ext cx="3035118" cy="566564"/>
          </a:xfrm>
        </p:spPr>
        <p:txBody>
          <a:bodyPr anchor="b">
            <a:normAutofit/>
          </a:bodyPr>
          <a:lstStyle>
            <a:lvl1pPr marL="0" indent="0" algn="ct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No.</a:t>
            </a:r>
          </a:p>
        </p:txBody>
      </p:sp>
      <p:sp>
        <p:nvSpPr>
          <p:cNvPr id="10" name="Title 1"/>
          <p:cNvSpPr>
            <a:spLocks noGrp="1"/>
          </p:cNvSpPr>
          <p:nvPr>
            <p:ph type="title"/>
          </p:nvPr>
        </p:nvSpPr>
        <p:spPr>
          <a:xfrm>
            <a:off x="2129858" y="3212976"/>
            <a:ext cx="4887800" cy="1944216"/>
          </a:xfrm>
        </p:spPr>
        <p:txBody>
          <a:bodyPr anchor="t"/>
          <a:lstStyle>
            <a:lvl1pPr algn="ctr">
              <a:lnSpc>
                <a:spcPct val="85000"/>
              </a:lnSpc>
              <a:spcAft>
                <a:spcPts val="0"/>
              </a:spcAft>
              <a:defRPr sz="4000" b="0" cap="none" baseline="0">
                <a:solidFill>
                  <a:schemeClr val="bg1"/>
                </a:solidFill>
              </a:defRPr>
            </a:lvl1pPr>
          </a:lstStyle>
          <a:p>
            <a:r>
              <a:rPr lang="en-US" smtClean="0"/>
              <a:t>Click to edit Master 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Donut 10"/>
          <p:cNvSpPr/>
          <p:nvPr userDrawn="1"/>
        </p:nvSpPr>
        <p:spPr>
          <a:xfrm>
            <a:off x="1936300" y="806211"/>
            <a:ext cx="5277300" cy="5277300"/>
          </a:xfrm>
          <a:prstGeom prst="donut">
            <a:avLst>
              <a:gd name="adj" fmla="val 4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9871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and Content with Ring Graphic">
    <p:spTree>
      <p:nvGrpSpPr>
        <p:cNvPr id="1" name=""/>
        <p:cNvGrpSpPr/>
        <p:nvPr/>
      </p:nvGrpSpPr>
      <p:grpSpPr>
        <a:xfrm>
          <a:off x="0" y="0"/>
          <a:ext cx="0" cy="0"/>
          <a:chOff x="0" y="0"/>
          <a:chExt cx="0" cy="0"/>
        </a:xfrm>
      </p:grpSpPr>
      <p:sp>
        <p:nvSpPr>
          <p:cNvPr id="2" name="Title 1"/>
          <p:cNvSpPr>
            <a:spLocks noGrp="1"/>
          </p:cNvSpPr>
          <p:nvPr>
            <p:ph type="title"/>
          </p:nvPr>
        </p:nvSpPr>
        <p:spPr>
          <a:xfrm>
            <a:off x="245170" y="265114"/>
            <a:ext cx="6398518" cy="572400"/>
          </a:xfrm>
        </p:spPr>
        <p:txBody>
          <a:bodyPr/>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r>
              <a:rPr lang="en-GB" smtClean="0"/>
              <a:t>SunGard Executive Briefing</a:t>
            </a:r>
            <a:endParaRPr lang="en-GB" dirty="0"/>
          </a:p>
        </p:txBody>
      </p:sp>
      <p:sp>
        <p:nvSpPr>
          <p:cNvPr id="5" name="Slide Number Placeholder 4"/>
          <p:cNvSpPr>
            <a:spLocks noGrp="1"/>
          </p:cNvSpPr>
          <p:nvPr>
            <p:ph type="sldNum" sz="quarter" idx="12"/>
          </p:nvPr>
        </p:nvSpPr>
        <p:spPr/>
        <p:txBody>
          <a:bodyPr/>
          <a:lstStyle/>
          <a:p>
            <a:fld id="{C452FE08-87EB-4D43-A9B3-DB16E07F946D}" type="slidenum">
              <a:rPr lang="en-GB" smtClean="0"/>
              <a:pPr/>
              <a:t>‹#›</a:t>
            </a:fld>
            <a:endParaRPr lang="en-GB" dirty="0"/>
          </a:p>
        </p:txBody>
      </p:sp>
      <p:sp>
        <p:nvSpPr>
          <p:cNvPr id="10" name="Text Placeholder 10"/>
          <p:cNvSpPr>
            <a:spLocks noGrp="1"/>
          </p:cNvSpPr>
          <p:nvPr>
            <p:ph type="body" sz="quarter" idx="14"/>
          </p:nvPr>
        </p:nvSpPr>
        <p:spPr>
          <a:xfrm>
            <a:off x="245170" y="800100"/>
            <a:ext cx="6398520" cy="462061"/>
          </a:xfrm>
        </p:spPr>
        <p:txBody>
          <a:bodyPr anchor="ctr" anchorCtr="0">
            <a:noAutofit/>
          </a:bodyPr>
          <a:lstStyle>
            <a:lvl1pPr marL="0" indent="0">
              <a:buNone/>
              <a:defRPr sz="2200">
                <a:solidFill>
                  <a:schemeClr val="tx2"/>
                </a:solidFill>
              </a:defRPr>
            </a:lvl1pPr>
          </a:lstStyle>
          <a:p>
            <a:pPr lvl="0"/>
            <a:r>
              <a:rPr lang="en-US" dirty="0" smtClean="0"/>
              <a:t>Click to edit Master text styles</a:t>
            </a:r>
          </a:p>
        </p:txBody>
      </p:sp>
      <p:sp>
        <p:nvSpPr>
          <p:cNvPr id="11" name="Content Placeholder 2"/>
          <p:cNvSpPr>
            <a:spLocks noGrp="1"/>
          </p:cNvSpPr>
          <p:nvPr>
            <p:ph idx="1"/>
          </p:nvPr>
        </p:nvSpPr>
        <p:spPr>
          <a:xfrm>
            <a:off x="245170" y="1661950"/>
            <a:ext cx="8650800" cy="47277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608938" y="0"/>
            <a:ext cx="2535062"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24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urquoise Section Header">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Donut 5"/>
          <p:cNvSpPr/>
          <p:nvPr/>
        </p:nvSpPr>
        <p:spPr>
          <a:xfrm>
            <a:off x="1936300" y="806211"/>
            <a:ext cx="5277300" cy="5277300"/>
          </a:xfrm>
          <a:prstGeom prst="donut">
            <a:avLst>
              <a:gd name="adj" fmla="val 4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 Placeholder 2"/>
          <p:cNvSpPr>
            <a:spLocks noGrp="1"/>
          </p:cNvSpPr>
          <p:nvPr>
            <p:ph type="body" idx="10" hasCustomPrompt="1"/>
          </p:nvPr>
        </p:nvSpPr>
        <p:spPr>
          <a:xfrm>
            <a:off x="3056199" y="2535932"/>
            <a:ext cx="3035118" cy="566564"/>
          </a:xfrm>
        </p:spPr>
        <p:txBody>
          <a:bodyPr anchor="b">
            <a:normAutofit/>
          </a:bodyPr>
          <a:lstStyle>
            <a:lvl1pPr marL="0" indent="0" algn="ctr">
              <a:buNone/>
              <a:defRPr sz="28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No.</a:t>
            </a:r>
          </a:p>
        </p:txBody>
      </p:sp>
      <p:sp>
        <p:nvSpPr>
          <p:cNvPr id="8" name="Title 1"/>
          <p:cNvSpPr>
            <a:spLocks noGrp="1"/>
          </p:cNvSpPr>
          <p:nvPr>
            <p:ph type="title"/>
          </p:nvPr>
        </p:nvSpPr>
        <p:spPr>
          <a:xfrm>
            <a:off x="2129858" y="3212976"/>
            <a:ext cx="4887800" cy="1944216"/>
          </a:xfrm>
        </p:spPr>
        <p:txBody>
          <a:bodyPr anchor="t"/>
          <a:lstStyle>
            <a:lvl1pPr algn="ctr">
              <a:lnSpc>
                <a:spcPct val="85000"/>
              </a:lnSpc>
              <a:spcAft>
                <a:spcPts val="0"/>
              </a:spcAft>
              <a:defRPr sz="4000" b="0" cap="none" baseline="0">
                <a:solidFill>
                  <a:schemeClr val="bg1"/>
                </a:solidFill>
              </a:defRPr>
            </a:lvl1pPr>
          </a:lstStyle>
          <a:p>
            <a:r>
              <a:rPr lang="en-US" smtClean="0"/>
              <a:t>Click to edit Master title style</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Donut 10"/>
          <p:cNvSpPr/>
          <p:nvPr userDrawn="1"/>
        </p:nvSpPr>
        <p:spPr>
          <a:xfrm>
            <a:off x="1936300" y="806211"/>
            <a:ext cx="5277300" cy="5277300"/>
          </a:xfrm>
          <a:prstGeom prst="donut">
            <a:avLst>
              <a:gd name="adj" fmla="val 4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6938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Violet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89370"/>
          </a:xfrm>
          <a:prstGeom prst="rect">
            <a:avLst/>
          </a:prstGeom>
        </p:spPr>
      </p:pic>
      <p:sp>
        <p:nvSpPr>
          <p:cNvPr id="2" name="Title 1"/>
          <p:cNvSpPr>
            <a:spLocks noGrp="1"/>
          </p:cNvSpPr>
          <p:nvPr>
            <p:ph type="title"/>
          </p:nvPr>
        </p:nvSpPr>
        <p:spPr>
          <a:xfrm>
            <a:off x="245170" y="265113"/>
            <a:ext cx="8650800" cy="572400"/>
          </a:xfrm>
        </p:spPr>
        <p:txBody>
          <a:bodyPr/>
          <a:lstStyle>
            <a:lvl1pPr>
              <a:defRPr>
                <a:solidFill>
                  <a:schemeClr val="bg1"/>
                </a:solidFill>
              </a:defRPr>
            </a:lvl1pPr>
          </a:lstStyle>
          <a:p>
            <a:r>
              <a:rPr lang="en-US" smtClean="0"/>
              <a:t>Click to edit Master title style</a:t>
            </a:r>
            <a:endParaRPr lang="en-GB" dirty="0"/>
          </a:p>
        </p:txBody>
      </p:sp>
      <p:sp>
        <p:nvSpPr>
          <p:cNvPr id="9" name="Text Placeholder 10"/>
          <p:cNvSpPr>
            <a:spLocks noGrp="1"/>
          </p:cNvSpPr>
          <p:nvPr>
            <p:ph type="body" sz="quarter" idx="14"/>
          </p:nvPr>
        </p:nvSpPr>
        <p:spPr>
          <a:xfrm>
            <a:off x="245170" y="800100"/>
            <a:ext cx="8650800" cy="462061"/>
          </a:xfrm>
        </p:spPr>
        <p:txBody>
          <a:bodyPr anchor="ctr" anchorCtr="0">
            <a:noAutofit/>
          </a:bodyPr>
          <a:lstStyle>
            <a:lvl1pPr marL="0" indent="0">
              <a:buNone/>
              <a:defRPr sz="2200">
                <a:solidFill>
                  <a:schemeClr val="bg1"/>
                </a:solidFill>
              </a:defRPr>
            </a:lvl1pPr>
          </a:lstStyle>
          <a:p>
            <a:pPr lvl="0"/>
            <a:r>
              <a:rPr lang="en-US" smtClean="0"/>
              <a:t>Click to edit Master text styles</a:t>
            </a:r>
          </a:p>
        </p:txBody>
      </p:sp>
      <p:sp>
        <p:nvSpPr>
          <p:cNvPr id="3" name="Footer Placeholder 2"/>
          <p:cNvSpPr>
            <a:spLocks noGrp="1"/>
          </p:cNvSpPr>
          <p:nvPr>
            <p:ph type="ftr" sz="quarter" idx="10"/>
          </p:nvPr>
        </p:nvSpPr>
        <p:spPr/>
        <p:txBody>
          <a:bodyPr/>
          <a:lstStyle/>
          <a:p>
            <a:r>
              <a:rPr lang="en-GB" smtClean="0"/>
              <a:t>SunGard Executive Briefing</a:t>
            </a:r>
            <a:endParaRPr lang="en-GB" dirty="0"/>
          </a:p>
        </p:txBody>
      </p:sp>
      <p:sp>
        <p:nvSpPr>
          <p:cNvPr id="4" name="Slide Number Placeholder 3"/>
          <p:cNvSpPr>
            <a:spLocks noGrp="1"/>
          </p:cNvSpPr>
          <p:nvPr>
            <p:ph type="sldNum" sz="quarter" idx="11"/>
          </p:nvPr>
        </p:nvSpPr>
        <p:spPr/>
        <p:txBody>
          <a:bodyPr/>
          <a:lstStyle/>
          <a:p>
            <a:fld id="{C452FE08-87EB-4D43-A9B3-DB16E07F946D}" type="slidenum">
              <a:rPr lang="en-GB" smtClean="0"/>
              <a:pPr/>
              <a:t>‹#›</a:t>
            </a:fld>
            <a:endParaRPr lang="en-GB" dirty="0"/>
          </a:p>
        </p:txBody>
      </p:sp>
      <p:sp>
        <p:nvSpPr>
          <p:cNvPr id="11" name="Content Placeholder 2"/>
          <p:cNvSpPr>
            <a:spLocks noGrp="1"/>
          </p:cNvSpPr>
          <p:nvPr>
            <p:ph idx="1"/>
          </p:nvPr>
        </p:nvSpPr>
        <p:spPr>
          <a:xfrm>
            <a:off x="245170" y="1661950"/>
            <a:ext cx="8650800" cy="47277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389370"/>
          </a:xfrm>
          <a:prstGeom prst="rect">
            <a:avLst/>
          </a:prstGeom>
        </p:spPr>
      </p:pic>
    </p:spTree>
    <p:extLst>
      <p:ext uri="{BB962C8B-B14F-4D97-AF65-F5344CB8AC3E}">
        <p14:creationId xmlns:p14="http://schemas.microsoft.com/office/powerpoint/2010/main" val="101519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angerine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793" cy="6389162"/>
          </a:xfrm>
          <a:prstGeom prst="rect">
            <a:avLst/>
          </a:prstGeom>
        </p:spPr>
      </p:pic>
      <p:sp>
        <p:nvSpPr>
          <p:cNvPr id="2" name="Title 1"/>
          <p:cNvSpPr>
            <a:spLocks noGrp="1"/>
          </p:cNvSpPr>
          <p:nvPr>
            <p:ph type="title"/>
          </p:nvPr>
        </p:nvSpPr>
        <p:spPr>
          <a:xfrm>
            <a:off x="245170" y="265114"/>
            <a:ext cx="8651181" cy="572400"/>
          </a:xfrm>
        </p:spPr>
        <p:txBody>
          <a:bodyPr/>
          <a:lstStyle>
            <a:lvl1pPr>
              <a:defRPr>
                <a:solidFill>
                  <a:schemeClr val="bg1"/>
                </a:solidFill>
              </a:defRPr>
            </a:lvl1p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r>
              <a:rPr lang="en-GB" smtClean="0"/>
              <a:t>SunGard Executive Briefing</a:t>
            </a:r>
            <a:endParaRPr lang="en-GB" dirty="0"/>
          </a:p>
        </p:txBody>
      </p:sp>
      <p:sp>
        <p:nvSpPr>
          <p:cNvPr id="4" name="Slide Number Placeholder 3"/>
          <p:cNvSpPr>
            <a:spLocks noGrp="1"/>
          </p:cNvSpPr>
          <p:nvPr>
            <p:ph type="sldNum" sz="quarter" idx="11"/>
          </p:nvPr>
        </p:nvSpPr>
        <p:spPr/>
        <p:txBody>
          <a:bodyPr/>
          <a:lstStyle/>
          <a:p>
            <a:fld id="{C452FE08-87EB-4D43-A9B3-DB16E07F946D}" type="slidenum">
              <a:rPr lang="en-GB" smtClean="0"/>
              <a:pPr/>
              <a:t>‹#›</a:t>
            </a:fld>
            <a:endParaRPr lang="en-GB" dirty="0"/>
          </a:p>
        </p:txBody>
      </p:sp>
      <p:sp>
        <p:nvSpPr>
          <p:cNvPr id="14" name="Content Placeholder 2"/>
          <p:cNvSpPr>
            <a:spLocks noGrp="1"/>
          </p:cNvSpPr>
          <p:nvPr>
            <p:ph idx="1"/>
          </p:nvPr>
        </p:nvSpPr>
        <p:spPr>
          <a:xfrm>
            <a:off x="245170" y="1661950"/>
            <a:ext cx="8650800" cy="47277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10"/>
          <p:cNvSpPr>
            <a:spLocks noGrp="1"/>
          </p:cNvSpPr>
          <p:nvPr>
            <p:ph type="body" sz="quarter" idx="14"/>
          </p:nvPr>
        </p:nvSpPr>
        <p:spPr>
          <a:xfrm>
            <a:off x="245170" y="800100"/>
            <a:ext cx="8650800" cy="462061"/>
          </a:xfrm>
        </p:spPr>
        <p:txBody>
          <a:bodyPr anchor="ctr" anchorCtr="0">
            <a:noAutofit/>
          </a:bodyPr>
          <a:lstStyle>
            <a:lvl1pPr marL="0" indent="0">
              <a:buNone/>
              <a:defRPr sz="2200">
                <a:solidFill>
                  <a:schemeClr val="bg1"/>
                </a:solidFill>
              </a:defRPr>
            </a:lvl1pPr>
          </a:lstStyle>
          <a:p>
            <a:pPr lvl="0"/>
            <a:r>
              <a:rPr lang="en-US" smtClean="0"/>
              <a:t>Click to edit Master text styles</a:t>
            </a:r>
          </a:p>
        </p:txBody>
      </p:sp>
      <p:pic>
        <p:nvPicPr>
          <p:cNvPr id="10" name="Picture 9"/>
          <p:cNvPicPr>
            <a:picLocks noChangeAspect="1"/>
          </p:cNvPicPr>
          <p:nvPr userDrawn="1"/>
        </p:nvPicPr>
        <p:blipFill>
          <a:blip r:embed="rId2"/>
          <a:stretch>
            <a:fillRect/>
          </a:stretch>
        </p:blipFill>
        <p:spPr>
          <a:xfrm>
            <a:off x="0" y="0"/>
            <a:ext cx="9144793" cy="6389162"/>
          </a:xfrm>
          <a:prstGeom prst="rect">
            <a:avLst/>
          </a:prstGeom>
        </p:spPr>
      </p:pic>
    </p:spTree>
    <p:extLst>
      <p:ext uri="{BB962C8B-B14F-4D97-AF65-F5344CB8AC3E}">
        <p14:creationId xmlns:p14="http://schemas.microsoft.com/office/powerpoint/2010/main" val="232312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urquoise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89370"/>
          </a:xfrm>
          <a:prstGeom prst="rect">
            <a:avLst/>
          </a:prstGeom>
        </p:spPr>
      </p:pic>
      <p:sp>
        <p:nvSpPr>
          <p:cNvPr id="2" name="Title 1"/>
          <p:cNvSpPr>
            <a:spLocks noGrp="1"/>
          </p:cNvSpPr>
          <p:nvPr>
            <p:ph type="title"/>
          </p:nvPr>
        </p:nvSpPr>
        <p:spPr>
          <a:xfrm>
            <a:off x="245170" y="265114"/>
            <a:ext cx="8651181" cy="572400"/>
          </a:xfrm>
        </p:spPr>
        <p:txBody>
          <a:bodyPr/>
          <a:lstStyle>
            <a:lvl1pPr>
              <a:defRPr>
                <a:solidFill>
                  <a:schemeClr val="bg1"/>
                </a:solidFill>
              </a:defRPr>
            </a:lvl1p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r>
              <a:rPr lang="en-GB" smtClean="0"/>
              <a:t>SunGard Executive Briefing</a:t>
            </a:r>
            <a:endParaRPr lang="en-GB" dirty="0"/>
          </a:p>
        </p:txBody>
      </p:sp>
      <p:sp>
        <p:nvSpPr>
          <p:cNvPr id="4" name="Slide Number Placeholder 3"/>
          <p:cNvSpPr>
            <a:spLocks noGrp="1"/>
          </p:cNvSpPr>
          <p:nvPr>
            <p:ph type="sldNum" sz="quarter" idx="11"/>
          </p:nvPr>
        </p:nvSpPr>
        <p:spPr/>
        <p:txBody>
          <a:bodyPr/>
          <a:lstStyle/>
          <a:p>
            <a:fld id="{C452FE08-87EB-4D43-A9B3-DB16E07F946D}" type="slidenum">
              <a:rPr lang="en-GB" smtClean="0"/>
              <a:pPr/>
              <a:t>‹#›</a:t>
            </a:fld>
            <a:endParaRPr lang="en-GB" dirty="0"/>
          </a:p>
        </p:txBody>
      </p:sp>
      <p:sp>
        <p:nvSpPr>
          <p:cNvPr id="14" name="Content Placeholder 2"/>
          <p:cNvSpPr>
            <a:spLocks noGrp="1"/>
          </p:cNvSpPr>
          <p:nvPr>
            <p:ph idx="1"/>
          </p:nvPr>
        </p:nvSpPr>
        <p:spPr>
          <a:xfrm>
            <a:off x="245170" y="1661950"/>
            <a:ext cx="8650800" cy="47277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10"/>
          <p:cNvSpPr>
            <a:spLocks noGrp="1"/>
          </p:cNvSpPr>
          <p:nvPr>
            <p:ph type="body" sz="quarter" idx="14"/>
          </p:nvPr>
        </p:nvSpPr>
        <p:spPr>
          <a:xfrm>
            <a:off x="245170" y="800100"/>
            <a:ext cx="8650800" cy="462061"/>
          </a:xfrm>
        </p:spPr>
        <p:txBody>
          <a:bodyPr anchor="ctr" anchorCtr="0">
            <a:noAutofit/>
          </a:bodyPr>
          <a:lstStyle>
            <a:lvl1pPr marL="0" indent="0">
              <a:buNone/>
              <a:defRPr sz="2200">
                <a:solidFill>
                  <a:schemeClr val="bg1"/>
                </a:solidFill>
              </a:defRPr>
            </a:lvl1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389370"/>
          </a:xfrm>
          <a:prstGeom prst="rect">
            <a:avLst/>
          </a:prstGeom>
        </p:spPr>
      </p:pic>
    </p:spTree>
    <p:extLst>
      <p:ext uri="{BB962C8B-B14F-4D97-AF65-F5344CB8AC3E}">
        <p14:creationId xmlns:p14="http://schemas.microsoft.com/office/powerpoint/2010/main" val="12780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latinum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89370"/>
          </a:xfrm>
          <a:prstGeom prst="rect">
            <a:avLst/>
          </a:prstGeom>
        </p:spPr>
      </p:pic>
      <p:sp>
        <p:nvSpPr>
          <p:cNvPr id="2" name="Title 1"/>
          <p:cNvSpPr>
            <a:spLocks noGrp="1"/>
          </p:cNvSpPr>
          <p:nvPr>
            <p:ph type="title"/>
          </p:nvPr>
        </p:nvSpPr>
        <p:spPr>
          <a:xfrm>
            <a:off x="245170" y="265114"/>
            <a:ext cx="8651181" cy="572400"/>
          </a:xfrm>
        </p:spPr>
        <p:txBody>
          <a:bodyPr/>
          <a:lstStyle>
            <a:lvl1pPr>
              <a:defRPr>
                <a:solidFill>
                  <a:schemeClr val="bg1"/>
                </a:solidFill>
              </a:defRPr>
            </a:lvl1p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r>
              <a:rPr lang="en-GB" smtClean="0"/>
              <a:t>SunGard Executive Briefing</a:t>
            </a:r>
            <a:endParaRPr lang="en-GB" dirty="0"/>
          </a:p>
        </p:txBody>
      </p:sp>
      <p:sp>
        <p:nvSpPr>
          <p:cNvPr id="4" name="Slide Number Placeholder 3"/>
          <p:cNvSpPr>
            <a:spLocks noGrp="1"/>
          </p:cNvSpPr>
          <p:nvPr>
            <p:ph type="sldNum" sz="quarter" idx="11"/>
          </p:nvPr>
        </p:nvSpPr>
        <p:spPr/>
        <p:txBody>
          <a:bodyPr/>
          <a:lstStyle/>
          <a:p>
            <a:fld id="{C452FE08-87EB-4D43-A9B3-DB16E07F946D}" type="slidenum">
              <a:rPr lang="en-GB" smtClean="0"/>
              <a:pPr/>
              <a:t>‹#›</a:t>
            </a:fld>
            <a:endParaRPr lang="en-GB" dirty="0"/>
          </a:p>
        </p:txBody>
      </p:sp>
      <p:sp>
        <p:nvSpPr>
          <p:cNvPr id="11" name="Content Placeholder 2"/>
          <p:cNvSpPr>
            <a:spLocks noGrp="1"/>
          </p:cNvSpPr>
          <p:nvPr>
            <p:ph idx="1"/>
          </p:nvPr>
        </p:nvSpPr>
        <p:spPr>
          <a:xfrm>
            <a:off x="245170" y="1661950"/>
            <a:ext cx="8650800" cy="47277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10"/>
          <p:cNvSpPr>
            <a:spLocks noGrp="1"/>
          </p:cNvSpPr>
          <p:nvPr>
            <p:ph type="body" sz="quarter" idx="14"/>
          </p:nvPr>
        </p:nvSpPr>
        <p:spPr>
          <a:xfrm>
            <a:off x="245170" y="800100"/>
            <a:ext cx="8650800" cy="462061"/>
          </a:xfrm>
        </p:spPr>
        <p:txBody>
          <a:bodyPr anchor="ctr" anchorCtr="0">
            <a:noAutofit/>
          </a:bodyPr>
          <a:lstStyle>
            <a:lvl1pPr marL="0" indent="0">
              <a:buNone/>
              <a:defRPr sz="2200">
                <a:solidFill>
                  <a:schemeClr val="bg1"/>
                </a:solidFill>
              </a:defRPr>
            </a:lvl1pPr>
          </a:lstStyle>
          <a:p>
            <a:pPr lvl="0"/>
            <a:r>
              <a:rPr lang="en-US" smtClean="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389370"/>
          </a:xfrm>
          <a:prstGeom prst="rect">
            <a:avLst/>
          </a:prstGeom>
        </p:spPr>
      </p:pic>
    </p:spTree>
    <p:extLst>
      <p:ext uri="{BB962C8B-B14F-4D97-AF65-F5344CB8AC3E}">
        <p14:creationId xmlns:p14="http://schemas.microsoft.com/office/powerpoint/2010/main" val="427488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7396"/>
          <a:stretch/>
        </p:blipFill>
        <p:spPr>
          <a:xfrm>
            <a:off x="676274" y="2142"/>
            <a:ext cx="8467725" cy="6853716"/>
          </a:xfrm>
          <a:prstGeom prst="rect">
            <a:avLst/>
          </a:prstGeom>
        </p:spPr>
      </p:pic>
      <p:sp>
        <p:nvSpPr>
          <p:cNvPr id="10" name="Oval 9"/>
          <p:cNvSpPr/>
          <p:nvPr/>
        </p:nvSpPr>
        <p:spPr>
          <a:xfrm>
            <a:off x="5769274" y="3552825"/>
            <a:ext cx="1819192" cy="1819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0"/>
          </p:nvPr>
        </p:nvSpPr>
        <p:spPr>
          <a:xfrm>
            <a:off x="654002" y="6443663"/>
            <a:ext cx="3986262" cy="225697"/>
          </a:xfrm>
        </p:spPr>
        <p:txBody>
          <a:bodyPr/>
          <a:lstStyle/>
          <a:p>
            <a:r>
              <a:rPr lang="en-GB" smtClean="0"/>
              <a:t>SunGard Executive Briefing</a:t>
            </a:r>
            <a:endParaRPr lang="en-GB" dirty="0"/>
          </a:p>
        </p:txBody>
      </p:sp>
      <p:sp>
        <p:nvSpPr>
          <p:cNvPr id="4" name="Slide Number Placeholder 3"/>
          <p:cNvSpPr>
            <a:spLocks noGrp="1"/>
          </p:cNvSpPr>
          <p:nvPr>
            <p:ph type="sldNum" sz="quarter" idx="11"/>
          </p:nvPr>
        </p:nvSpPr>
        <p:spPr/>
        <p:txBody>
          <a:bodyPr/>
          <a:lstStyle/>
          <a:p>
            <a:fld id="{C452FE08-87EB-4D43-A9B3-DB16E07F946D}" type="slidenum">
              <a:rPr lang="en-GB" smtClean="0"/>
              <a:pPr/>
              <a:t>‹#›</a:t>
            </a:fld>
            <a:endParaRPr lang="en-GB"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7789" y="441535"/>
            <a:ext cx="6119337" cy="1076400"/>
          </a:xfrm>
          <a:prstGeom prst="rect">
            <a:avLst/>
          </a:prstGeom>
        </p:spPr>
      </p:pic>
      <p:sp>
        <p:nvSpPr>
          <p:cNvPr id="6" name="Text Placeholder 5"/>
          <p:cNvSpPr>
            <a:spLocks noGrp="1"/>
          </p:cNvSpPr>
          <p:nvPr>
            <p:ph type="body" sz="quarter" idx="12"/>
          </p:nvPr>
        </p:nvSpPr>
        <p:spPr>
          <a:xfrm>
            <a:off x="3502819" y="1707514"/>
            <a:ext cx="3853654" cy="1586994"/>
          </a:xfrm>
        </p:spPr>
        <p:txBody>
          <a:bodyPr>
            <a:normAutofit/>
          </a:bodyPr>
          <a:lstStyle>
            <a:lvl1pPr>
              <a:defRPr sz="14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4"/>
          <p:cNvSpPr>
            <a:spLocks noGrp="1"/>
          </p:cNvSpPr>
          <p:nvPr>
            <p:ph type="body" sz="quarter" idx="13" hasCustomPrompt="1"/>
          </p:nvPr>
        </p:nvSpPr>
        <p:spPr>
          <a:xfrm>
            <a:off x="5521165" y="3358444"/>
            <a:ext cx="2288106" cy="2303462"/>
          </a:xfrm>
          <a:prstGeom prst="ellipse">
            <a:avLst/>
          </a:prstGeom>
        </p:spPr>
        <p:txBody>
          <a:bodyPr lIns="0" tIns="0" rIns="0" bIns="0" anchor="ctr" anchorCtr="0">
            <a:normAutofit/>
          </a:bodyPr>
          <a:lstStyle>
            <a:lvl1pPr marL="0" indent="0" algn="ctr">
              <a:lnSpc>
                <a:spcPct val="90000"/>
              </a:lnSpc>
              <a:buNone/>
              <a:defRPr sz="2600"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Keyword.</a:t>
            </a:r>
          </a:p>
        </p:txBody>
      </p:sp>
      <p:sp>
        <p:nvSpPr>
          <p:cNvPr id="5" name="Donut 4"/>
          <p:cNvSpPr/>
          <p:nvPr/>
        </p:nvSpPr>
        <p:spPr>
          <a:xfrm>
            <a:off x="5718608" y="3554540"/>
            <a:ext cx="1901392" cy="1901392"/>
          </a:xfrm>
          <a:prstGeom prst="donut">
            <a:avLst>
              <a:gd name="adj" fmla="val 23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7396"/>
          <a:stretch/>
        </p:blipFill>
        <p:spPr>
          <a:xfrm>
            <a:off x="676274" y="2142"/>
            <a:ext cx="8467725" cy="6853716"/>
          </a:xfrm>
          <a:prstGeom prst="rect">
            <a:avLst/>
          </a:prstGeom>
        </p:spPr>
      </p:pic>
      <p:sp>
        <p:nvSpPr>
          <p:cNvPr id="13" name="Oval 12"/>
          <p:cNvSpPr/>
          <p:nvPr userDrawn="1"/>
        </p:nvSpPr>
        <p:spPr>
          <a:xfrm>
            <a:off x="5769274" y="3552825"/>
            <a:ext cx="1819192" cy="1819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57789" y="441535"/>
            <a:ext cx="6119337" cy="1076400"/>
          </a:xfrm>
          <a:prstGeom prst="rect">
            <a:avLst/>
          </a:prstGeom>
        </p:spPr>
      </p:pic>
      <p:sp>
        <p:nvSpPr>
          <p:cNvPr id="15" name="Donut 14"/>
          <p:cNvSpPr/>
          <p:nvPr userDrawn="1"/>
        </p:nvSpPr>
        <p:spPr>
          <a:xfrm>
            <a:off x="5718608" y="3554540"/>
            <a:ext cx="1901392" cy="1901392"/>
          </a:xfrm>
          <a:prstGeom prst="donut">
            <a:avLst>
              <a:gd name="adj" fmla="val 23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0297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Events 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2657789" y="441535"/>
            <a:ext cx="6119337" cy="1076400"/>
          </a:xfrm>
          <a:prstGeom prst="rect">
            <a:avLst/>
          </a:prstGeom>
        </p:spPr>
      </p:pic>
      <p:sp>
        <p:nvSpPr>
          <p:cNvPr id="10" name="Rectangle 9"/>
          <p:cNvSpPr/>
          <p:nvPr/>
        </p:nvSpPr>
        <p:spPr>
          <a:xfrm>
            <a:off x="3503562" y="1697191"/>
            <a:ext cx="3407728" cy="369332"/>
          </a:xfrm>
          <a:prstGeom prst="rect">
            <a:avLst/>
          </a:prstGeom>
        </p:spPr>
        <p:txBody>
          <a:bodyPr wrap="none">
            <a:spAutoFit/>
          </a:bodyPr>
          <a:lstStyle/>
          <a:p>
            <a:r>
              <a:rPr kumimoji="0" lang="en-US" sz="1800" b="1" i="0" u="none" strike="noStrike" kern="1200" cap="none" spc="0" normalizeH="0" baseline="0" noProof="0" dirty="0" smtClean="0">
                <a:ln>
                  <a:noFill/>
                </a:ln>
                <a:solidFill>
                  <a:schemeClr val="bg1"/>
                </a:solidFill>
                <a:effectLst/>
                <a:uLnTx/>
                <a:uFillTx/>
                <a:latin typeface="+mn-lt"/>
                <a:ea typeface="+mj-ea"/>
                <a:cs typeface="+mj-cs"/>
              </a:rPr>
              <a:t>THE ADAPTIVE ENTERPRISE</a:t>
            </a:r>
            <a:endParaRPr lang="en-GB" sz="1200" b="1" dirty="0">
              <a:solidFill>
                <a:schemeClr val="bg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335"/>
          <a:stretch/>
        </p:blipFill>
        <p:spPr>
          <a:xfrm>
            <a:off x="0" y="0"/>
            <a:ext cx="9180512" cy="6866791"/>
          </a:xfrm>
          <a:prstGeom prst="rect">
            <a:avLst/>
          </a:prstGeom>
        </p:spPr>
      </p:pic>
      <p:pic>
        <p:nvPicPr>
          <p:cNvPr id="7" name="Picture 6"/>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2810189" y="593935"/>
            <a:ext cx="6119337" cy="1076400"/>
          </a:xfrm>
          <a:prstGeom prst="rect">
            <a:avLst/>
          </a:prstGeom>
        </p:spPr>
      </p:pic>
      <p:sp>
        <p:nvSpPr>
          <p:cNvPr id="3" name="TextBox 2"/>
          <p:cNvSpPr txBox="1"/>
          <p:nvPr/>
        </p:nvSpPr>
        <p:spPr>
          <a:xfrm>
            <a:off x="3654539" y="1789900"/>
            <a:ext cx="5184576" cy="369332"/>
          </a:xfrm>
          <a:prstGeom prst="rect">
            <a:avLst/>
          </a:prstGeom>
          <a:noFill/>
        </p:spPr>
        <p:txBody>
          <a:bodyPr wrap="square" rtlCol="0">
            <a:spAutoFit/>
          </a:bodyPr>
          <a:lstStyle/>
          <a:p>
            <a:r>
              <a:rPr lang="en-US" b="1" dirty="0" smtClean="0">
                <a:solidFill>
                  <a:schemeClr val="bg1"/>
                </a:solidFill>
              </a:rPr>
              <a:t>ENABLING THE ADAPTIVE ENTERPRISE</a:t>
            </a:r>
            <a:endParaRPr lang="en-US" b="1" dirty="0">
              <a:solidFill>
                <a:schemeClr val="bg1"/>
              </a:solidFill>
            </a:endParaRPr>
          </a:p>
        </p:txBody>
      </p:sp>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r="5689"/>
          <a:stretch/>
        </p:blipFill>
        <p:spPr>
          <a:xfrm>
            <a:off x="-1" y="0"/>
            <a:ext cx="9144001" cy="6858000"/>
          </a:xfrm>
          <a:prstGeom prst="rect">
            <a:avLst/>
          </a:prstGeom>
        </p:spPr>
      </p:pic>
      <p:pic>
        <p:nvPicPr>
          <p:cNvPr id="9" name="Picture 8"/>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2657789" y="441535"/>
            <a:ext cx="6119337" cy="1076400"/>
          </a:xfrm>
          <a:prstGeom prst="rect">
            <a:avLst/>
          </a:prstGeom>
        </p:spPr>
      </p:pic>
      <p:sp>
        <p:nvSpPr>
          <p:cNvPr id="11" name="Rectangle 10"/>
          <p:cNvSpPr/>
          <p:nvPr userDrawn="1"/>
        </p:nvSpPr>
        <p:spPr>
          <a:xfrm>
            <a:off x="3503562" y="1697191"/>
            <a:ext cx="3407728" cy="369332"/>
          </a:xfrm>
          <a:prstGeom prst="rect">
            <a:avLst/>
          </a:prstGeom>
        </p:spPr>
        <p:txBody>
          <a:bodyPr wrap="none">
            <a:spAutoFit/>
          </a:bodyPr>
          <a:lstStyle/>
          <a:p>
            <a:r>
              <a:rPr kumimoji="0" lang="en-US" sz="1800" b="1" i="0" u="none" strike="noStrike" kern="1200" cap="none" spc="0" normalizeH="0" baseline="0" noProof="0" dirty="0" smtClean="0">
                <a:ln>
                  <a:noFill/>
                </a:ln>
                <a:solidFill>
                  <a:schemeClr val="bg1"/>
                </a:solidFill>
                <a:effectLst/>
                <a:uLnTx/>
                <a:uFillTx/>
                <a:latin typeface="+mn-lt"/>
                <a:ea typeface="+mj-ea"/>
                <a:cs typeface="+mj-cs"/>
              </a:rPr>
              <a:t>THE ADAPTIVE ENTERPRISE</a:t>
            </a:r>
            <a:endParaRPr lang="en-GB" sz="1200" b="1" dirty="0">
              <a:solidFill>
                <a:schemeClr val="bg1"/>
              </a:solidFill>
            </a:endParaRPr>
          </a:p>
        </p:txBody>
      </p:sp>
    </p:spTree>
    <p:extLst>
      <p:ext uri="{BB962C8B-B14F-4D97-AF65-F5344CB8AC3E}">
        <p14:creationId xmlns:p14="http://schemas.microsoft.com/office/powerpoint/2010/main" val="237680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Gri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smtClean="0"/>
              <a:t>SunGard Executive Briefing</a:t>
            </a:r>
            <a:endParaRPr lang="en-GB"/>
          </a:p>
        </p:txBody>
      </p:sp>
      <p:sp>
        <p:nvSpPr>
          <p:cNvPr id="6" name="Slide Number Placeholder 5"/>
          <p:cNvSpPr>
            <a:spLocks noGrp="1"/>
          </p:cNvSpPr>
          <p:nvPr>
            <p:ph type="sldNum" sz="quarter" idx="12"/>
          </p:nvPr>
        </p:nvSpPr>
        <p:spPr/>
        <p:txBody>
          <a:bodyPr/>
          <a:lstStyle/>
          <a:p>
            <a:fld id="{C452FE08-87EB-4D43-A9B3-DB16E07F946D}" type="slidenum">
              <a:rPr lang="en-GB" smtClean="0"/>
              <a:t>‹#›</a:t>
            </a:fld>
            <a:endParaRPr lang="en-GB"/>
          </a:p>
        </p:txBody>
      </p:sp>
      <p:sp>
        <p:nvSpPr>
          <p:cNvPr id="7" name="Rectangle 6"/>
          <p:cNvSpPr/>
          <p:nvPr/>
        </p:nvSpPr>
        <p:spPr>
          <a:xfrm>
            <a:off x="357188"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71130"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785072"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499014"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212956"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926898"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640840"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354782"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068724"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782666"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496608"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8210550"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336825" y="31785"/>
            <a:ext cx="3762569" cy="369332"/>
          </a:xfrm>
          <a:prstGeom prst="rect">
            <a:avLst/>
          </a:prstGeom>
          <a:noFill/>
        </p:spPr>
        <p:txBody>
          <a:bodyPr wrap="none" rtlCol="0">
            <a:spAutoFit/>
          </a:bodyPr>
          <a:lstStyle/>
          <a:p>
            <a:pPr algn="ctr"/>
            <a:r>
              <a:rPr lang="en-GB" dirty="0" smtClean="0">
                <a:solidFill>
                  <a:srgbClr val="FF0000"/>
                </a:solidFill>
              </a:rPr>
              <a:t>Grid for reference only</a:t>
            </a:r>
            <a:r>
              <a:rPr lang="en-GB" baseline="0" dirty="0" smtClean="0">
                <a:solidFill>
                  <a:srgbClr val="FF0000"/>
                </a:solidFill>
              </a:rPr>
              <a:t> - </a:t>
            </a:r>
            <a:r>
              <a:rPr lang="en-GB" dirty="0" smtClean="0">
                <a:solidFill>
                  <a:srgbClr val="FF0000"/>
                </a:solidFill>
              </a:rPr>
              <a:t>do not use</a:t>
            </a:r>
            <a:endParaRPr lang="en-GB" dirty="0">
              <a:solidFill>
                <a:srgbClr val="FF0000"/>
              </a:solidFill>
            </a:endParaRPr>
          </a:p>
        </p:txBody>
      </p:sp>
      <p:sp>
        <p:nvSpPr>
          <p:cNvPr id="20" name="Rectangle 19"/>
          <p:cNvSpPr/>
          <p:nvPr userDrawn="1"/>
        </p:nvSpPr>
        <p:spPr>
          <a:xfrm>
            <a:off x="357188"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1071130"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1785072"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2499014"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3212956"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3926898"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4640840"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userDrawn="1"/>
        </p:nvSpPr>
        <p:spPr>
          <a:xfrm>
            <a:off x="5354782"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userDrawn="1"/>
        </p:nvSpPr>
        <p:spPr>
          <a:xfrm>
            <a:off x="6068724"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userDrawn="1"/>
        </p:nvSpPr>
        <p:spPr>
          <a:xfrm>
            <a:off x="6782666"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userDrawn="1"/>
        </p:nvSpPr>
        <p:spPr>
          <a:xfrm>
            <a:off x="7496608"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userDrawn="1"/>
        </p:nvSpPr>
        <p:spPr>
          <a:xfrm>
            <a:off x="8210550" y="404813"/>
            <a:ext cx="573087" cy="598487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userDrawn="1"/>
        </p:nvSpPr>
        <p:spPr>
          <a:xfrm>
            <a:off x="2336825" y="31785"/>
            <a:ext cx="3762569" cy="369332"/>
          </a:xfrm>
          <a:prstGeom prst="rect">
            <a:avLst/>
          </a:prstGeom>
          <a:noFill/>
        </p:spPr>
        <p:txBody>
          <a:bodyPr wrap="none" rtlCol="0">
            <a:spAutoFit/>
          </a:bodyPr>
          <a:lstStyle/>
          <a:p>
            <a:pPr algn="ctr"/>
            <a:r>
              <a:rPr lang="en-GB" dirty="0" smtClean="0">
                <a:solidFill>
                  <a:srgbClr val="FF0000"/>
                </a:solidFill>
              </a:rPr>
              <a:t>Grid for reference only</a:t>
            </a:r>
            <a:r>
              <a:rPr lang="en-GB" baseline="0" dirty="0" smtClean="0">
                <a:solidFill>
                  <a:srgbClr val="FF0000"/>
                </a:solidFill>
              </a:rPr>
              <a:t> - </a:t>
            </a:r>
            <a:r>
              <a:rPr lang="en-GB" dirty="0" smtClean="0">
                <a:solidFill>
                  <a:srgbClr val="FF0000"/>
                </a:solidFill>
              </a:rPr>
              <a:t>do not use</a:t>
            </a:r>
            <a:endParaRPr lang="en-GB" dirty="0">
              <a:solidFill>
                <a:srgbClr val="FF0000"/>
              </a:solidFill>
            </a:endParaRPr>
          </a:p>
        </p:txBody>
      </p:sp>
    </p:spTree>
    <p:extLst>
      <p:ext uri="{BB962C8B-B14F-4D97-AF65-F5344CB8AC3E}">
        <p14:creationId xmlns:p14="http://schemas.microsoft.com/office/powerpoint/2010/main" val="295217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000" y="1512000"/>
            <a:ext cx="8391300" cy="1800000"/>
          </a:xfrm>
        </p:spPr>
        <p:txBody>
          <a:bodyPr anchor="t"/>
          <a:lstStyle>
            <a:lvl1pPr algn="l">
              <a:defRPr sz="2800" b="1" cap="none" baseline="0"/>
            </a:lvl1pPr>
          </a:lstStyle>
          <a:p>
            <a:r>
              <a:rPr lang="en-US" dirty="0" smtClean="0"/>
              <a:t>Click to edit Section title style</a:t>
            </a:r>
            <a:br>
              <a:rPr lang="en-US" dirty="0" smtClean="0"/>
            </a:br>
            <a:r>
              <a:rPr lang="en-US" dirty="0" smtClean="0"/>
              <a:t>(Arial Bold, Black 28pt)</a:t>
            </a:r>
            <a:endParaRPr lang="en-US" dirty="0"/>
          </a:p>
        </p:txBody>
      </p:sp>
      <p:sp>
        <p:nvSpPr>
          <p:cNvPr id="5" name="Slide Number Placeholder 1"/>
          <p:cNvSpPr>
            <a:spLocks noGrp="1"/>
          </p:cNvSpPr>
          <p:nvPr>
            <p:ph type="sldNum" sz="quarter" idx="10"/>
          </p:nvPr>
        </p:nvSpPr>
        <p:spPr>
          <a:xfrm>
            <a:off x="323530" y="6440244"/>
            <a:ext cx="312617" cy="365125"/>
          </a:xfrm>
        </p:spPr>
        <p:txBody>
          <a:bodyPr/>
          <a:lstStyle/>
          <a:p>
            <a:fld id="{DD2A6615-78B2-466E-BF5C-F272FE3E8002}" type="slidenum">
              <a:rPr lang="en-US" smtClean="0">
                <a:solidFill>
                  <a:srgbClr val="000000">
                    <a:tint val="75000"/>
                  </a:srgbClr>
                </a:solidFill>
              </a:rPr>
              <a:pPr/>
              <a:t>‹#›</a:t>
            </a:fld>
            <a:endParaRPr lang="en-US" dirty="0">
              <a:solidFill>
                <a:srgbClr val="000000">
                  <a:tint val="75000"/>
                </a:srgbClr>
              </a:solidFill>
            </a:endParaRPr>
          </a:p>
        </p:txBody>
      </p:sp>
      <p:sp>
        <p:nvSpPr>
          <p:cNvPr id="7" name="Footer Placeholder 4"/>
          <p:cNvSpPr>
            <a:spLocks noGrp="1"/>
          </p:cNvSpPr>
          <p:nvPr>
            <p:ph type="ftr" sz="quarter" idx="3"/>
          </p:nvPr>
        </p:nvSpPr>
        <p:spPr>
          <a:xfrm>
            <a:off x="651500" y="6440244"/>
            <a:ext cx="5767437" cy="365125"/>
          </a:xfrm>
          <a:prstGeom prst="rect">
            <a:avLst/>
          </a:prstGeom>
        </p:spPr>
        <p:txBody>
          <a:bodyPr vert="horz" lIns="0" tIns="45720" rIns="0" bIns="45720" rtlCol="0" anchor="ctr"/>
          <a:lstStyle>
            <a:lvl1pPr algn="l">
              <a:defRPr sz="1000">
                <a:solidFill>
                  <a:schemeClr val="tx1"/>
                </a:solidFill>
                <a:latin typeface="Arial" pitchFamily="34" charset="0"/>
                <a:cs typeface="Arial" pitchFamily="34" charset="0"/>
              </a:defRPr>
            </a:lvl1pPr>
          </a:lstStyle>
          <a:p>
            <a:endParaRPr lang="en-GB" dirty="0"/>
          </a:p>
        </p:txBody>
      </p:sp>
    </p:spTree>
    <p:extLst>
      <p:ext uri="{BB962C8B-B14F-4D97-AF65-F5344CB8AC3E}">
        <p14:creationId xmlns:p14="http://schemas.microsoft.com/office/powerpoint/2010/main" val="264583876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2"/>
          <p:cNvSpPr>
            <a:spLocks noGrp="1"/>
          </p:cNvSpPr>
          <p:nvPr>
            <p:ph idx="1"/>
          </p:nvPr>
        </p:nvSpPr>
        <p:spPr>
          <a:xfrm>
            <a:off x="914400" y="1143000"/>
            <a:ext cx="8001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8"/>
          <p:cNvSpPr>
            <a:spLocks noGrp="1" noChangeArrowheads="1"/>
          </p:cNvSpPr>
          <p:nvPr>
            <p:ph type="sldNum" sz="quarter" idx="10"/>
          </p:nvPr>
        </p:nvSpPr>
        <p:spPr>
          <a:ln/>
        </p:spPr>
        <p:txBody>
          <a:bodyPr/>
          <a:lstStyle>
            <a:lvl1pPr>
              <a:defRPr/>
            </a:lvl1pPr>
          </a:lstStyle>
          <a:p>
            <a:fld id="{E9923BF9-6B10-4561-A26B-322DC4BA236B}" type="slidenum">
              <a:rPr lang="en-US" smtClean="0">
                <a:solidFill>
                  <a:srgbClr val="000000">
                    <a:tint val="75000"/>
                  </a:srgbClr>
                </a:solidFill>
              </a:rPr>
              <a:pPr/>
              <a:t>‹#›</a:t>
            </a:fld>
            <a:endParaRPr lang="en-US" dirty="0">
              <a:solidFill>
                <a:srgbClr val="000000">
                  <a:tint val="75000"/>
                </a:srgbClr>
              </a:solidFill>
            </a:endParaRPr>
          </a:p>
        </p:txBody>
      </p:sp>
      <p:sp>
        <p:nvSpPr>
          <p:cNvPr id="6" name="Footer Placeholder 4"/>
          <p:cNvSpPr>
            <a:spLocks noGrp="1"/>
          </p:cNvSpPr>
          <p:nvPr>
            <p:ph type="ftr" sz="quarter" idx="3"/>
          </p:nvPr>
        </p:nvSpPr>
        <p:spPr>
          <a:xfrm>
            <a:off x="651500" y="6440244"/>
            <a:ext cx="5767437" cy="365125"/>
          </a:xfrm>
          <a:prstGeom prst="rect">
            <a:avLst/>
          </a:prstGeom>
        </p:spPr>
        <p:txBody>
          <a:bodyPr vert="horz" lIns="0" tIns="45720" rIns="0" bIns="45720" rtlCol="0" anchor="ctr"/>
          <a:lstStyle>
            <a:lvl1pPr algn="l">
              <a:defRPr sz="1000">
                <a:solidFill>
                  <a:schemeClr val="tx1"/>
                </a:solidFill>
                <a:latin typeface="Arial" pitchFamily="34" charset="0"/>
                <a:cs typeface="Arial" pitchFamily="34" charset="0"/>
              </a:defRPr>
            </a:lvl1pPr>
          </a:lstStyle>
          <a:p>
            <a:endParaRPr lang="en-GB" dirty="0"/>
          </a:p>
        </p:txBody>
      </p:sp>
    </p:spTree>
    <p:extLst>
      <p:ext uri="{BB962C8B-B14F-4D97-AF65-F5344CB8AC3E}">
        <p14:creationId xmlns:p14="http://schemas.microsoft.com/office/powerpoint/2010/main" val="8014621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title and Content with Grey Ring Graphic">
    <p:spTree>
      <p:nvGrpSpPr>
        <p:cNvPr id="1" name=""/>
        <p:cNvGrpSpPr/>
        <p:nvPr/>
      </p:nvGrpSpPr>
      <p:grpSpPr>
        <a:xfrm>
          <a:off x="0" y="0"/>
          <a:ext cx="0" cy="0"/>
          <a:chOff x="0" y="0"/>
          <a:chExt cx="0" cy="0"/>
        </a:xfrm>
      </p:grpSpPr>
      <p:sp>
        <p:nvSpPr>
          <p:cNvPr id="2" name="Title 1"/>
          <p:cNvSpPr>
            <a:spLocks noGrp="1"/>
          </p:cNvSpPr>
          <p:nvPr>
            <p:ph type="title"/>
          </p:nvPr>
        </p:nvSpPr>
        <p:spPr>
          <a:xfrm>
            <a:off x="245170" y="265114"/>
            <a:ext cx="8650800" cy="572400"/>
          </a:xfrm>
        </p:spPr>
        <p:txBody>
          <a:bodyPr/>
          <a:lstStyle/>
          <a:p>
            <a:r>
              <a:rPr lang="en-US" dirty="0" smtClean="0"/>
              <a:t>Click to edit Master title style</a:t>
            </a:r>
            <a:endParaRPr lang="en-GB" dirty="0"/>
          </a:p>
        </p:txBody>
      </p:sp>
      <p:sp>
        <p:nvSpPr>
          <p:cNvPr id="5" name="Slide Number Placeholder 4"/>
          <p:cNvSpPr>
            <a:spLocks noGrp="1"/>
          </p:cNvSpPr>
          <p:nvPr>
            <p:ph type="sldNum" sz="quarter" idx="12"/>
          </p:nvPr>
        </p:nvSpPr>
        <p:spPr/>
        <p:txBody>
          <a:bodyPr/>
          <a:lstStyle/>
          <a:p>
            <a:fld id="{C452FE08-87EB-4D43-A9B3-DB16E07F946D}" type="slidenum">
              <a:rPr lang="en-GB" smtClean="0"/>
              <a:pPr/>
              <a:t>‹#›</a:t>
            </a:fld>
            <a:endParaRPr lang="en-GB"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3167" y="2721430"/>
            <a:ext cx="4130833" cy="4136570"/>
          </a:xfrm>
          <a:prstGeom prst="rect">
            <a:avLst/>
          </a:prstGeom>
        </p:spPr>
      </p:pic>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94579" y="6466032"/>
            <a:ext cx="1010653" cy="189043"/>
          </a:xfrm>
          <a:prstGeom prst="rect">
            <a:avLst/>
          </a:prstGeom>
        </p:spPr>
      </p:pic>
      <p:sp>
        <p:nvSpPr>
          <p:cNvPr id="8" name="Text Placeholder 10"/>
          <p:cNvSpPr>
            <a:spLocks noGrp="1"/>
          </p:cNvSpPr>
          <p:nvPr>
            <p:ph type="body" sz="quarter" idx="14"/>
          </p:nvPr>
        </p:nvSpPr>
        <p:spPr>
          <a:xfrm>
            <a:off x="245170" y="800100"/>
            <a:ext cx="8650800" cy="462061"/>
          </a:xfrm>
        </p:spPr>
        <p:txBody>
          <a:bodyPr anchor="ctr" anchorCtr="0">
            <a:noAutofit/>
          </a:bodyPr>
          <a:lstStyle>
            <a:lvl1pPr marL="0" indent="0">
              <a:buNone/>
              <a:defRPr sz="2200">
                <a:solidFill>
                  <a:schemeClr val="tx2"/>
                </a:solidFill>
              </a:defRPr>
            </a:lvl1pPr>
          </a:lstStyle>
          <a:p>
            <a:pPr lvl="0"/>
            <a:r>
              <a:rPr lang="en-US" dirty="0" smtClean="0"/>
              <a:t>Click to edit Master text styles</a:t>
            </a:r>
          </a:p>
        </p:txBody>
      </p:sp>
      <p:sp>
        <p:nvSpPr>
          <p:cNvPr id="9" name="Content Placeholder 2"/>
          <p:cNvSpPr>
            <a:spLocks noGrp="1"/>
          </p:cNvSpPr>
          <p:nvPr>
            <p:ph idx="1"/>
          </p:nvPr>
        </p:nvSpPr>
        <p:spPr>
          <a:xfrm>
            <a:off x="245170" y="1661950"/>
            <a:ext cx="8650800" cy="47277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3"/>
          <p:cNvSpPr>
            <a:spLocks noGrp="1"/>
          </p:cNvSpPr>
          <p:nvPr>
            <p:ph type="ftr" sz="quarter" idx="11"/>
          </p:nvPr>
        </p:nvSpPr>
        <p:spPr/>
        <p:txBody>
          <a:bodyPr/>
          <a:lstStyle/>
          <a:p>
            <a:r>
              <a:rPr lang="en-GB" smtClean="0"/>
              <a:t>SunGard Executive Briefing</a:t>
            </a:r>
            <a:endParaRPr lang="en-GB" dirty="0"/>
          </a:p>
        </p:txBody>
      </p:sp>
    </p:spTree>
    <p:extLst>
      <p:ext uri="{BB962C8B-B14F-4D97-AF65-F5344CB8AC3E}">
        <p14:creationId xmlns:p14="http://schemas.microsoft.com/office/powerpoint/2010/main" val="67846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r>
              <a:rPr lang="en-GB" smtClean="0"/>
              <a:t>SunGard Executive Briefing</a:t>
            </a:r>
            <a:endParaRPr lang="en-GB" dirty="0"/>
          </a:p>
        </p:txBody>
      </p:sp>
      <p:sp>
        <p:nvSpPr>
          <p:cNvPr id="5" name="Slide Number Placeholder 4"/>
          <p:cNvSpPr>
            <a:spLocks noGrp="1"/>
          </p:cNvSpPr>
          <p:nvPr>
            <p:ph type="sldNum" sz="quarter" idx="12"/>
          </p:nvPr>
        </p:nvSpPr>
        <p:spPr/>
        <p:txBody>
          <a:bodyPr/>
          <a:lstStyle/>
          <a:p>
            <a:fld id="{C452FE08-87EB-4D43-A9B3-DB16E07F946D}" type="slidenum">
              <a:rPr lang="en-GB" smtClean="0"/>
              <a:pPr/>
              <a:t>‹#›</a:t>
            </a:fld>
            <a:endParaRPr lang="en-GB" dirty="0"/>
          </a:p>
        </p:txBody>
      </p:sp>
    </p:spTree>
    <p:extLst>
      <p:ext uri="{BB962C8B-B14F-4D97-AF65-F5344CB8AC3E}">
        <p14:creationId xmlns:p14="http://schemas.microsoft.com/office/powerpoint/2010/main" val="247262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image" Target="../media/image1.png"/><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theme" Target="../theme/theme2.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5170" y="265114"/>
            <a:ext cx="8651181" cy="1025524"/>
          </a:xfrm>
          <a:prstGeom prst="rect">
            <a:avLst/>
          </a:prstGeom>
        </p:spPr>
        <p:txBody>
          <a:bodyPr vert="horz" lIns="91440" tIns="45720" rIns="91440" bIns="4572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45170" y="1661950"/>
            <a:ext cx="8650800" cy="47277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654001" y="6443663"/>
            <a:ext cx="6127799" cy="225697"/>
          </a:xfrm>
          <a:prstGeom prst="rect">
            <a:avLst/>
          </a:prstGeom>
        </p:spPr>
        <p:txBody>
          <a:bodyPr vert="horz" lIns="0" tIns="45720" rIns="91440" bIns="45720" rtlCol="0" anchor="ctr"/>
          <a:lstStyle>
            <a:lvl1pPr algn="l">
              <a:defRPr lang="en-GB" sz="1000" kern="1200" dirty="0">
                <a:solidFill>
                  <a:schemeClr val="tx1">
                    <a:tint val="75000"/>
                  </a:schemeClr>
                </a:solidFill>
                <a:latin typeface="+mn-lt"/>
                <a:ea typeface="+mn-ea"/>
                <a:cs typeface="+mn-cs"/>
              </a:defRPr>
            </a:lvl1pPr>
          </a:lstStyle>
          <a:p>
            <a:r>
              <a:rPr lang="en-GB" smtClean="0"/>
              <a:t>SunGard Executive Briefing</a:t>
            </a:r>
            <a:endParaRPr lang="en-GB" dirty="0"/>
          </a:p>
        </p:txBody>
      </p:sp>
      <p:sp>
        <p:nvSpPr>
          <p:cNvPr id="6" name="Slide Number Placeholder 5"/>
          <p:cNvSpPr>
            <a:spLocks noGrp="1"/>
          </p:cNvSpPr>
          <p:nvPr>
            <p:ph type="sldNum" sz="quarter" idx="4"/>
          </p:nvPr>
        </p:nvSpPr>
        <p:spPr>
          <a:xfrm>
            <a:off x="237814" y="6443663"/>
            <a:ext cx="345594" cy="228600"/>
          </a:xfrm>
          <a:prstGeom prst="rect">
            <a:avLst/>
          </a:prstGeom>
        </p:spPr>
        <p:txBody>
          <a:bodyPr vert="horz" lIns="91440" tIns="45720" rIns="91440" bIns="45720" rtlCol="0" anchor="ctr"/>
          <a:lstStyle>
            <a:lvl1pPr algn="r">
              <a:defRPr sz="1000">
                <a:solidFill>
                  <a:schemeClr val="tx1">
                    <a:tint val="75000"/>
                  </a:schemeClr>
                </a:solidFill>
              </a:defRPr>
            </a:lvl1pPr>
          </a:lstStyle>
          <a:p>
            <a:fld id="{C452FE08-87EB-4D43-A9B3-DB16E07F946D}" type="slidenum">
              <a:rPr lang="en-GB" smtClean="0"/>
              <a:pPr/>
              <a:t>‹#›</a:t>
            </a:fld>
            <a:endParaRPr lang="en-GB" dirty="0"/>
          </a:p>
        </p:txBody>
      </p:sp>
      <p:sp>
        <p:nvSpPr>
          <p:cNvPr id="31" name="Rectangle 30"/>
          <p:cNvSpPr/>
          <p:nvPr userDrawn="1"/>
        </p:nvSpPr>
        <p:spPr>
          <a:xfrm>
            <a:off x="453258" y="6443812"/>
            <a:ext cx="22955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2"/>
                </a:solidFill>
                <a:effectLst/>
                <a:uLnTx/>
                <a:uFillTx/>
                <a:latin typeface="+mn-lt"/>
                <a:ea typeface="+mn-ea"/>
                <a:cs typeface="+mn-cs"/>
              </a:rPr>
              <a:t>•</a:t>
            </a:r>
            <a:endParaRPr kumimoji="0" lang="en-GB" sz="1000" b="0" i="0" u="none" strike="noStrike" kern="1200" cap="none" spc="0" normalizeH="0" baseline="0" noProof="0" dirty="0">
              <a:ln>
                <a:noFill/>
              </a:ln>
              <a:solidFill>
                <a:schemeClr val="tx2"/>
              </a:solidFill>
              <a:effectLst/>
              <a:uLnTx/>
              <a:uFillTx/>
              <a:latin typeface="+mn-lt"/>
              <a:ea typeface="+mn-ea"/>
              <a:cs typeface="+mn-cs"/>
            </a:endParaRPr>
          </a:p>
        </p:txBody>
      </p:sp>
      <p:pic>
        <p:nvPicPr>
          <p:cNvPr id="11" name="Picture 10"/>
          <p:cNvPicPr>
            <a:picLocks noChangeAspect="1"/>
          </p:cNvPicPr>
          <p:nvPr userDrawn="1"/>
        </p:nvPicPr>
        <p:blipFill>
          <a:blip r:embed="rId58" cstate="screen">
            <a:extLst>
              <a:ext uri="{28A0092B-C50C-407E-A947-70E740481C1C}">
                <a14:useLocalDpi xmlns:a14="http://schemas.microsoft.com/office/drawing/2010/main"/>
              </a:ext>
            </a:extLst>
          </a:blip>
          <a:stretch>
            <a:fillRect/>
          </a:stretch>
        </p:blipFill>
        <p:spPr>
          <a:xfrm>
            <a:off x="7794579" y="6466032"/>
            <a:ext cx="1010653" cy="189043"/>
          </a:xfrm>
          <a:prstGeom prst="rect">
            <a:avLst/>
          </a:prstGeom>
        </p:spPr>
      </p:pic>
    </p:spTree>
    <p:extLst>
      <p:ext uri="{BB962C8B-B14F-4D97-AF65-F5344CB8AC3E}">
        <p14:creationId xmlns:p14="http://schemas.microsoft.com/office/powerpoint/2010/main" val="41901844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7" r:id="rId20"/>
    <p:sldLayoutId id="2147483696"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 id="2147483716" r:id="rId39"/>
    <p:sldLayoutId id="2147483717" r:id="rId40"/>
    <p:sldLayoutId id="2147483718" r:id="rId41"/>
    <p:sldLayoutId id="2147483719" r:id="rId42"/>
    <p:sldLayoutId id="2147483720" r:id="rId43"/>
    <p:sldLayoutId id="2147483721" r:id="rId44"/>
    <p:sldLayoutId id="2147483722" r:id="rId45"/>
    <p:sldLayoutId id="2147483723" r:id="rId46"/>
    <p:sldLayoutId id="2147483724" r:id="rId47"/>
    <p:sldLayoutId id="2147483725" r:id="rId48"/>
    <p:sldLayoutId id="2147483726" r:id="rId49"/>
    <p:sldLayoutId id="2147483727" r:id="rId50"/>
    <p:sldLayoutId id="2147483728" r:id="rId51"/>
    <p:sldLayoutId id="2147483729" r:id="rId52"/>
    <p:sldLayoutId id="2147483730" r:id="rId53"/>
    <p:sldLayoutId id="2147483731" r:id="rId54"/>
    <p:sldLayoutId id="2147483732" r:id="rId55"/>
    <p:sldLayoutId id="2147483734" r:id="rId5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808038" indent="-2667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074738" indent="-2667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5170" y="265114"/>
            <a:ext cx="8651181" cy="1025524"/>
          </a:xfrm>
          <a:prstGeom prst="rect">
            <a:avLst/>
          </a:prstGeom>
        </p:spPr>
        <p:txBody>
          <a:bodyPr vert="horz" lIns="91440" tIns="45720" rIns="91440" bIns="4572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245170" y="1661950"/>
            <a:ext cx="8650800" cy="47277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654001" y="6443663"/>
            <a:ext cx="6127799" cy="225697"/>
          </a:xfrm>
          <a:prstGeom prst="rect">
            <a:avLst/>
          </a:prstGeom>
        </p:spPr>
        <p:txBody>
          <a:bodyPr vert="horz" lIns="0" tIns="45720" rIns="91440" bIns="45720" rtlCol="0" anchor="ctr"/>
          <a:lstStyle>
            <a:lvl1pPr algn="l">
              <a:defRPr lang="en-GB" sz="1000" kern="1200" dirty="0">
                <a:solidFill>
                  <a:schemeClr val="tx1">
                    <a:tint val="75000"/>
                  </a:schemeClr>
                </a:solidFill>
                <a:latin typeface="+mn-lt"/>
                <a:ea typeface="+mn-ea"/>
                <a:cs typeface="+mn-cs"/>
              </a:defRPr>
            </a:lvl1pPr>
          </a:lstStyle>
          <a:p>
            <a:r>
              <a:rPr lang="en-GB" smtClean="0"/>
              <a:t>SunGard Executive Briefing</a:t>
            </a:r>
            <a:endParaRPr lang="en-GB" dirty="0"/>
          </a:p>
        </p:txBody>
      </p:sp>
      <p:sp>
        <p:nvSpPr>
          <p:cNvPr id="6" name="Slide Number Placeholder 5"/>
          <p:cNvSpPr>
            <a:spLocks noGrp="1"/>
          </p:cNvSpPr>
          <p:nvPr>
            <p:ph type="sldNum" sz="quarter" idx="4"/>
          </p:nvPr>
        </p:nvSpPr>
        <p:spPr>
          <a:xfrm>
            <a:off x="237814" y="6443663"/>
            <a:ext cx="345594" cy="228600"/>
          </a:xfrm>
          <a:prstGeom prst="rect">
            <a:avLst/>
          </a:prstGeom>
        </p:spPr>
        <p:txBody>
          <a:bodyPr vert="horz" lIns="91440" tIns="45720" rIns="91440" bIns="45720" rtlCol="0" anchor="ctr"/>
          <a:lstStyle>
            <a:lvl1pPr algn="r">
              <a:defRPr sz="1000">
                <a:solidFill>
                  <a:schemeClr val="tx1">
                    <a:tint val="75000"/>
                  </a:schemeClr>
                </a:solidFill>
              </a:defRPr>
            </a:lvl1pPr>
          </a:lstStyle>
          <a:p>
            <a:fld id="{C452FE08-87EB-4D43-A9B3-DB16E07F946D}" type="slidenum">
              <a:rPr lang="en-GB" smtClean="0"/>
              <a:pPr/>
              <a:t>‹#›</a:t>
            </a:fld>
            <a:endParaRPr lang="en-GB" dirty="0"/>
          </a:p>
        </p:txBody>
      </p:sp>
      <p:sp>
        <p:nvSpPr>
          <p:cNvPr id="31" name="Rectangle 30"/>
          <p:cNvSpPr/>
          <p:nvPr/>
        </p:nvSpPr>
        <p:spPr>
          <a:xfrm>
            <a:off x="453258" y="6443812"/>
            <a:ext cx="22955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2"/>
                </a:solidFill>
                <a:effectLst/>
                <a:uLnTx/>
                <a:uFillTx/>
                <a:latin typeface="+mn-lt"/>
                <a:ea typeface="+mn-ea"/>
                <a:cs typeface="+mn-cs"/>
              </a:rPr>
              <a:t>•</a:t>
            </a:r>
            <a:endParaRPr kumimoji="0" lang="en-GB" sz="1000" b="0" i="0" u="none" strike="noStrike" kern="1200" cap="none" spc="0" normalizeH="0" baseline="0" noProof="0" dirty="0">
              <a:ln>
                <a:noFill/>
              </a:ln>
              <a:solidFill>
                <a:schemeClr val="tx2"/>
              </a:solidFill>
              <a:effectLst/>
              <a:uLnTx/>
              <a:uFillTx/>
              <a:latin typeface="+mn-lt"/>
              <a:ea typeface="+mn-ea"/>
              <a:cs typeface="+mn-cs"/>
            </a:endParaRPr>
          </a:p>
        </p:txBody>
      </p:sp>
      <p:pic>
        <p:nvPicPr>
          <p:cNvPr id="11" name="Picture 10"/>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794579" y="6466032"/>
            <a:ext cx="1010653" cy="189043"/>
          </a:xfrm>
          <a:prstGeom prst="rect">
            <a:avLst/>
          </a:prstGeom>
        </p:spPr>
      </p:pic>
      <p:sp>
        <p:nvSpPr>
          <p:cNvPr id="8" name="Rectangle 7"/>
          <p:cNvSpPr/>
          <p:nvPr userDrawn="1"/>
        </p:nvSpPr>
        <p:spPr>
          <a:xfrm>
            <a:off x="453258" y="6443812"/>
            <a:ext cx="22955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2"/>
                </a:solidFill>
                <a:effectLst/>
                <a:uLnTx/>
                <a:uFillTx/>
                <a:latin typeface="+mn-lt"/>
                <a:ea typeface="+mn-ea"/>
                <a:cs typeface="+mn-cs"/>
              </a:rPr>
              <a:t>•</a:t>
            </a:r>
            <a:endParaRPr kumimoji="0" lang="en-GB" sz="1000" b="0" i="0" u="none" strike="noStrike" kern="1200" cap="none" spc="0" normalizeH="0" baseline="0" noProof="0" dirty="0">
              <a:ln>
                <a:noFill/>
              </a:ln>
              <a:solidFill>
                <a:schemeClr val="tx2"/>
              </a:solidFill>
              <a:effectLst/>
              <a:uLnTx/>
              <a:uFillTx/>
              <a:latin typeface="+mn-lt"/>
              <a:ea typeface="+mn-ea"/>
              <a:cs typeface="+mn-cs"/>
            </a:endParaRPr>
          </a:p>
        </p:txBody>
      </p:sp>
      <p:pic>
        <p:nvPicPr>
          <p:cNvPr id="9" name="Picture 8"/>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7794579" y="6466032"/>
            <a:ext cx="1010653" cy="189043"/>
          </a:xfrm>
          <a:prstGeom prst="rect">
            <a:avLst/>
          </a:prstGeom>
        </p:spPr>
      </p:pic>
    </p:spTree>
    <p:extLst>
      <p:ext uri="{BB962C8B-B14F-4D97-AF65-F5344CB8AC3E}">
        <p14:creationId xmlns:p14="http://schemas.microsoft.com/office/powerpoint/2010/main" val="87076386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808038" indent="-2667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074738" indent="-2667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5.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p:txBody>
          <a:bodyPr>
            <a:normAutofit/>
          </a:bodyPr>
          <a:lstStyle/>
          <a:p>
            <a:r>
              <a:rPr lang="en-GB" dirty="0" smtClean="0"/>
              <a:t>Evolve.</a:t>
            </a:r>
            <a:endParaRPr lang="en-GB" dirty="0"/>
          </a:p>
        </p:txBody>
      </p:sp>
      <p:sp>
        <p:nvSpPr>
          <p:cNvPr id="4" name="Title 3"/>
          <p:cNvSpPr>
            <a:spLocks noGrp="1"/>
          </p:cNvSpPr>
          <p:nvPr>
            <p:ph type="ctrTitle"/>
          </p:nvPr>
        </p:nvSpPr>
        <p:spPr/>
        <p:txBody>
          <a:bodyPr/>
          <a:lstStyle/>
          <a:p>
            <a:r>
              <a:rPr lang="en-GB" dirty="0" smtClean="0"/>
              <a:t>Enabling the adaptive enterprise</a:t>
            </a:r>
            <a:endParaRPr lang="en-GB" dirty="0"/>
          </a:p>
        </p:txBody>
      </p:sp>
      <p:sp>
        <p:nvSpPr>
          <p:cNvPr id="5" name="Subtitle 4"/>
          <p:cNvSpPr>
            <a:spLocks noGrp="1"/>
          </p:cNvSpPr>
          <p:nvPr>
            <p:ph type="subTitle" idx="1"/>
          </p:nvPr>
        </p:nvSpPr>
        <p:spPr>
          <a:xfrm>
            <a:off x="3505539" y="2204864"/>
            <a:ext cx="4979683" cy="575450"/>
          </a:xfrm>
        </p:spPr>
        <p:txBody>
          <a:bodyPr>
            <a:normAutofit/>
          </a:bodyPr>
          <a:lstStyle/>
          <a:p>
            <a:r>
              <a:rPr lang="en-US" dirty="0" smtClean="0"/>
              <a:t>Prophet Enterprise Azure</a:t>
            </a:r>
            <a:endParaRPr lang="en-GB" dirty="0" smtClean="0"/>
          </a:p>
        </p:txBody>
      </p:sp>
    </p:spTree>
    <p:extLst>
      <p:ext uri="{BB962C8B-B14F-4D97-AF65-F5344CB8AC3E}">
        <p14:creationId xmlns:p14="http://schemas.microsoft.com/office/powerpoint/2010/main" val="213183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3"/>
          <p:cNvSpPr>
            <a:spLocks noGrp="1" noChangeArrowheads="1"/>
          </p:cNvSpPr>
          <p:nvPr>
            <p:ph idx="1"/>
          </p:nvPr>
        </p:nvSpPr>
        <p:spPr/>
        <p:txBody>
          <a:bodyPr>
            <a:normAutofit/>
          </a:bodyPr>
          <a:lstStyle/>
          <a:p>
            <a:pPr marL="0" indent="0">
              <a:spcBef>
                <a:spcPts val="0"/>
              </a:spcBef>
              <a:spcAft>
                <a:spcPts val="600"/>
              </a:spcAft>
              <a:buNone/>
            </a:pPr>
            <a:r>
              <a:rPr lang="en-GB" sz="1600" dirty="0" smtClean="0"/>
              <a:t>Copyright 2015 SunGard. This </a:t>
            </a:r>
            <a:r>
              <a:rPr lang="en-GB" sz="1600" dirty="0"/>
              <a:t>document and the software described within are copyrighted with all rights reserved. No part of this document may be reproduced, transcribed, </a:t>
            </a:r>
            <a:r>
              <a:rPr lang="en-GB" sz="1600" dirty="0" smtClean="0"/>
              <a:t>transmitted, stored </a:t>
            </a:r>
            <a:r>
              <a:rPr lang="en-GB" sz="1600" dirty="0"/>
              <a:t>in an electronic retrieval system, or translated into any language in any form by any means without the prior written permission of SunGard. SunGard makes no warranties, express or implied, in this document. In no event shall SunGard be liable for damages of any kind arising out of the use of this document or the information contained within it.</a:t>
            </a:r>
          </a:p>
          <a:p>
            <a:pPr marL="0" indent="0">
              <a:spcBef>
                <a:spcPts val="0"/>
              </a:spcBef>
              <a:spcAft>
                <a:spcPts val="600"/>
              </a:spcAft>
              <a:buNone/>
            </a:pPr>
            <a:r>
              <a:rPr lang="en-GB" sz="1600" dirty="0" smtClean="0"/>
              <a:t>This </a:t>
            </a:r>
            <a:r>
              <a:rPr lang="en-GB" sz="1600" dirty="0"/>
              <a:t>document contains information that is confidential or proprietary to SunGard (or its direct and indirect subsidiaries). By accepting this document you agree that</a:t>
            </a:r>
            <a:r>
              <a:rPr lang="en-GB" sz="1600" dirty="0" smtClean="0"/>
              <a:t>: </a:t>
            </a:r>
          </a:p>
          <a:p>
            <a:pPr marL="0" indent="0">
              <a:spcBef>
                <a:spcPts val="0"/>
              </a:spcBef>
              <a:spcAft>
                <a:spcPts val="600"/>
              </a:spcAft>
              <a:buNone/>
            </a:pPr>
            <a:r>
              <a:rPr lang="en-GB" sz="1600" dirty="0" smtClean="0"/>
              <a:t>(1) if </a:t>
            </a:r>
            <a:r>
              <a:rPr lang="en-GB" sz="1600" dirty="0"/>
              <a:t>there is any pre-existing contract containing disclosure and use restrictions between you and SunGard or your company and SunGard, you and your company will use this information in reliance on and subject to the terms of any such pre-existing contract; </a:t>
            </a:r>
            <a:endParaRPr lang="en-GB" sz="1600" dirty="0" smtClean="0"/>
          </a:p>
          <a:p>
            <a:pPr marL="0" indent="0">
              <a:spcBef>
                <a:spcPts val="0"/>
              </a:spcBef>
              <a:spcAft>
                <a:spcPts val="600"/>
              </a:spcAft>
              <a:buNone/>
            </a:pPr>
            <a:r>
              <a:rPr lang="en-GB" sz="1600" dirty="0" smtClean="0"/>
              <a:t>(2) if </a:t>
            </a:r>
            <a:r>
              <a:rPr lang="en-GB" sz="1600" dirty="0"/>
              <a:t>there is no contractual relationship between you and SunGard or </a:t>
            </a:r>
            <a:r>
              <a:rPr lang="en-GB" sz="1600" dirty="0" smtClean="0"/>
              <a:t>your </a:t>
            </a:r>
            <a:r>
              <a:rPr lang="en-GB" sz="1600" dirty="0"/>
              <a:t>company and SunGard, you and your company agree to protect this information and not to reproduce,  copy, disclose to any third party or use the information in any way without SunGard’s prior written consent, except as may be required by law. You acknowledge that if you or your company breach this provision, then SunGard shall be entitled to take legal action against you</a:t>
            </a:r>
            <a:r>
              <a:rPr lang="en-GB" sz="1600" dirty="0" smtClean="0"/>
              <a:t>.</a:t>
            </a:r>
            <a:endParaRPr lang="en-GB" sz="1600" dirty="0"/>
          </a:p>
        </p:txBody>
      </p:sp>
      <p:sp>
        <p:nvSpPr>
          <p:cNvPr id="2" name="Slide Number Placeholder 1"/>
          <p:cNvSpPr>
            <a:spLocks noGrp="1"/>
          </p:cNvSpPr>
          <p:nvPr>
            <p:ph type="sldNum" sz="quarter" idx="12"/>
          </p:nvPr>
        </p:nvSpPr>
        <p:spPr/>
        <p:txBody>
          <a:bodyPr/>
          <a:lstStyle/>
          <a:p>
            <a:fld id="{221C5CFD-7FA1-40DE-958A-FCFEB1A96799}" type="slidenum">
              <a:rPr lang="en-GB" smtClean="0">
                <a:solidFill>
                  <a:prstClr val="black"/>
                </a:solidFill>
              </a:rPr>
              <a:pPr/>
              <a:t>2</a:t>
            </a:fld>
            <a:endParaRPr lang="en-GB">
              <a:solidFill>
                <a:prstClr val="black"/>
              </a:solidFill>
            </a:endParaRPr>
          </a:p>
        </p:txBody>
      </p:sp>
      <p:sp>
        <p:nvSpPr>
          <p:cNvPr id="499714" name="Rectangle 2"/>
          <p:cNvSpPr>
            <a:spLocks noGrp="1" noChangeArrowheads="1"/>
          </p:cNvSpPr>
          <p:nvPr>
            <p:ph type="title"/>
          </p:nvPr>
        </p:nvSpPr>
        <p:spPr/>
        <p:txBody>
          <a:bodyPr/>
          <a:lstStyle/>
          <a:p>
            <a:r>
              <a:rPr lang="en-GB" dirty="0"/>
              <a:t>Confidentiality Statement</a:t>
            </a:r>
          </a:p>
        </p:txBody>
      </p:sp>
    </p:spTree>
    <p:extLst>
      <p:ext uri="{BB962C8B-B14F-4D97-AF65-F5344CB8AC3E}">
        <p14:creationId xmlns:p14="http://schemas.microsoft.com/office/powerpoint/2010/main" val="57606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95736" y="2780928"/>
            <a:ext cx="4887800" cy="1944216"/>
          </a:xfrm>
        </p:spPr>
        <p:txBody>
          <a:bodyPr/>
          <a:lstStyle/>
          <a:p>
            <a:r>
              <a:rPr lang="en-US" dirty="0" smtClean="0"/>
              <a:t>Prophet Managed Service</a:t>
            </a:r>
            <a:endParaRPr lang="en-US" dirty="0"/>
          </a:p>
        </p:txBody>
      </p:sp>
      <p:sp>
        <p:nvSpPr>
          <p:cNvPr id="3" name="Slide Number Placeholder 2"/>
          <p:cNvSpPr>
            <a:spLocks noGrp="1"/>
          </p:cNvSpPr>
          <p:nvPr>
            <p:ph type="sldNum" sz="quarter" idx="4294967295"/>
          </p:nvPr>
        </p:nvSpPr>
        <p:spPr>
          <a:xfrm>
            <a:off x="0" y="6443663"/>
            <a:ext cx="346075" cy="228600"/>
          </a:xfrm>
        </p:spPr>
        <p:txBody>
          <a:bodyPr/>
          <a:lstStyle/>
          <a:p>
            <a:fld id="{C452FE08-87EB-4D43-A9B3-DB16E07F946D}" type="slidenum">
              <a:rPr lang="en-GB" smtClean="0"/>
              <a:t>3</a:t>
            </a:fld>
            <a:endParaRPr lang="en-GB" dirty="0"/>
          </a:p>
        </p:txBody>
      </p:sp>
    </p:spTree>
    <p:extLst>
      <p:ext uri="{BB962C8B-B14F-4D97-AF65-F5344CB8AC3E}">
        <p14:creationId xmlns:p14="http://schemas.microsoft.com/office/powerpoint/2010/main" val="262155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4" descr="http://www.flintdeveloper.co.uk/media/images2/cloudhandsownflint.jpg"/>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24167" r="22917"/>
          <a:stretch/>
        </p:blipFill>
        <p:spPr bwMode="auto">
          <a:xfrm>
            <a:off x="0" y="228850"/>
            <a:ext cx="9144000" cy="66291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51520" y="3140197"/>
            <a:ext cx="8568630" cy="1179161"/>
          </a:xfrm>
          <a:prstGeom prst="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SunGard and Cloud Computing</a:t>
            </a:r>
            <a:endParaRPr lang="en-GB" dirty="0"/>
          </a:p>
        </p:txBody>
      </p:sp>
      <p:sp>
        <p:nvSpPr>
          <p:cNvPr id="30" name="Title 1"/>
          <p:cNvSpPr txBox="1">
            <a:spLocks/>
          </p:cNvSpPr>
          <p:nvPr/>
        </p:nvSpPr>
        <p:spPr>
          <a:xfrm>
            <a:off x="638399" y="494400"/>
            <a:ext cx="8388000" cy="540000"/>
          </a:xfrm>
          <a:prstGeom prst="rect">
            <a:avLst/>
          </a:prstGeom>
        </p:spPr>
        <p:txBody>
          <a:bodyPr vert="horz" lIns="0" tIns="0" rIns="0" bIns="0" rtlCol="0" anchor="t" anchorCtr="0">
            <a:noAutofit/>
          </a:bodyPr>
          <a:lstStyle>
            <a:lvl1pPr algn="l" defTabSz="914400" rtl="0" eaLnBrk="1" latinLnBrk="0" hangingPunct="1">
              <a:spcBef>
                <a:spcPct val="0"/>
              </a:spcBef>
              <a:buNone/>
              <a:defRPr sz="2800" b="1" kern="1200" cap="none" baseline="0">
                <a:solidFill>
                  <a:schemeClr val="tx1"/>
                </a:solidFill>
                <a:latin typeface="+mj-lt"/>
                <a:ea typeface="+mj-ea"/>
                <a:cs typeface="+mj-cs"/>
              </a:defRPr>
            </a:lvl1pPr>
          </a:lstStyle>
          <a:p>
            <a:r>
              <a:rPr lang="en-GB" sz="2400" b="0" dirty="0">
                <a:solidFill>
                  <a:schemeClr val="bg1"/>
                </a:solidFill>
              </a:rPr>
              <a:t>Why SunGard’s Prophet Managed Cloud Service</a:t>
            </a:r>
            <a:br>
              <a:rPr lang="en-GB" sz="2400" b="0" dirty="0">
                <a:solidFill>
                  <a:schemeClr val="bg1"/>
                </a:solidFill>
              </a:rPr>
            </a:br>
            <a:endParaRPr lang="en-GB" sz="1800" b="0" i="1" dirty="0">
              <a:solidFill>
                <a:schemeClr val="bg1"/>
              </a:solidFill>
            </a:endParaRPr>
          </a:p>
        </p:txBody>
      </p:sp>
      <p:sp>
        <p:nvSpPr>
          <p:cNvPr id="12" name="Rectangle 11"/>
          <p:cNvSpPr/>
          <p:nvPr/>
        </p:nvSpPr>
        <p:spPr>
          <a:xfrm>
            <a:off x="361950" y="1526594"/>
            <a:ext cx="2714072" cy="1976830"/>
          </a:xfrm>
          <a:prstGeom prst="rect">
            <a:avLst/>
          </a:prstGeom>
          <a:solidFill>
            <a:schemeClr val="bg1"/>
          </a:solidFill>
          <a:ln>
            <a:solidFill>
              <a:srgbClr val="6A7B8F"/>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lstStyle/>
          <a:p>
            <a:pPr marL="285729" indent="-285729">
              <a:buFont typeface="Arial" panose="020B0604020202020204" pitchFamily="34" charset="0"/>
              <a:buChar char="•"/>
            </a:pPr>
            <a:r>
              <a:rPr lang="en-GB" sz="1200" dirty="0" smtClean="0">
                <a:solidFill>
                  <a:schemeClr val="tx1"/>
                </a:solidFill>
              </a:rPr>
              <a:t>Actuarial Risk Systems &amp; Cloud Consulting</a:t>
            </a:r>
          </a:p>
          <a:p>
            <a:pPr marL="285729" indent="-285729">
              <a:buFont typeface="Arial" panose="020B0604020202020204" pitchFamily="34" charset="0"/>
              <a:buChar char="•"/>
            </a:pPr>
            <a:r>
              <a:rPr lang="en-GB" sz="1200" dirty="0" smtClean="0">
                <a:solidFill>
                  <a:schemeClr val="tx1"/>
                </a:solidFill>
              </a:rPr>
              <a:t>Prophet Application Cloud Migration and Deployment Service (End-to-End)</a:t>
            </a:r>
          </a:p>
          <a:p>
            <a:pPr marL="285729" indent="-285729">
              <a:buFont typeface="Arial" panose="020B0604020202020204" pitchFamily="34" charset="0"/>
              <a:buChar char="•"/>
            </a:pPr>
            <a:r>
              <a:rPr lang="en-GB" sz="1200" dirty="0" smtClean="0">
                <a:solidFill>
                  <a:schemeClr val="tx1"/>
                </a:solidFill>
              </a:rPr>
              <a:t>Service Integration</a:t>
            </a:r>
          </a:p>
          <a:p>
            <a:pPr marL="285729" indent="-285729">
              <a:buFont typeface="Arial" panose="020B0604020202020204" pitchFamily="34" charset="0"/>
              <a:buChar char="•"/>
            </a:pPr>
            <a:r>
              <a:rPr lang="en-GB" sz="1200" dirty="0" smtClean="0">
                <a:solidFill>
                  <a:schemeClr val="tx1"/>
                </a:solidFill>
              </a:rPr>
              <a:t>Best of breed Service Delivery</a:t>
            </a:r>
          </a:p>
          <a:p>
            <a:pPr marL="285729" indent="-285729">
              <a:buFont typeface="Arial" panose="020B0604020202020204" pitchFamily="34" charset="0"/>
              <a:buChar char="•"/>
            </a:pPr>
            <a:r>
              <a:rPr lang="en-GB" sz="1200" dirty="0" smtClean="0">
                <a:solidFill>
                  <a:schemeClr val="tx1"/>
                </a:solidFill>
              </a:rPr>
              <a:t>Engineered to the nature of Prophet</a:t>
            </a:r>
          </a:p>
          <a:p>
            <a:pPr marL="285729" indent="-285729">
              <a:buFont typeface="Arial" panose="020B0604020202020204" pitchFamily="34" charset="0"/>
              <a:buChar char="•"/>
            </a:pPr>
            <a:endParaRPr lang="en-GB" sz="1200" dirty="0" smtClean="0">
              <a:solidFill>
                <a:schemeClr val="tx1"/>
              </a:solidFill>
            </a:endParaRPr>
          </a:p>
          <a:p>
            <a:pPr marL="285729" indent="-285729">
              <a:buFont typeface="Arial" panose="020B0604020202020204" pitchFamily="34" charset="0"/>
              <a:buChar char="•"/>
            </a:pPr>
            <a:endParaRPr lang="en-GB" sz="1200" dirty="0">
              <a:solidFill>
                <a:schemeClr val="tx1"/>
              </a:solidFill>
            </a:endParaRPr>
          </a:p>
        </p:txBody>
      </p:sp>
      <p:sp>
        <p:nvSpPr>
          <p:cNvPr id="13" name="Rectangle 12"/>
          <p:cNvSpPr/>
          <p:nvPr/>
        </p:nvSpPr>
        <p:spPr>
          <a:xfrm>
            <a:off x="462067" y="1378310"/>
            <a:ext cx="2109900" cy="34921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smtClean="0">
                <a:solidFill>
                  <a:schemeClr val="tx1"/>
                </a:solidFill>
              </a:rPr>
              <a:t>Service offerings</a:t>
            </a:r>
            <a:endParaRPr lang="en-GB" sz="1100" b="1" dirty="0">
              <a:solidFill>
                <a:schemeClr val="tx1"/>
              </a:solidFill>
            </a:endParaRPr>
          </a:p>
        </p:txBody>
      </p:sp>
      <p:sp>
        <p:nvSpPr>
          <p:cNvPr id="34" name="Rectangle 33"/>
          <p:cNvSpPr/>
          <p:nvPr/>
        </p:nvSpPr>
        <p:spPr>
          <a:xfrm>
            <a:off x="3154072" y="1526594"/>
            <a:ext cx="2714072" cy="1976830"/>
          </a:xfrm>
          <a:prstGeom prst="rect">
            <a:avLst/>
          </a:prstGeom>
          <a:solidFill>
            <a:schemeClr val="bg1"/>
          </a:solidFill>
          <a:ln>
            <a:solidFill>
              <a:srgbClr val="6A7B8F"/>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lstStyle/>
          <a:p>
            <a:pPr marL="285729" indent="-285729">
              <a:buFont typeface="Arial" panose="020B0604020202020204" pitchFamily="34" charset="0"/>
              <a:buChar char="•"/>
            </a:pPr>
            <a:r>
              <a:rPr lang="en-GB" sz="1200" dirty="0" smtClean="0">
                <a:solidFill>
                  <a:schemeClr val="tx1"/>
                </a:solidFill>
              </a:rPr>
              <a:t>10+ private cloud (PMHS) clients since 2012</a:t>
            </a:r>
          </a:p>
          <a:p>
            <a:pPr marL="285729" indent="-285729">
              <a:buFont typeface="Arial" panose="020B0604020202020204" pitchFamily="34" charset="0"/>
              <a:buChar char="•"/>
            </a:pPr>
            <a:r>
              <a:rPr lang="en-GB" sz="1200" dirty="0" smtClean="0">
                <a:solidFill>
                  <a:schemeClr val="tx1"/>
                </a:solidFill>
              </a:rPr>
              <a:t>4+ successful </a:t>
            </a:r>
            <a:r>
              <a:rPr lang="en-GB" sz="1200" dirty="0" err="1" smtClean="0">
                <a:solidFill>
                  <a:schemeClr val="tx1"/>
                </a:solidFill>
              </a:rPr>
              <a:t>PoC</a:t>
            </a:r>
            <a:r>
              <a:rPr lang="en-GB" sz="1200" dirty="0" smtClean="0">
                <a:solidFill>
                  <a:schemeClr val="tx1"/>
                </a:solidFill>
              </a:rPr>
              <a:t> (PMCS) completed (Amazon &amp; Azure)</a:t>
            </a:r>
          </a:p>
          <a:p>
            <a:pPr marL="285729" indent="-285729">
              <a:buFont typeface="Arial" panose="020B0604020202020204" pitchFamily="34" charset="0"/>
              <a:buChar char="•"/>
            </a:pPr>
            <a:r>
              <a:rPr lang="en-GB" sz="1200" dirty="0" smtClean="0">
                <a:solidFill>
                  <a:schemeClr val="tx1"/>
                </a:solidFill>
              </a:rPr>
              <a:t>1 client signed for PMCS as Backup Environment</a:t>
            </a:r>
          </a:p>
          <a:p>
            <a:pPr marL="285729" indent="-285729">
              <a:buFont typeface="Arial" panose="020B0604020202020204" pitchFamily="34" charset="0"/>
              <a:buChar char="•"/>
            </a:pPr>
            <a:r>
              <a:rPr lang="en-GB" sz="1200" dirty="0" smtClean="0">
                <a:solidFill>
                  <a:schemeClr val="tx1"/>
                </a:solidFill>
              </a:rPr>
              <a:t>1 large German client before contract signature for PMCS as production environment.</a:t>
            </a:r>
          </a:p>
          <a:p>
            <a:pPr marL="285729" indent="-285729">
              <a:buFont typeface="Arial" panose="020B0604020202020204" pitchFamily="34" charset="0"/>
              <a:buChar char="•"/>
            </a:pPr>
            <a:endParaRPr lang="en-GB" sz="1200" dirty="0" smtClean="0">
              <a:solidFill>
                <a:schemeClr val="tx1"/>
              </a:solidFill>
            </a:endParaRPr>
          </a:p>
          <a:p>
            <a:pPr marL="285729" indent="-285729">
              <a:buFont typeface="Arial" panose="020B0604020202020204" pitchFamily="34" charset="0"/>
              <a:buChar char="•"/>
            </a:pPr>
            <a:endParaRPr lang="en-GB" sz="1200" dirty="0" smtClean="0">
              <a:solidFill>
                <a:schemeClr val="tx1"/>
              </a:solidFill>
            </a:endParaRPr>
          </a:p>
          <a:p>
            <a:pPr marL="285729" indent="-285729">
              <a:buFont typeface="Arial" panose="020B0604020202020204" pitchFamily="34" charset="0"/>
              <a:buChar char="•"/>
            </a:pPr>
            <a:endParaRPr lang="en-GB" sz="1200" dirty="0" smtClean="0">
              <a:solidFill>
                <a:schemeClr val="tx1"/>
              </a:solidFill>
            </a:endParaRPr>
          </a:p>
          <a:p>
            <a:pPr marL="285729" indent="-285729">
              <a:buFont typeface="Arial" panose="020B0604020202020204" pitchFamily="34" charset="0"/>
              <a:buChar char="•"/>
            </a:pPr>
            <a:endParaRPr lang="en-GB" sz="1200" dirty="0">
              <a:solidFill>
                <a:schemeClr val="tx1"/>
              </a:solidFill>
            </a:endParaRPr>
          </a:p>
        </p:txBody>
      </p:sp>
      <p:sp>
        <p:nvSpPr>
          <p:cNvPr id="35" name="Rectangle 34"/>
          <p:cNvSpPr/>
          <p:nvPr/>
        </p:nvSpPr>
        <p:spPr>
          <a:xfrm>
            <a:off x="3254189" y="1378310"/>
            <a:ext cx="2109900" cy="34921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smtClean="0">
                <a:solidFill>
                  <a:schemeClr val="tx1"/>
                </a:solidFill>
              </a:rPr>
              <a:t>Cloud Experience</a:t>
            </a:r>
            <a:endParaRPr lang="en-GB" sz="1100" b="1" dirty="0">
              <a:solidFill>
                <a:schemeClr val="tx1"/>
              </a:solidFill>
            </a:endParaRPr>
          </a:p>
        </p:txBody>
      </p:sp>
      <p:sp>
        <p:nvSpPr>
          <p:cNvPr id="36" name="Rectangle 35"/>
          <p:cNvSpPr/>
          <p:nvPr/>
        </p:nvSpPr>
        <p:spPr>
          <a:xfrm>
            <a:off x="5962384" y="1516859"/>
            <a:ext cx="2714072" cy="1976830"/>
          </a:xfrm>
          <a:prstGeom prst="rect">
            <a:avLst/>
          </a:prstGeom>
          <a:solidFill>
            <a:schemeClr val="bg1"/>
          </a:solidFill>
          <a:ln>
            <a:solidFill>
              <a:srgbClr val="6A7B8F"/>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lstStyle/>
          <a:p>
            <a:pPr marL="285729" indent="-285729">
              <a:buFont typeface="Arial" panose="020B0604020202020204" pitchFamily="34" charset="0"/>
              <a:buChar char="•"/>
            </a:pPr>
            <a:endParaRPr lang="en-GB" sz="1200" dirty="0" smtClean="0">
              <a:solidFill>
                <a:schemeClr val="tx1"/>
              </a:solidFill>
            </a:endParaRPr>
          </a:p>
          <a:p>
            <a:pPr marL="285729" indent="-285729">
              <a:buFont typeface="Arial" panose="020B0604020202020204" pitchFamily="34" charset="0"/>
              <a:buChar char="•"/>
            </a:pPr>
            <a:endParaRPr lang="en-GB" sz="1200" dirty="0" smtClean="0">
              <a:solidFill>
                <a:schemeClr val="tx1"/>
              </a:solidFill>
            </a:endParaRPr>
          </a:p>
          <a:p>
            <a:pPr marL="285729" indent="-285729">
              <a:buFont typeface="Arial" panose="020B0604020202020204" pitchFamily="34" charset="0"/>
              <a:buChar char="•"/>
            </a:pPr>
            <a:endParaRPr lang="en-GB" sz="1200" dirty="0" smtClean="0">
              <a:solidFill>
                <a:schemeClr val="tx1"/>
              </a:solidFill>
            </a:endParaRPr>
          </a:p>
          <a:p>
            <a:pPr marL="285729" indent="-285729">
              <a:buFont typeface="Arial" panose="020B0604020202020204" pitchFamily="34" charset="0"/>
              <a:buChar char="•"/>
            </a:pPr>
            <a:endParaRPr lang="en-GB" sz="1200" dirty="0">
              <a:solidFill>
                <a:schemeClr val="tx1"/>
              </a:solidFill>
            </a:endParaRPr>
          </a:p>
        </p:txBody>
      </p:sp>
      <p:sp>
        <p:nvSpPr>
          <p:cNvPr id="38" name="Rectangle 37"/>
          <p:cNvSpPr/>
          <p:nvPr/>
        </p:nvSpPr>
        <p:spPr>
          <a:xfrm>
            <a:off x="6062501" y="1368573"/>
            <a:ext cx="2109900" cy="34921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smtClean="0">
                <a:solidFill>
                  <a:schemeClr val="tx1"/>
                </a:solidFill>
              </a:rPr>
              <a:t>Cloud Partnership Network</a:t>
            </a:r>
            <a:endParaRPr lang="en-GB" sz="1100" b="1" dirty="0">
              <a:solidFill>
                <a:schemeClr val="tx1"/>
              </a:solidFill>
            </a:endParaRPr>
          </a:p>
        </p:txBody>
      </p:sp>
      <p:pic>
        <p:nvPicPr>
          <p:cNvPr id="40" name="Picture 39"/>
          <p:cNvPicPr>
            <a:picLocks noChangeAspect="1"/>
          </p:cNvPicPr>
          <p:nvPr/>
        </p:nvPicPr>
        <p:blipFill>
          <a:blip r:embed="rId4"/>
          <a:stretch>
            <a:fillRect/>
          </a:stretch>
        </p:blipFill>
        <p:spPr>
          <a:xfrm>
            <a:off x="6246063" y="2946140"/>
            <a:ext cx="1073357" cy="266554"/>
          </a:xfrm>
          <a:prstGeom prst="rect">
            <a:avLst/>
          </a:prstGeom>
        </p:spPr>
      </p:pic>
      <p:pic>
        <p:nvPicPr>
          <p:cNvPr id="44" name="Picture 43"/>
          <p:cNvPicPr>
            <a:picLocks noChangeAspect="1"/>
          </p:cNvPicPr>
          <p:nvPr/>
        </p:nvPicPr>
        <p:blipFill>
          <a:blip r:embed="rId5"/>
          <a:stretch>
            <a:fillRect/>
          </a:stretch>
        </p:blipFill>
        <p:spPr>
          <a:xfrm>
            <a:off x="6104202" y="2166126"/>
            <a:ext cx="2259270" cy="454660"/>
          </a:xfrm>
          <a:prstGeom prst="rect">
            <a:avLst/>
          </a:prstGeom>
        </p:spPr>
      </p:pic>
      <p:sp>
        <p:nvSpPr>
          <p:cNvPr id="60" name="Rectangle 59"/>
          <p:cNvSpPr/>
          <p:nvPr/>
        </p:nvSpPr>
        <p:spPr>
          <a:xfrm>
            <a:off x="352784" y="4034227"/>
            <a:ext cx="2714072" cy="1976830"/>
          </a:xfrm>
          <a:prstGeom prst="rect">
            <a:avLst/>
          </a:prstGeom>
          <a:solidFill>
            <a:schemeClr val="bg1"/>
          </a:solidFill>
          <a:ln>
            <a:solidFill>
              <a:srgbClr val="6A7B8F"/>
            </a:solidFill>
          </a:ln>
        </p:spPr>
        <p:style>
          <a:lnRef idx="2">
            <a:schemeClr val="accent1">
              <a:shade val="50000"/>
            </a:schemeClr>
          </a:lnRef>
          <a:fillRef idx="1">
            <a:schemeClr val="accent1"/>
          </a:fillRef>
          <a:effectRef idx="0">
            <a:schemeClr val="accent1"/>
          </a:effectRef>
          <a:fontRef idx="minor">
            <a:schemeClr val="lt1"/>
          </a:fontRef>
        </p:style>
        <p:txBody>
          <a:bodyPr tIns="108000" bIns="252000" rtlCol="0" anchor="t"/>
          <a:lstStyle/>
          <a:p>
            <a:pPr marL="285729" indent="-285729">
              <a:buFont typeface="Arial" panose="020B0604020202020204" pitchFamily="34" charset="0"/>
              <a:buChar char="•"/>
            </a:pPr>
            <a:r>
              <a:rPr lang="en-GB" sz="1200" dirty="0" err="1" smtClean="0">
                <a:solidFill>
                  <a:schemeClr val="tx1"/>
                </a:solidFill>
              </a:rPr>
              <a:t>Center</a:t>
            </a:r>
            <a:r>
              <a:rPr lang="en-GB" sz="1200" dirty="0" smtClean="0">
                <a:solidFill>
                  <a:schemeClr val="tx1"/>
                </a:solidFill>
              </a:rPr>
              <a:t> of Excellence for Prophet on AWS and Azure)</a:t>
            </a:r>
          </a:p>
          <a:p>
            <a:pPr marL="285729" indent="-285729">
              <a:buFont typeface="Arial" panose="020B0604020202020204" pitchFamily="34" charset="0"/>
              <a:buChar char="•"/>
            </a:pPr>
            <a:r>
              <a:rPr lang="en-GB" sz="1200" dirty="0" smtClean="0">
                <a:solidFill>
                  <a:schemeClr val="tx1"/>
                </a:solidFill>
              </a:rPr>
              <a:t>Innovation Lab and Co-Innovation</a:t>
            </a:r>
          </a:p>
          <a:p>
            <a:pPr marL="285729" indent="-285729">
              <a:buFont typeface="Arial" panose="020B0604020202020204" pitchFamily="34" charset="0"/>
              <a:buChar char="•"/>
            </a:pPr>
            <a:r>
              <a:rPr lang="en-GB" sz="1200" dirty="0" smtClean="0">
                <a:solidFill>
                  <a:schemeClr val="tx1"/>
                </a:solidFill>
              </a:rPr>
              <a:t>Global Service Delivery Model</a:t>
            </a:r>
          </a:p>
          <a:p>
            <a:pPr marL="285729" indent="-285729">
              <a:buFont typeface="Arial" panose="020B0604020202020204" pitchFamily="34" charset="0"/>
              <a:buChar char="•"/>
            </a:pPr>
            <a:r>
              <a:rPr lang="en-GB" sz="1200" dirty="0" smtClean="0">
                <a:solidFill>
                  <a:schemeClr val="tx1"/>
                </a:solidFill>
              </a:rPr>
              <a:t>Global and Local Program Management</a:t>
            </a:r>
          </a:p>
          <a:p>
            <a:pPr marL="285729" indent="-285729">
              <a:buFont typeface="Arial" panose="020B0604020202020204" pitchFamily="34" charset="0"/>
              <a:buChar char="•"/>
            </a:pPr>
            <a:endParaRPr lang="en-GB" sz="1200" dirty="0" smtClean="0">
              <a:solidFill>
                <a:schemeClr val="tx1"/>
              </a:solidFill>
            </a:endParaRPr>
          </a:p>
          <a:p>
            <a:pPr marL="285729" indent="-285729">
              <a:buFont typeface="Arial" panose="020B0604020202020204" pitchFamily="34" charset="0"/>
              <a:buChar char="•"/>
            </a:pPr>
            <a:endParaRPr lang="en-GB" sz="1200" dirty="0">
              <a:solidFill>
                <a:schemeClr val="tx1"/>
              </a:solidFill>
            </a:endParaRPr>
          </a:p>
        </p:txBody>
      </p:sp>
      <p:sp>
        <p:nvSpPr>
          <p:cNvPr id="61" name="Rectangle 60"/>
          <p:cNvSpPr/>
          <p:nvPr/>
        </p:nvSpPr>
        <p:spPr>
          <a:xfrm>
            <a:off x="462067" y="5836449"/>
            <a:ext cx="2109900" cy="34921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smtClean="0">
                <a:solidFill>
                  <a:schemeClr val="tx1"/>
                </a:solidFill>
              </a:rPr>
              <a:t>Capability</a:t>
            </a:r>
            <a:endParaRPr lang="en-GB" sz="1100" b="1" dirty="0">
              <a:solidFill>
                <a:schemeClr val="tx1"/>
              </a:solidFill>
            </a:endParaRPr>
          </a:p>
        </p:txBody>
      </p:sp>
      <p:sp>
        <p:nvSpPr>
          <p:cNvPr id="62" name="Rectangle 61"/>
          <p:cNvSpPr/>
          <p:nvPr/>
        </p:nvSpPr>
        <p:spPr>
          <a:xfrm>
            <a:off x="3154072" y="4024363"/>
            <a:ext cx="2714072" cy="1976830"/>
          </a:xfrm>
          <a:prstGeom prst="rect">
            <a:avLst/>
          </a:prstGeom>
          <a:solidFill>
            <a:schemeClr val="bg1"/>
          </a:solidFill>
          <a:ln>
            <a:solidFill>
              <a:srgbClr val="6A7B8F"/>
            </a:solidFill>
          </a:ln>
        </p:spPr>
        <p:style>
          <a:lnRef idx="2">
            <a:schemeClr val="accent1">
              <a:shade val="50000"/>
            </a:schemeClr>
          </a:lnRef>
          <a:fillRef idx="1">
            <a:schemeClr val="accent1"/>
          </a:fillRef>
          <a:effectRef idx="0">
            <a:schemeClr val="accent1"/>
          </a:effectRef>
          <a:fontRef idx="minor">
            <a:schemeClr val="lt1"/>
          </a:fontRef>
        </p:style>
        <p:txBody>
          <a:bodyPr tIns="108000" bIns="252000" rtlCol="0" anchor="t"/>
          <a:lstStyle/>
          <a:p>
            <a:pPr marL="285729" indent="-285729">
              <a:buFont typeface="Arial" panose="020B0604020202020204" pitchFamily="34" charset="0"/>
              <a:buChar char="•"/>
            </a:pPr>
            <a:r>
              <a:rPr lang="en-GB" sz="1200" dirty="0" smtClean="0">
                <a:solidFill>
                  <a:schemeClr val="tx1"/>
                </a:solidFill>
              </a:rPr>
              <a:t>Cloud ROI Calculation Models</a:t>
            </a:r>
          </a:p>
          <a:p>
            <a:pPr marL="285729" indent="-285729">
              <a:buFont typeface="Arial" panose="020B0604020202020204" pitchFamily="34" charset="0"/>
              <a:buChar char="•"/>
            </a:pPr>
            <a:r>
              <a:rPr lang="en-GB" sz="1200" dirty="0" smtClean="0">
                <a:solidFill>
                  <a:schemeClr val="tx1"/>
                </a:solidFill>
              </a:rPr>
              <a:t>Capacity on Demand Management Tools</a:t>
            </a:r>
          </a:p>
          <a:p>
            <a:pPr marL="285729" indent="-285729">
              <a:buFont typeface="Arial" panose="020B0604020202020204" pitchFamily="34" charset="0"/>
              <a:buChar char="•"/>
            </a:pPr>
            <a:r>
              <a:rPr lang="en-GB" sz="1200" dirty="0" smtClean="0">
                <a:solidFill>
                  <a:schemeClr val="tx1"/>
                </a:solidFill>
              </a:rPr>
              <a:t>Cloud Migration Model</a:t>
            </a:r>
          </a:p>
          <a:p>
            <a:pPr marL="285729" indent="-285729">
              <a:buFont typeface="Arial" panose="020B0604020202020204" pitchFamily="34" charset="0"/>
              <a:buChar char="•"/>
            </a:pPr>
            <a:r>
              <a:rPr lang="en-GB" sz="1200" dirty="0" smtClean="0">
                <a:solidFill>
                  <a:schemeClr val="tx1"/>
                </a:solidFill>
              </a:rPr>
              <a:t>Prophet Data Management Platform and Tools</a:t>
            </a:r>
          </a:p>
          <a:p>
            <a:pPr marL="285729" indent="-285729">
              <a:buFont typeface="Arial" panose="020B0604020202020204" pitchFamily="34" charset="0"/>
              <a:buChar char="•"/>
            </a:pPr>
            <a:r>
              <a:rPr lang="en-GB" sz="1200" dirty="0" smtClean="0">
                <a:solidFill>
                  <a:schemeClr val="tx1"/>
                </a:solidFill>
              </a:rPr>
              <a:t>BPO Services around Actuarial Modelling, Testing</a:t>
            </a:r>
          </a:p>
          <a:p>
            <a:pPr marL="285729" indent="-285729">
              <a:buFont typeface="Arial" panose="020B0604020202020204" pitchFamily="34" charset="0"/>
              <a:buChar char="•"/>
            </a:pPr>
            <a:endParaRPr lang="en-GB" sz="1200" dirty="0" smtClean="0">
              <a:solidFill>
                <a:schemeClr val="tx1"/>
              </a:solidFill>
            </a:endParaRPr>
          </a:p>
          <a:p>
            <a:pPr marL="285729" indent="-285729">
              <a:buFont typeface="Arial" panose="020B0604020202020204" pitchFamily="34" charset="0"/>
              <a:buChar char="•"/>
            </a:pPr>
            <a:endParaRPr lang="en-GB" sz="1200" dirty="0" smtClean="0">
              <a:solidFill>
                <a:schemeClr val="tx1"/>
              </a:solidFill>
            </a:endParaRPr>
          </a:p>
          <a:p>
            <a:pPr marL="285729" indent="-285729">
              <a:buFont typeface="Arial" panose="020B0604020202020204" pitchFamily="34" charset="0"/>
              <a:buChar char="•"/>
            </a:pPr>
            <a:endParaRPr lang="en-GB" sz="1200" dirty="0">
              <a:solidFill>
                <a:schemeClr val="tx1"/>
              </a:solidFill>
            </a:endParaRPr>
          </a:p>
        </p:txBody>
      </p:sp>
      <p:sp>
        <p:nvSpPr>
          <p:cNvPr id="63" name="Rectangle 62"/>
          <p:cNvSpPr/>
          <p:nvPr/>
        </p:nvSpPr>
        <p:spPr>
          <a:xfrm>
            <a:off x="3263355" y="5826583"/>
            <a:ext cx="2109900" cy="34921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smtClean="0">
                <a:solidFill>
                  <a:schemeClr val="tx1"/>
                </a:solidFill>
              </a:rPr>
              <a:t>Solution Accelerators</a:t>
            </a:r>
            <a:endParaRPr lang="en-GB" sz="1100" b="1" dirty="0">
              <a:solidFill>
                <a:schemeClr val="tx1"/>
              </a:solidFill>
            </a:endParaRPr>
          </a:p>
        </p:txBody>
      </p:sp>
      <p:sp>
        <p:nvSpPr>
          <p:cNvPr id="64" name="Rectangle 63"/>
          <p:cNvSpPr/>
          <p:nvPr/>
        </p:nvSpPr>
        <p:spPr>
          <a:xfrm>
            <a:off x="5962384" y="4024363"/>
            <a:ext cx="2714072" cy="1976830"/>
          </a:xfrm>
          <a:prstGeom prst="rect">
            <a:avLst/>
          </a:prstGeom>
          <a:solidFill>
            <a:schemeClr val="bg1"/>
          </a:solidFill>
          <a:ln>
            <a:solidFill>
              <a:srgbClr val="6A7B8F"/>
            </a:solidFill>
          </a:ln>
        </p:spPr>
        <p:style>
          <a:lnRef idx="2">
            <a:schemeClr val="accent1">
              <a:shade val="50000"/>
            </a:schemeClr>
          </a:lnRef>
          <a:fillRef idx="1">
            <a:schemeClr val="accent1"/>
          </a:fillRef>
          <a:effectRef idx="0">
            <a:schemeClr val="accent1"/>
          </a:effectRef>
          <a:fontRef idx="minor">
            <a:schemeClr val="lt1"/>
          </a:fontRef>
        </p:style>
        <p:txBody>
          <a:bodyPr tIns="108000" bIns="252000" rtlCol="0" anchor="t"/>
          <a:lstStyle/>
          <a:p>
            <a:pPr marL="285729" indent="-285729">
              <a:buFont typeface="Arial" panose="020B0604020202020204" pitchFamily="34" charset="0"/>
              <a:buChar char="•"/>
            </a:pPr>
            <a:r>
              <a:rPr lang="en-GB" sz="1200" dirty="0" smtClean="0">
                <a:solidFill>
                  <a:schemeClr val="tx1"/>
                </a:solidFill>
              </a:rPr>
              <a:t>30+ years Prophet Development</a:t>
            </a:r>
          </a:p>
          <a:p>
            <a:pPr marL="285729" indent="-285729">
              <a:buFont typeface="Arial" panose="020B0604020202020204" pitchFamily="34" charset="0"/>
              <a:buChar char="•"/>
            </a:pPr>
            <a:r>
              <a:rPr lang="en-GB" sz="1200" dirty="0" smtClean="0">
                <a:solidFill>
                  <a:schemeClr val="tx1"/>
                </a:solidFill>
              </a:rPr>
              <a:t>30+ Prophet Managed Hosted Users</a:t>
            </a:r>
          </a:p>
          <a:p>
            <a:pPr marL="285729" indent="-285729">
              <a:buFont typeface="Arial" panose="020B0604020202020204" pitchFamily="34" charset="0"/>
              <a:buChar char="•"/>
            </a:pPr>
            <a:r>
              <a:rPr lang="en-GB" sz="1200" dirty="0" smtClean="0">
                <a:solidFill>
                  <a:schemeClr val="tx1"/>
                </a:solidFill>
              </a:rPr>
              <a:t>4+ PMCS </a:t>
            </a:r>
            <a:r>
              <a:rPr lang="en-GB" sz="1200" dirty="0" err="1" smtClean="0">
                <a:solidFill>
                  <a:schemeClr val="tx1"/>
                </a:solidFill>
              </a:rPr>
              <a:t>PoCs</a:t>
            </a:r>
            <a:r>
              <a:rPr lang="en-GB" sz="1200" dirty="0" smtClean="0">
                <a:solidFill>
                  <a:schemeClr val="tx1"/>
                </a:solidFill>
              </a:rPr>
              <a:t> Completed</a:t>
            </a:r>
          </a:p>
          <a:p>
            <a:pPr marL="285729" indent="-285729">
              <a:buFont typeface="Arial" panose="020B0604020202020204" pitchFamily="34" charset="0"/>
              <a:buChar char="•"/>
            </a:pPr>
            <a:r>
              <a:rPr lang="en-GB" sz="1200" dirty="0" smtClean="0">
                <a:solidFill>
                  <a:schemeClr val="tx1"/>
                </a:solidFill>
              </a:rPr>
              <a:t>Established Partner network with AWS and Microsoft</a:t>
            </a:r>
          </a:p>
          <a:p>
            <a:pPr marL="285729" indent="-285729">
              <a:buFont typeface="Arial" panose="020B0604020202020204" pitchFamily="34" charset="0"/>
              <a:buChar char="•"/>
            </a:pPr>
            <a:r>
              <a:rPr lang="en-GB" sz="1200" dirty="0" smtClean="0">
                <a:solidFill>
                  <a:schemeClr val="tx1"/>
                </a:solidFill>
              </a:rPr>
              <a:t>Engineered to the needs of actuarial computing.</a:t>
            </a:r>
          </a:p>
          <a:p>
            <a:pPr marL="285729" indent="-285729">
              <a:buFont typeface="Arial" panose="020B0604020202020204" pitchFamily="34" charset="0"/>
              <a:buChar char="•"/>
            </a:pPr>
            <a:endParaRPr lang="en-GB" sz="1200" dirty="0" smtClean="0">
              <a:solidFill>
                <a:schemeClr val="tx1"/>
              </a:solidFill>
            </a:endParaRPr>
          </a:p>
          <a:p>
            <a:pPr marL="285729" indent="-285729">
              <a:buFont typeface="Arial" panose="020B0604020202020204" pitchFamily="34" charset="0"/>
              <a:buChar char="•"/>
            </a:pPr>
            <a:endParaRPr lang="en-GB" sz="1200" dirty="0" smtClean="0">
              <a:solidFill>
                <a:schemeClr val="tx1"/>
              </a:solidFill>
            </a:endParaRPr>
          </a:p>
          <a:p>
            <a:pPr marL="285729" indent="-285729">
              <a:buFont typeface="Arial" panose="020B0604020202020204" pitchFamily="34" charset="0"/>
              <a:buChar char="•"/>
            </a:pPr>
            <a:endParaRPr lang="en-GB" sz="1200" dirty="0">
              <a:solidFill>
                <a:schemeClr val="tx1"/>
              </a:solidFill>
            </a:endParaRPr>
          </a:p>
        </p:txBody>
      </p:sp>
      <p:sp>
        <p:nvSpPr>
          <p:cNvPr id="65" name="Rectangle 64"/>
          <p:cNvSpPr/>
          <p:nvPr/>
        </p:nvSpPr>
        <p:spPr>
          <a:xfrm>
            <a:off x="6071667" y="5826583"/>
            <a:ext cx="2109900" cy="34921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smtClean="0">
                <a:solidFill>
                  <a:schemeClr val="tx1"/>
                </a:solidFill>
              </a:rPr>
              <a:t>Experience</a:t>
            </a:r>
            <a:endParaRPr lang="en-GB" sz="1100" b="1" dirty="0">
              <a:solidFill>
                <a:schemeClr val="tx1"/>
              </a:solidFill>
            </a:endParaRPr>
          </a:p>
        </p:txBody>
      </p:sp>
    </p:spTree>
    <p:extLst>
      <p:ext uri="{BB962C8B-B14F-4D97-AF65-F5344CB8AC3E}">
        <p14:creationId xmlns:p14="http://schemas.microsoft.com/office/powerpoint/2010/main" val="303502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a:clrChange>
              <a:clrFrom>
                <a:srgbClr val="E6E6F2"/>
              </a:clrFrom>
              <a:clrTo>
                <a:srgbClr val="E6E6F2">
                  <a:alpha val="0"/>
                </a:srgbClr>
              </a:clrTo>
            </a:clrChange>
            <a:extLst>
              <a:ext uri="{28A0092B-C50C-407E-A947-70E740481C1C}">
                <a14:useLocalDpi xmlns:a14="http://schemas.microsoft.com/office/drawing/2010/main" val="0"/>
              </a:ext>
            </a:extLst>
          </a:blip>
          <a:srcRect/>
          <a:stretch>
            <a:fillRect/>
          </a:stretch>
        </p:blipFill>
        <p:spPr bwMode="auto">
          <a:xfrm>
            <a:off x="5142203" y="2996952"/>
            <a:ext cx="373179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485999" y="342000"/>
            <a:ext cx="8388000" cy="540000"/>
          </a:xfrm>
        </p:spPr>
        <p:txBody>
          <a:bodyPr>
            <a:noAutofit/>
          </a:bodyPr>
          <a:lstStyle/>
          <a:p>
            <a:r>
              <a:rPr lang="en-GB" sz="3600" b="0" noProof="0" dirty="0" smtClean="0"/>
              <a:t>What sets us apart?</a:t>
            </a:r>
            <a:endParaRPr lang="en-GB" sz="3600" b="0" dirty="0"/>
          </a:p>
        </p:txBody>
      </p:sp>
      <p:sp>
        <p:nvSpPr>
          <p:cNvPr id="5" name="Content Placeholder 2"/>
          <p:cNvSpPr txBox="1">
            <a:spLocks/>
          </p:cNvSpPr>
          <p:nvPr/>
        </p:nvSpPr>
        <p:spPr>
          <a:xfrm>
            <a:off x="395536" y="908720"/>
            <a:ext cx="8388000" cy="5220000"/>
          </a:xfrm>
          <a:prstGeom prst="rect">
            <a:avLst/>
          </a:prstGeom>
        </p:spPr>
        <p:txBody>
          <a:bodyPr/>
          <a:lstStyle>
            <a:lvl1pPr marL="360000" indent="-360000" algn="l" defTabSz="914400" rtl="0" eaLnBrk="1" latinLnBrk="0" hangingPunct="1">
              <a:lnSpc>
                <a:spcPct val="100000"/>
              </a:lnSpc>
              <a:spcBef>
                <a:spcPts val="2200"/>
              </a:spcBef>
              <a:buClr>
                <a:schemeClr val="accent2"/>
              </a:buClr>
              <a:buFont typeface="Arial" pitchFamily="34" charset="0"/>
              <a:buChar char="»"/>
              <a:defRPr sz="2000" kern="1200">
                <a:solidFill>
                  <a:schemeClr val="tx1"/>
                </a:solidFill>
                <a:latin typeface="+mn-lt"/>
                <a:ea typeface="+mn-ea"/>
                <a:cs typeface="+mn-cs"/>
              </a:defRPr>
            </a:lvl1pPr>
            <a:lvl2pPr marL="720000" indent="-360000" algn="l" defTabSz="914400" rtl="0" eaLnBrk="1" latinLnBrk="0" hangingPunct="1">
              <a:lnSpc>
                <a:spcPct val="100000"/>
              </a:lnSpc>
              <a:spcBef>
                <a:spcPts val="2200"/>
              </a:spcBef>
              <a:buClr>
                <a:schemeClr val="accent2"/>
              </a:buClr>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lnSpc>
                <a:spcPct val="100000"/>
              </a:lnSpc>
              <a:spcBef>
                <a:spcPts val="2200"/>
              </a:spcBef>
              <a:buClr>
                <a:schemeClr val="accent2"/>
              </a:buClr>
              <a:buFont typeface="Arial" pitchFamily="34" charset="0"/>
              <a:buChar char="•"/>
              <a:defRPr sz="2000" kern="1200">
                <a:solidFill>
                  <a:schemeClr val="tx1"/>
                </a:solidFill>
                <a:latin typeface="+mn-lt"/>
                <a:ea typeface="+mn-ea"/>
                <a:cs typeface="+mn-cs"/>
              </a:defRPr>
            </a:lvl3pPr>
            <a:lvl4pPr marL="1440000" indent="-360000" algn="l" defTabSz="914400" rtl="0" eaLnBrk="1" latinLnBrk="0" hangingPunct="1">
              <a:lnSpc>
                <a:spcPct val="100000"/>
              </a:lnSpc>
              <a:spcBef>
                <a:spcPts val="2200"/>
              </a:spcBef>
              <a:buClr>
                <a:schemeClr val="accent2"/>
              </a:buClr>
              <a:buFont typeface="Arial" pitchFamily="34" charset="0"/>
              <a:buChar char="–"/>
              <a:defRPr sz="2000" kern="1200">
                <a:solidFill>
                  <a:schemeClr val="tx1"/>
                </a:solidFill>
                <a:latin typeface="+mn-lt"/>
                <a:ea typeface="+mn-ea"/>
                <a:cs typeface="+mn-cs"/>
              </a:defRPr>
            </a:lvl4pPr>
            <a:lvl5pPr marL="1800000" indent="-360000" algn="l" defTabSz="914400" rtl="0" eaLnBrk="1" latinLnBrk="0" hangingPunct="1">
              <a:lnSpc>
                <a:spcPct val="100000"/>
              </a:lnSpc>
              <a:spcBef>
                <a:spcPts val="2200"/>
              </a:spcBef>
              <a:buClr>
                <a:schemeClr val="accent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buClr>
                <a:srgbClr val="6FA19B"/>
              </a:buClr>
            </a:pPr>
            <a:endParaRPr lang="en-GB" sz="1600" dirty="0">
              <a:solidFill>
                <a:prstClr val="black"/>
              </a:solidFill>
            </a:endParaRPr>
          </a:p>
        </p:txBody>
      </p:sp>
      <p:graphicFrame>
        <p:nvGraphicFramePr>
          <p:cNvPr id="10" name="Diagram 9"/>
          <p:cNvGraphicFramePr/>
          <p:nvPr>
            <p:extLst/>
          </p:nvPr>
        </p:nvGraphicFramePr>
        <p:xfrm>
          <a:off x="611560" y="1124744"/>
          <a:ext cx="676875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9468577"/>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5014903" y="3782118"/>
            <a:ext cx="3816424" cy="19436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523888" lvl="3" indent="-285729" algn="r">
              <a:spcBef>
                <a:spcPts val="300"/>
              </a:spcBef>
              <a:spcAft>
                <a:spcPts val="300"/>
              </a:spcAft>
              <a:buFont typeface="Arial" panose="020B0604020202020204" pitchFamily="34" charset="0"/>
              <a:buChar char="•"/>
            </a:pPr>
            <a:r>
              <a:rPr lang="en-GB" sz="1400" dirty="0" smtClean="0">
                <a:solidFill>
                  <a:schemeClr val="tx1"/>
                </a:solidFill>
              </a:rPr>
              <a:t>Cyclic, large scale compute requirements</a:t>
            </a:r>
          </a:p>
          <a:p>
            <a:pPr marL="1341340" lvl="3" indent="-285729" algn="r">
              <a:spcBef>
                <a:spcPts val="300"/>
              </a:spcBef>
              <a:spcAft>
                <a:spcPts val="300"/>
              </a:spcAft>
              <a:buFont typeface="Arial" panose="020B0604020202020204" pitchFamily="34" charset="0"/>
              <a:buChar char="•"/>
            </a:pPr>
            <a:r>
              <a:rPr lang="en-GB" sz="1400" dirty="0" smtClean="0">
                <a:solidFill>
                  <a:schemeClr val="tx1"/>
                </a:solidFill>
              </a:rPr>
              <a:t>May extends existing internal platform (resulting in redundancies)</a:t>
            </a:r>
          </a:p>
          <a:p>
            <a:pPr marL="742896" lvl="1" indent="-285729" algn="r">
              <a:spcBef>
                <a:spcPts val="300"/>
              </a:spcBef>
              <a:spcAft>
                <a:spcPts val="300"/>
              </a:spcAft>
              <a:buFont typeface="Arial" panose="020B0604020202020204" pitchFamily="34" charset="0"/>
              <a:buChar char="•"/>
            </a:pPr>
            <a:r>
              <a:rPr lang="en-GB" sz="1400" dirty="0" smtClean="0">
                <a:solidFill>
                  <a:schemeClr val="tx1"/>
                </a:solidFill>
              </a:rPr>
              <a:t>Included in standard PMCS offerings (SLA based)</a:t>
            </a:r>
          </a:p>
          <a:p>
            <a:pPr marL="285729" indent="-285729" algn="r">
              <a:spcBef>
                <a:spcPts val="300"/>
              </a:spcBef>
              <a:spcAft>
                <a:spcPts val="300"/>
              </a:spcAft>
              <a:buFont typeface="Arial" panose="020B0604020202020204" pitchFamily="34" charset="0"/>
              <a:buChar char="•"/>
            </a:pPr>
            <a:endParaRPr lang="en-GB" sz="1400" dirty="0">
              <a:solidFill>
                <a:schemeClr val="tx1"/>
              </a:solidFill>
            </a:endParaRPr>
          </a:p>
        </p:txBody>
      </p:sp>
      <p:sp>
        <p:nvSpPr>
          <p:cNvPr id="19" name="Rounded Rectangle 18"/>
          <p:cNvSpPr/>
          <p:nvPr/>
        </p:nvSpPr>
        <p:spPr>
          <a:xfrm>
            <a:off x="4932040" y="1557340"/>
            <a:ext cx="3816424" cy="19436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29" indent="-285729" algn="r">
              <a:spcBef>
                <a:spcPts val="300"/>
              </a:spcBef>
              <a:spcAft>
                <a:spcPts val="300"/>
              </a:spcAft>
              <a:buFont typeface="Arial" panose="020B0604020202020204" pitchFamily="34" charset="0"/>
              <a:buChar char="•"/>
            </a:pPr>
            <a:r>
              <a:rPr lang="en-GB" sz="1400" dirty="0" smtClean="0">
                <a:solidFill>
                  <a:schemeClr val="tx1"/>
                </a:solidFill>
              </a:rPr>
              <a:t>Comparatively cheap DR Environment</a:t>
            </a:r>
          </a:p>
          <a:p>
            <a:pPr marL="987352" lvl="2" indent="-285729" algn="r">
              <a:spcBef>
                <a:spcPts val="300"/>
              </a:spcBef>
              <a:spcAft>
                <a:spcPts val="300"/>
              </a:spcAft>
              <a:buFont typeface="Arial" panose="020B0604020202020204" pitchFamily="34" charset="0"/>
              <a:buChar char="•"/>
            </a:pPr>
            <a:r>
              <a:rPr lang="en-GB" sz="1400" dirty="0" smtClean="0">
                <a:solidFill>
                  <a:schemeClr val="tx1"/>
                </a:solidFill>
              </a:rPr>
              <a:t>Kept dormant, </a:t>
            </a:r>
            <a:br>
              <a:rPr lang="en-GB" sz="1400" dirty="0" smtClean="0">
                <a:solidFill>
                  <a:schemeClr val="tx1"/>
                </a:solidFill>
              </a:rPr>
            </a:br>
            <a:r>
              <a:rPr lang="en-GB" sz="1400" dirty="0" smtClean="0">
                <a:solidFill>
                  <a:schemeClr val="tx1"/>
                </a:solidFill>
              </a:rPr>
              <a:t>activated in DR case</a:t>
            </a:r>
          </a:p>
          <a:p>
            <a:pPr marL="1341340" lvl="3" indent="-285729" algn="r">
              <a:spcBef>
                <a:spcPts val="300"/>
              </a:spcBef>
              <a:spcAft>
                <a:spcPts val="300"/>
              </a:spcAft>
              <a:buFont typeface="Arial" panose="020B0604020202020204" pitchFamily="34" charset="0"/>
              <a:buChar char="•"/>
            </a:pPr>
            <a:r>
              <a:rPr lang="en-GB" sz="1400" dirty="0" smtClean="0">
                <a:solidFill>
                  <a:schemeClr val="tx1"/>
                </a:solidFill>
              </a:rPr>
              <a:t>SLA based Data Synchronization</a:t>
            </a:r>
          </a:p>
          <a:p>
            <a:pPr marL="1657229" lvl="3" indent="-285729" algn="r">
              <a:spcBef>
                <a:spcPts val="300"/>
              </a:spcBef>
              <a:spcAft>
                <a:spcPts val="300"/>
              </a:spcAft>
              <a:buFont typeface="Arial" panose="020B0604020202020204" pitchFamily="34" charset="0"/>
              <a:buChar char="•"/>
            </a:pPr>
            <a:r>
              <a:rPr lang="en-GB" sz="1400" dirty="0" smtClean="0">
                <a:solidFill>
                  <a:schemeClr val="tx1"/>
                </a:solidFill>
              </a:rPr>
              <a:t>Full capacity available in 1-3 days</a:t>
            </a:r>
            <a:endParaRPr lang="en-GB" sz="1400" dirty="0">
              <a:solidFill>
                <a:schemeClr val="tx1"/>
              </a:solidFill>
            </a:endParaRPr>
          </a:p>
        </p:txBody>
      </p:sp>
      <p:sp>
        <p:nvSpPr>
          <p:cNvPr id="18" name="Rounded Rectangle 17"/>
          <p:cNvSpPr/>
          <p:nvPr/>
        </p:nvSpPr>
        <p:spPr>
          <a:xfrm>
            <a:off x="361950" y="3782118"/>
            <a:ext cx="3816424" cy="19436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29" indent="-285729">
              <a:spcBef>
                <a:spcPts val="300"/>
              </a:spcBef>
              <a:spcAft>
                <a:spcPts val="300"/>
              </a:spcAft>
              <a:buFont typeface="Arial" panose="020B0604020202020204" pitchFamily="34" charset="0"/>
              <a:buChar char="•"/>
            </a:pPr>
            <a:r>
              <a:rPr lang="en-GB" sz="1400" dirty="0" smtClean="0">
                <a:solidFill>
                  <a:schemeClr val="tx1"/>
                </a:solidFill>
              </a:rPr>
              <a:t>Testing of new releases</a:t>
            </a:r>
            <a:br>
              <a:rPr lang="en-GB" sz="1400" dirty="0" smtClean="0">
                <a:solidFill>
                  <a:schemeClr val="tx1"/>
                </a:solidFill>
              </a:rPr>
            </a:br>
            <a:r>
              <a:rPr lang="en-GB" sz="1400" dirty="0" smtClean="0">
                <a:solidFill>
                  <a:schemeClr val="tx1"/>
                </a:solidFill>
              </a:rPr>
              <a:t>of Prophet</a:t>
            </a:r>
          </a:p>
          <a:p>
            <a:pPr marL="285729" indent="-285729">
              <a:spcBef>
                <a:spcPts val="300"/>
              </a:spcBef>
              <a:spcAft>
                <a:spcPts val="300"/>
              </a:spcAft>
              <a:buFont typeface="Arial" panose="020B0604020202020204" pitchFamily="34" charset="0"/>
              <a:buChar char="•"/>
            </a:pPr>
            <a:r>
              <a:rPr lang="en-GB" sz="1400" dirty="0" smtClean="0">
                <a:solidFill>
                  <a:schemeClr val="tx1"/>
                </a:solidFill>
              </a:rPr>
              <a:t>Model Upgrade </a:t>
            </a:r>
            <a:br>
              <a:rPr lang="en-GB" sz="1400" dirty="0" smtClean="0">
                <a:solidFill>
                  <a:schemeClr val="tx1"/>
                </a:solidFill>
              </a:rPr>
            </a:br>
            <a:r>
              <a:rPr lang="en-GB" sz="1400" dirty="0" smtClean="0">
                <a:solidFill>
                  <a:schemeClr val="tx1"/>
                </a:solidFill>
              </a:rPr>
              <a:t>Environment</a:t>
            </a:r>
          </a:p>
          <a:p>
            <a:pPr marL="285729" indent="-285729">
              <a:spcBef>
                <a:spcPts val="300"/>
              </a:spcBef>
              <a:spcAft>
                <a:spcPts val="300"/>
              </a:spcAft>
              <a:buFont typeface="Arial" panose="020B0604020202020204" pitchFamily="34" charset="0"/>
              <a:buChar char="•"/>
            </a:pPr>
            <a:r>
              <a:rPr lang="en-GB" sz="1400" dirty="0" smtClean="0">
                <a:solidFill>
                  <a:schemeClr val="tx1"/>
                </a:solidFill>
              </a:rPr>
              <a:t>Benchmark Testing</a:t>
            </a:r>
          </a:p>
          <a:p>
            <a:pPr marL="285729" indent="-285729">
              <a:spcBef>
                <a:spcPts val="300"/>
              </a:spcBef>
              <a:spcAft>
                <a:spcPts val="300"/>
              </a:spcAft>
              <a:buFont typeface="Arial" panose="020B0604020202020204" pitchFamily="34" charset="0"/>
              <a:buChar char="•"/>
            </a:pPr>
            <a:endParaRPr lang="en-GB" sz="1400" dirty="0">
              <a:solidFill>
                <a:schemeClr val="tx1"/>
              </a:solidFill>
            </a:endParaRPr>
          </a:p>
        </p:txBody>
      </p:sp>
      <p:sp>
        <p:nvSpPr>
          <p:cNvPr id="2" name="Rounded Rectangle 1"/>
          <p:cNvSpPr/>
          <p:nvPr/>
        </p:nvSpPr>
        <p:spPr>
          <a:xfrm>
            <a:off x="395536" y="1557340"/>
            <a:ext cx="3816424" cy="19436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29" indent="-285729">
              <a:spcBef>
                <a:spcPts val="300"/>
              </a:spcBef>
              <a:spcAft>
                <a:spcPts val="300"/>
              </a:spcAft>
              <a:buFont typeface="Arial" panose="020B0604020202020204" pitchFamily="34" charset="0"/>
              <a:buChar char="•"/>
            </a:pPr>
            <a:r>
              <a:rPr lang="en-GB" sz="1400" dirty="0" smtClean="0">
                <a:solidFill>
                  <a:schemeClr val="tx1"/>
                </a:solidFill>
              </a:rPr>
              <a:t>Full consumption of Prophet as a cloud based service</a:t>
            </a:r>
          </a:p>
          <a:p>
            <a:pPr marL="285729" indent="-285729">
              <a:spcBef>
                <a:spcPts val="300"/>
              </a:spcBef>
              <a:spcAft>
                <a:spcPts val="300"/>
              </a:spcAft>
              <a:buFont typeface="Arial" panose="020B0604020202020204" pitchFamily="34" charset="0"/>
              <a:buChar char="•"/>
            </a:pPr>
            <a:r>
              <a:rPr lang="en-GB" sz="1400" dirty="0" smtClean="0">
                <a:solidFill>
                  <a:schemeClr val="tx1"/>
                </a:solidFill>
              </a:rPr>
              <a:t>Replacement of On-Premise</a:t>
            </a:r>
            <a:br>
              <a:rPr lang="en-GB" sz="1400" dirty="0" smtClean="0">
                <a:solidFill>
                  <a:schemeClr val="tx1"/>
                </a:solidFill>
              </a:rPr>
            </a:br>
            <a:r>
              <a:rPr lang="en-GB" sz="1400" dirty="0" smtClean="0">
                <a:solidFill>
                  <a:schemeClr val="tx1"/>
                </a:solidFill>
              </a:rPr>
              <a:t>Infrastructure</a:t>
            </a:r>
          </a:p>
          <a:p>
            <a:pPr marL="285729" indent="-285729">
              <a:spcBef>
                <a:spcPts val="300"/>
              </a:spcBef>
              <a:spcAft>
                <a:spcPts val="300"/>
              </a:spcAft>
              <a:buFont typeface="Arial" panose="020B0604020202020204" pitchFamily="34" charset="0"/>
              <a:buChar char="•"/>
            </a:pPr>
            <a:r>
              <a:rPr lang="en-GB" sz="1400" dirty="0" smtClean="0">
                <a:solidFill>
                  <a:schemeClr val="tx1"/>
                </a:solidFill>
              </a:rPr>
              <a:t>Used for Modelling, </a:t>
            </a:r>
            <a:br>
              <a:rPr lang="en-GB" sz="1400" dirty="0" smtClean="0">
                <a:solidFill>
                  <a:schemeClr val="tx1"/>
                </a:solidFill>
              </a:rPr>
            </a:br>
            <a:r>
              <a:rPr lang="en-GB" sz="1400" dirty="0" smtClean="0">
                <a:solidFill>
                  <a:schemeClr val="tx1"/>
                </a:solidFill>
              </a:rPr>
              <a:t>Calculation, Analytics </a:t>
            </a:r>
            <a:br>
              <a:rPr lang="en-GB" sz="1400" dirty="0" smtClean="0">
                <a:solidFill>
                  <a:schemeClr val="tx1"/>
                </a:solidFill>
              </a:rPr>
            </a:br>
            <a:r>
              <a:rPr lang="en-GB" sz="1400" dirty="0" smtClean="0">
                <a:solidFill>
                  <a:schemeClr val="tx1"/>
                </a:solidFill>
              </a:rPr>
              <a:t>and Reporting</a:t>
            </a:r>
            <a:endParaRPr lang="en-GB" sz="1400" dirty="0">
              <a:solidFill>
                <a:schemeClr val="tx1"/>
              </a:solidFill>
            </a:endParaRPr>
          </a:p>
        </p:txBody>
      </p:sp>
      <p:sp>
        <p:nvSpPr>
          <p:cNvPr id="4" name="Title 1"/>
          <p:cNvSpPr txBox="1">
            <a:spLocks/>
          </p:cNvSpPr>
          <p:nvPr/>
        </p:nvSpPr>
        <p:spPr>
          <a:xfrm>
            <a:off x="485999" y="342000"/>
            <a:ext cx="8388000" cy="540000"/>
          </a:xfrm>
          <a:prstGeom prst="rect">
            <a:avLst/>
          </a:prstGeom>
        </p:spPr>
        <p:txBody>
          <a:bodyPr vert="horz" lIns="0" tIns="0" rIns="0" bIns="0" rtlCol="0" anchor="t" anchorCtr="0">
            <a:noAutofit/>
          </a:bodyPr>
          <a:lstStyle>
            <a:lvl1pPr algn="l" defTabSz="914400" rtl="0" eaLnBrk="1" latinLnBrk="0" hangingPunct="1">
              <a:spcBef>
                <a:spcPct val="0"/>
              </a:spcBef>
              <a:buNone/>
              <a:defRPr sz="2800" b="1" kern="1200" cap="none" baseline="0">
                <a:solidFill>
                  <a:schemeClr val="tx1"/>
                </a:solidFill>
                <a:latin typeface="+mj-lt"/>
                <a:ea typeface="+mj-ea"/>
                <a:cs typeface="+mj-cs"/>
              </a:defRPr>
            </a:lvl1pPr>
          </a:lstStyle>
          <a:p>
            <a:r>
              <a:rPr lang="en-GB" sz="2400" b="0" dirty="0" smtClean="0"/>
              <a:t>Prophet </a:t>
            </a:r>
            <a:r>
              <a:rPr lang="en-GB" sz="2400" b="0" dirty="0"/>
              <a:t>Managed Cloud Services</a:t>
            </a:r>
            <a:br>
              <a:rPr lang="en-GB" sz="2400" b="0" dirty="0"/>
            </a:br>
            <a:r>
              <a:rPr lang="en-GB" sz="1800" b="0" i="1" dirty="0"/>
              <a:t>in insurance risk</a:t>
            </a:r>
          </a:p>
        </p:txBody>
      </p:sp>
      <p:grpSp>
        <p:nvGrpSpPr>
          <p:cNvPr id="5" name="Group 4"/>
          <p:cNvGrpSpPr/>
          <p:nvPr/>
        </p:nvGrpSpPr>
        <p:grpSpPr>
          <a:xfrm>
            <a:off x="2771648" y="1844519"/>
            <a:ext cx="1759712" cy="1759712"/>
            <a:chOff x="2808160" y="231647"/>
            <a:chExt cx="1759712" cy="1759712"/>
          </a:xfrm>
          <a:solidFill>
            <a:schemeClr val="accent1"/>
          </a:solidFill>
        </p:grpSpPr>
        <p:sp>
          <p:nvSpPr>
            <p:cNvPr id="16" name="Pie 15"/>
            <p:cNvSpPr/>
            <p:nvPr/>
          </p:nvSpPr>
          <p:spPr>
            <a:xfrm>
              <a:off x="2808160" y="231647"/>
              <a:ext cx="1759712" cy="1759712"/>
            </a:xfrm>
            <a:prstGeom prst="pieWedg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Pie 4"/>
            <p:cNvSpPr/>
            <p:nvPr/>
          </p:nvSpPr>
          <p:spPr>
            <a:xfrm>
              <a:off x="3323568" y="747055"/>
              <a:ext cx="1244304" cy="124430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622254">
                <a:lnSpc>
                  <a:spcPct val="90000"/>
                </a:lnSpc>
                <a:spcBef>
                  <a:spcPct val="0"/>
                </a:spcBef>
                <a:spcAft>
                  <a:spcPct val="35000"/>
                </a:spcAft>
              </a:pPr>
              <a:r>
                <a:rPr lang="en-GB" sz="1400" dirty="0" smtClean="0"/>
                <a:t>Production Use</a:t>
              </a:r>
              <a:endParaRPr lang="en-GB" sz="1400" dirty="0"/>
            </a:p>
          </p:txBody>
        </p:sp>
      </p:grpSp>
      <p:grpSp>
        <p:nvGrpSpPr>
          <p:cNvPr id="6" name="Group 5"/>
          <p:cNvGrpSpPr/>
          <p:nvPr/>
        </p:nvGrpSpPr>
        <p:grpSpPr>
          <a:xfrm>
            <a:off x="4612640" y="1844519"/>
            <a:ext cx="1759712" cy="1759712"/>
            <a:chOff x="4649152" y="231647"/>
            <a:chExt cx="1759712" cy="1759712"/>
          </a:xfrm>
          <a:solidFill>
            <a:schemeClr val="accent2"/>
          </a:solidFill>
        </p:grpSpPr>
        <p:sp>
          <p:nvSpPr>
            <p:cNvPr id="14" name="Pie 13"/>
            <p:cNvSpPr/>
            <p:nvPr/>
          </p:nvSpPr>
          <p:spPr>
            <a:xfrm rot="5400000">
              <a:off x="4649152" y="231647"/>
              <a:ext cx="1759712" cy="1759712"/>
            </a:xfrm>
            <a:prstGeom prst="pieWedg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Pie 6"/>
            <p:cNvSpPr/>
            <p:nvPr/>
          </p:nvSpPr>
          <p:spPr>
            <a:xfrm>
              <a:off x="4649152" y="747055"/>
              <a:ext cx="1244304" cy="124430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622254">
                <a:lnSpc>
                  <a:spcPct val="90000"/>
                </a:lnSpc>
                <a:spcBef>
                  <a:spcPct val="0"/>
                </a:spcBef>
                <a:spcAft>
                  <a:spcPct val="35000"/>
                </a:spcAft>
              </a:pPr>
              <a:r>
                <a:rPr lang="en-GB" sz="1400" dirty="0" smtClean="0"/>
                <a:t>Disaster Recovery</a:t>
              </a:r>
              <a:endParaRPr lang="en-GB" sz="1400" dirty="0"/>
            </a:p>
          </p:txBody>
        </p:sp>
      </p:grpSp>
      <p:grpSp>
        <p:nvGrpSpPr>
          <p:cNvPr id="8" name="Group 7"/>
          <p:cNvGrpSpPr/>
          <p:nvPr/>
        </p:nvGrpSpPr>
        <p:grpSpPr>
          <a:xfrm>
            <a:off x="4612640" y="3685512"/>
            <a:ext cx="1759712" cy="1759712"/>
            <a:chOff x="4649152" y="2072640"/>
            <a:chExt cx="1759712" cy="1759712"/>
          </a:xfrm>
          <a:solidFill>
            <a:schemeClr val="accent3"/>
          </a:solidFill>
        </p:grpSpPr>
        <p:sp>
          <p:nvSpPr>
            <p:cNvPr id="12" name="Pie 11"/>
            <p:cNvSpPr/>
            <p:nvPr/>
          </p:nvSpPr>
          <p:spPr>
            <a:xfrm rot="10800000">
              <a:off x="4649152" y="2072640"/>
              <a:ext cx="1759712" cy="1759712"/>
            </a:xfrm>
            <a:prstGeom prst="pieWedg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Pie 8"/>
            <p:cNvSpPr/>
            <p:nvPr/>
          </p:nvSpPr>
          <p:spPr>
            <a:xfrm rot="21600000">
              <a:off x="4649152" y="2072640"/>
              <a:ext cx="1244304" cy="124430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622254">
                <a:lnSpc>
                  <a:spcPct val="90000"/>
                </a:lnSpc>
                <a:spcBef>
                  <a:spcPct val="0"/>
                </a:spcBef>
                <a:spcAft>
                  <a:spcPct val="35000"/>
                </a:spcAft>
              </a:pPr>
              <a:r>
                <a:rPr lang="en-GB" sz="1400" dirty="0" smtClean="0"/>
                <a:t>Capacity on Demand</a:t>
              </a:r>
              <a:endParaRPr lang="en-GB" sz="1400" dirty="0"/>
            </a:p>
          </p:txBody>
        </p:sp>
      </p:grpSp>
      <p:grpSp>
        <p:nvGrpSpPr>
          <p:cNvPr id="9" name="Group 8"/>
          <p:cNvGrpSpPr/>
          <p:nvPr/>
        </p:nvGrpSpPr>
        <p:grpSpPr>
          <a:xfrm>
            <a:off x="2771648" y="3685512"/>
            <a:ext cx="1759712" cy="1759712"/>
            <a:chOff x="2808160" y="2072640"/>
            <a:chExt cx="1759712" cy="1759712"/>
          </a:xfrm>
          <a:solidFill>
            <a:schemeClr val="tx2"/>
          </a:solidFill>
        </p:grpSpPr>
        <p:sp>
          <p:nvSpPr>
            <p:cNvPr id="10" name="Pie 9"/>
            <p:cNvSpPr/>
            <p:nvPr/>
          </p:nvSpPr>
          <p:spPr>
            <a:xfrm rot="16200000">
              <a:off x="2808160" y="2072640"/>
              <a:ext cx="1759712" cy="1759712"/>
            </a:xfrm>
            <a:prstGeom prst="pieWedg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Pie 10"/>
            <p:cNvSpPr/>
            <p:nvPr/>
          </p:nvSpPr>
          <p:spPr>
            <a:xfrm rot="21600000">
              <a:off x="3323568" y="2072640"/>
              <a:ext cx="1244304" cy="124430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622254">
                <a:lnSpc>
                  <a:spcPct val="90000"/>
                </a:lnSpc>
                <a:spcBef>
                  <a:spcPct val="0"/>
                </a:spcBef>
                <a:spcAft>
                  <a:spcPct val="35000"/>
                </a:spcAft>
              </a:pPr>
              <a:r>
                <a:rPr lang="en-GB" sz="1400" dirty="0" smtClean="0"/>
                <a:t>External Test/QA Environment</a:t>
              </a:r>
              <a:endParaRPr lang="en-GB" sz="1400" dirty="0"/>
            </a:p>
          </p:txBody>
        </p:sp>
      </p:grpSp>
    </p:spTree>
    <p:extLst>
      <p:ext uri="{BB962C8B-B14F-4D97-AF65-F5344CB8AC3E}">
        <p14:creationId xmlns:p14="http://schemas.microsoft.com/office/powerpoint/2010/main" val="3283473209"/>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8188" y="341784"/>
            <a:ext cx="8496300" cy="1143000"/>
          </a:xfrm>
        </p:spPr>
        <p:txBody>
          <a:bodyPr>
            <a:normAutofit/>
          </a:bodyPr>
          <a:lstStyle/>
          <a:p>
            <a:r>
              <a:rPr lang="en-GB" dirty="0" smtClean="0">
                <a:sym typeface="Arial MT"/>
              </a:rPr>
              <a:t>PMCS Standard Services</a:t>
            </a:r>
            <a:endParaRPr lang="en-GB" dirty="0">
              <a:sym typeface="Arial MT"/>
            </a:endParaRPr>
          </a:p>
        </p:txBody>
      </p:sp>
      <p:sp>
        <p:nvSpPr>
          <p:cNvPr id="4" name="Slide Number Placeholder 3"/>
          <p:cNvSpPr>
            <a:spLocks noGrp="1"/>
          </p:cNvSpPr>
          <p:nvPr>
            <p:ph type="sldNum" sz="quarter" idx="10"/>
          </p:nvPr>
        </p:nvSpPr>
        <p:spPr/>
        <p:txBody>
          <a:bodyPr/>
          <a:lstStyle/>
          <a:p>
            <a:fld id="{E9923BF9-6B10-4561-A26B-322DC4BA236B}" type="slidenum">
              <a:rPr lang="en-US" smtClean="0">
                <a:solidFill>
                  <a:srgbClr val="000000">
                    <a:tint val="75000"/>
                  </a:srgbClr>
                </a:solidFill>
              </a:rPr>
              <a:pPr/>
              <a:t>7</a:t>
            </a:fld>
            <a:endParaRPr lang="en-US" dirty="0">
              <a:solidFill>
                <a:srgbClr val="000000">
                  <a:tint val="75000"/>
                </a:srgbClr>
              </a:solidFill>
            </a:endParaRPr>
          </a:p>
        </p:txBody>
      </p:sp>
      <p:sp>
        <p:nvSpPr>
          <p:cNvPr id="38" name="Freeform 37"/>
          <p:cNvSpPr/>
          <p:nvPr/>
        </p:nvSpPr>
        <p:spPr>
          <a:xfrm>
            <a:off x="543680" y="5698504"/>
            <a:ext cx="8038462" cy="682824"/>
          </a:xfrm>
          <a:custGeom>
            <a:avLst/>
            <a:gdLst>
              <a:gd name="connsiteX0" fmla="*/ 0 w 8525642"/>
              <a:gd name="connsiteY0" fmla="*/ 43180 h 431800"/>
              <a:gd name="connsiteX1" fmla="*/ 43180 w 8525642"/>
              <a:gd name="connsiteY1" fmla="*/ 0 h 431800"/>
              <a:gd name="connsiteX2" fmla="*/ 8482462 w 8525642"/>
              <a:gd name="connsiteY2" fmla="*/ 0 h 431800"/>
              <a:gd name="connsiteX3" fmla="*/ 8525642 w 8525642"/>
              <a:gd name="connsiteY3" fmla="*/ 43180 h 431800"/>
              <a:gd name="connsiteX4" fmla="*/ 8525642 w 8525642"/>
              <a:gd name="connsiteY4" fmla="*/ 388620 h 431800"/>
              <a:gd name="connsiteX5" fmla="*/ 8482462 w 8525642"/>
              <a:gd name="connsiteY5" fmla="*/ 431800 h 431800"/>
              <a:gd name="connsiteX6" fmla="*/ 43180 w 8525642"/>
              <a:gd name="connsiteY6" fmla="*/ 431800 h 431800"/>
              <a:gd name="connsiteX7" fmla="*/ 0 w 8525642"/>
              <a:gd name="connsiteY7" fmla="*/ 388620 h 431800"/>
              <a:gd name="connsiteX8" fmla="*/ 0 w 8525642"/>
              <a:gd name="connsiteY8" fmla="*/ 4318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25642" h="431800">
                <a:moveTo>
                  <a:pt x="0" y="43180"/>
                </a:moveTo>
                <a:cubicBezTo>
                  <a:pt x="0" y="19332"/>
                  <a:pt x="19332" y="0"/>
                  <a:pt x="43180" y="0"/>
                </a:cubicBezTo>
                <a:lnTo>
                  <a:pt x="8482462" y="0"/>
                </a:lnTo>
                <a:cubicBezTo>
                  <a:pt x="8506310" y="0"/>
                  <a:pt x="8525642" y="19332"/>
                  <a:pt x="8525642" y="43180"/>
                </a:cubicBezTo>
                <a:lnTo>
                  <a:pt x="8525642" y="388620"/>
                </a:lnTo>
                <a:cubicBezTo>
                  <a:pt x="8525642" y="412468"/>
                  <a:pt x="8506310" y="431800"/>
                  <a:pt x="8482462" y="431800"/>
                </a:cubicBezTo>
                <a:lnTo>
                  <a:pt x="43180" y="431800"/>
                </a:lnTo>
                <a:cubicBezTo>
                  <a:pt x="19332" y="431800"/>
                  <a:pt x="0" y="412468"/>
                  <a:pt x="0" y="388620"/>
                </a:cubicBezTo>
                <a:lnTo>
                  <a:pt x="0" y="4318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81227" tIns="81227" rIns="81227" bIns="81227" numCol="1" spcCol="1270" anchor="ctr" anchorCtr="0">
            <a:noAutofit/>
          </a:bodyPr>
          <a:lstStyle/>
          <a:p>
            <a:pPr algn="ctr" defTabSz="800100">
              <a:lnSpc>
                <a:spcPct val="90000"/>
              </a:lnSpc>
              <a:spcBef>
                <a:spcPct val="0"/>
              </a:spcBef>
              <a:spcAft>
                <a:spcPct val="35000"/>
              </a:spcAft>
              <a:defRPr/>
            </a:pPr>
            <a:r>
              <a:rPr lang="en-US" b="1" kern="0" dirty="0" smtClean="0">
                <a:solidFill>
                  <a:prstClr val="white"/>
                </a:solidFill>
                <a:latin typeface="Calibri"/>
              </a:rPr>
              <a:t>Service Delivery Management </a:t>
            </a:r>
          </a:p>
          <a:p>
            <a:pPr algn="ctr" defTabSz="800100">
              <a:lnSpc>
                <a:spcPct val="90000"/>
              </a:lnSpc>
              <a:spcBef>
                <a:spcPct val="0"/>
              </a:spcBef>
              <a:spcAft>
                <a:spcPct val="35000"/>
              </a:spcAft>
              <a:defRPr/>
            </a:pPr>
            <a:r>
              <a:rPr lang="en-US" b="1" kern="0" dirty="0" smtClean="0">
                <a:solidFill>
                  <a:prstClr val="white"/>
                </a:solidFill>
                <a:latin typeface="Calibri"/>
              </a:rPr>
              <a:t>Best Practices </a:t>
            </a:r>
          </a:p>
        </p:txBody>
      </p:sp>
      <p:sp>
        <p:nvSpPr>
          <p:cNvPr id="46" name="Freeform 45"/>
          <p:cNvSpPr/>
          <p:nvPr/>
        </p:nvSpPr>
        <p:spPr>
          <a:xfrm>
            <a:off x="543680" y="836712"/>
            <a:ext cx="8038462" cy="682824"/>
          </a:xfrm>
          <a:custGeom>
            <a:avLst/>
            <a:gdLst>
              <a:gd name="connsiteX0" fmla="*/ 0 w 8525642"/>
              <a:gd name="connsiteY0" fmla="*/ 43180 h 431800"/>
              <a:gd name="connsiteX1" fmla="*/ 43180 w 8525642"/>
              <a:gd name="connsiteY1" fmla="*/ 0 h 431800"/>
              <a:gd name="connsiteX2" fmla="*/ 8482462 w 8525642"/>
              <a:gd name="connsiteY2" fmla="*/ 0 h 431800"/>
              <a:gd name="connsiteX3" fmla="*/ 8525642 w 8525642"/>
              <a:gd name="connsiteY3" fmla="*/ 43180 h 431800"/>
              <a:gd name="connsiteX4" fmla="*/ 8525642 w 8525642"/>
              <a:gd name="connsiteY4" fmla="*/ 388620 h 431800"/>
              <a:gd name="connsiteX5" fmla="*/ 8482462 w 8525642"/>
              <a:gd name="connsiteY5" fmla="*/ 431800 h 431800"/>
              <a:gd name="connsiteX6" fmla="*/ 43180 w 8525642"/>
              <a:gd name="connsiteY6" fmla="*/ 431800 h 431800"/>
              <a:gd name="connsiteX7" fmla="*/ 0 w 8525642"/>
              <a:gd name="connsiteY7" fmla="*/ 388620 h 431800"/>
              <a:gd name="connsiteX8" fmla="*/ 0 w 8525642"/>
              <a:gd name="connsiteY8" fmla="*/ 4318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25642" h="431800">
                <a:moveTo>
                  <a:pt x="0" y="43180"/>
                </a:moveTo>
                <a:cubicBezTo>
                  <a:pt x="0" y="19332"/>
                  <a:pt x="19332" y="0"/>
                  <a:pt x="43180" y="0"/>
                </a:cubicBezTo>
                <a:lnTo>
                  <a:pt x="8482462" y="0"/>
                </a:lnTo>
                <a:cubicBezTo>
                  <a:pt x="8506310" y="0"/>
                  <a:pt x="8525642" y="19332"/>
                  <a:pt x="8525642" y="43180"/>
                </a:cubicBezTo>
                <a:lnTo>
                  <a:pt x="8525642" y="388620"/>
                </a:lnTo>
                <a:cubicBezTo>
                  <a:pt x="8525642" y="412468"/>
                  <a:pt x="8506310" y="431800"/>
                  <a:pt x="8482462" y="431800"/>
                </a:cubicBezTo>
                <a:lnTo>
                  <a:pt x="43180" y="431800"/>
                </a:lnTo>
                <a:cubicBezTo>
                  <a:pt x="19332" y="431800"/>
                  <a:pt x="0" y="412468"/>
                  <a:pt x="0" y="388620"/>
                </a:cubicBezTo>
                <a:lnTo>
                  <a:pt x="0" y="4318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81227" tIns="81227" rIns="81227" bIns="81227" numCol="1" spcCol="1270" anchor="ctr" anchorCtr="0">
            <a:noAutofit/>
          </a:bodyPr>
          <a:lstStyle/>
          <a:p>
            <a:pPr algn="ctr" defTabSz="800100">
              <a:lnSpc>
                <a:spcPct val="90000"/>
              </a:lnSpc>
              <a:spcBef>
                <a:spcPct val="0"/>
              </a:spcBef>
              <a:spcAft>
                <a:spcPct val="35000"/>
              </a:spcAft>
              <a:defRPr/>
            </a:pPr>
            <a:r>
              <a:rPr lang="en-US" b="1" kern="0" dirty="0" smtClean="0">
                <a:solidFill>
                  <a:prstClr val="white"/>
                </a:solidFill>
                <a:latin typeface="Calibri"/>
              </a:rPr>
              <a:t>Infrastructure and Application Monitoring (24 by 7)</a:t>
            </a:r>
          </a:p>
          <a:p>
            <a:pPr algn="ctr" defTabSz="800100">
              <a:lnSpc>
                <a:spcPct val="90000"/>
              </a:lnSpc>
              <a:spcBef>
                <a:spcPct val="0"/>
              </a:spcBef>
              <a:spcAft>
                <a:spcPct val="35000"/>
              </a:spcAft>
              <a:defRPr/>
            </a:pPr>
            <a:r>
              <a:rPr lang="en-US" b="1" kern="0" dirty="0" smtClean="0">
                <a:solidFill>
                  <a:prstClr val="white"/>
                </a:solidFill>
                <a:latin typeface="Calibri"/>
              </a:rPr>
              <a:t>Service Desk Support (24 by 7)</a:t>
            </a:r>
          </a:p>
        </p:txBody>
      </p:sp>
      <p:grpSp>
        <p:nvGrpSpPr>
          <p:cNvPr id="2" name="Group 1"/>
          <p:cNvGrpSpPr/>
          <p:nvPr/>
        </p:nvGrpSpPr>
        <p:grpSpPr>
          <a:xfrm>
            <a:off x="543680" y="1556792"/>
            <a:ext cx="8052412" cy="4104456"/>
            <a:chOff x="560642" y="1628800"/>
            <a:chExt cx="8052412" cy="4104456"/>
          </a:xfrm>
        </p:grpSpPr>
        <p:sp>
          <p:nvSpPr>
            <p:cNvPr id="30" name="Freeform 29"/>
            <p:cNvSpPr/>
            <p:nvPr/>
          </p:nvSpPr>
          <p:spPr>
            <a:xfrm>
              <a:off x="560642" y="1628800"/>
              <a:ext cx="8052412" cy="4104456"/>
            </a:xfrm>
            <a:custGeom>
              <a:avLst/>
              <a:gdLst>
                <a:gd name="connsiteX0" fmla="*/ 0 w 8525642"/>
                <a:gd name="connsiteY0" fmla="*/ 43180 h 431800"/>
                <a:gd name="connsiteX1" fmla="*/ 43180 w 8525642"/>
                <a:gd name="connsiteY1" fmla="*/ 0 h 431800"/>
                <a:gd name="connsiteX2" fmla="*/ 8482462 w 8525642"/>
                <a:gd name="connsiteY2" fmla="*/ 0 h 431800"/>
                <a:gd name="connsiteX3" fmla="*/ 8525642 w 8525642"/>
                <a:gd name="connsiteY3" fmla="*/ 43180 h 431800"/>
                <a:gd name="connsiteX4" fmla="*/ 8525642 w 8525642"/>
                <a:gd name="connsiteY4" fmla="*/ 388620 h 431800"/>
                <a:gd name="connsiteX5" fmla="*/ 8482462 w 8525642"/>
                <a:gd name="connsiteY5" fmla="*/ 431800 h 431800"/>
                <a:gd name="connsiteX6" fmla="*/ 43180 w 8525642"/>
                <a:gd name="connsiteY6" fmla="*/ 431800 h 431800"/>
                <a:gd name="connsiteX7" fmla="*/ 0 w 8525642"/>
                <a:gd name="connsiteY7" fmla="*/ 388620 h 431800"/>
                <a:gd name="connsiteX8" fmla="*/ 0 w 8525642"/>
                <a:gd name="connsiteY8" fmla="*/ 4318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25642" h="431800">
                  <a:moveTo>
                    <a:pt x="0" y="43180"/>
                  </a:moveTo>
                  <a:cubicBezTo>
                    <a:pt x="0" y="19332"/>
                    <a:pt x="19332" y="0"/>
                    <a:pt x="43180" y="0"/>
                  </a:cubicBezTo>
                  <a:lnTo>
                    <a:pt x="8482462" y="0"/>
                  </a:lnTo>
                  <a:cubicBezTo>
                    <a:pt x="8506310" y="0"/>
                    <a:pt x="8525642" y="19332"/>
                    <a:pt x="8525642" y="43180"/>
                  </a:cubicBezTo>
                  <a:lnTo>
                    <a:pt x="8525642" y="388620"/>
                  </a:lnTo>
                  <a:cubicBezTo>
                    <a:pt x="8525642" y="412468"/>
                    <a:pt x="8506310" y="431800"/>
                    <a:pt x="8482462" y="431800"/>
                  </a:cubicBezTo>
                  <a:lnTo>
                    <a:pt x="43180" y="431800"/>
                  </a:lnTo>
                  <a:cubicBezTo>
                    <a:pt x="19332" y="431800"/>
                    <a:pt x="0" y="412468"/>
                    <a:pt x="0" y="388620"/>
                  </a:cubicBezTo>
                  <a:lnTo>
                    <a:pt x="0" y="43180"/>
                  </a:lnTo>
                  <a:close/>
                </a:path>
              </a:pathLst>
            </a:custGeom>
            <a:solidFill>
              <a:schemeClr val="bg2">
                <a:lumMod val="10000"/>
                <a:lumOff val="90000"/>
              </a:schemeClr>
            </a:solidFill>
            <a:ln w="25400" cap="flat" cmpd="sng" algn="ctr">
              <a:solidFill>
                <a:sysClr val="window" lastClr="FFFFFF">
                  <a:hueOff val="0"/>
                  <a:satOff val="0"/>
                  <a:lumOff val="0"/>
                  <a:alphaOff val="0"/>
                </a:sysClr>
              </a:solidFill>
              <a:prstDash val="solid"/>
            </a:ln>
            <a:effectLst/>
          </p:spPr>
          <p:txBody>
            <a:bodyPr spcFirstLastPara="0" vert="horz" wrap="square" lIns="81227" tIns="81227" rIns="81227" bIns="81227" numCol="1" spcCol="1270" anchor="ctr" anchorCtr="0">
              <a:noAutofit/>
            </a:bodyPr>
            <a:lstStyle/>
            <a:p>
              <a:pPr algn="ctr" defTabSz="800100">
                <a:lnSpc>
                  <a:spcPct val="90000"/>
                </a:lnSpc>
                <a:spcBef>
                  <a:spcPct val="0"/>
                </a:spcBef>
                <a:spcAft>
                  <a:spcPct val="35000"/>
                </a:spcAft>
                <a:defRPr/>
              </a:pPr>
              <a:endParaRPr lang="en-US" b="1" kern="0" dirty="0" smtClean="0">
                <a:solidFill>
                  <a:prstClr val="white"/>
                </a:solidFill>
                <a:latin typeface="Calibri"/>
              </a:endParaRPr>
            </a:p>
            <a:p>
              <a:pPr algn="ctr" defTabSz="800100">
                <a:lnSpc>
                  <a:spcPct val="90000"/>
                </a:lnSpc>
                <a:spcBef>
                  <a:spcPct val="0"/>
                </a:spcBef>
                <a:spcAft>
                  <a:spcPct val="35000"/>
                </a:spcAft>
                <a:defRPr/>
              </a:pPr>
              <a:endParaRPr lang="en-US" b="1" kern="0" dirty="0">
                <a:solidFill>
                  <a:prstClr val="white"/>
                </a:solidFill>
                <a:latin typeface="Calibri"/>
              </a:endParaRPr>
            </a:p>
            <a:p>
              <a:pPr algn="ctr" defTabSz="800100">
                <a:lnSpc>
                  <a:spcPct val="90000"/>
                </a:lnSpc>
                <a:spcBef>
                  <a:spcPct val="0"/>
                </a:spcBef>
                <a:spcAft>
                  <a:spcPct val="35000"/>
                </a:spcAft>
                <a:defRPr/>
              </a:pPr>
              <a:endParaRPr lang="en-US" b="1" kern="0" dirty="0" smtClean="0">
                <a:solidFill>
                  <a:prstClr val="white"/>
                </a:solidFill>
                <a:latin typeface="Calibri"/>
              </a:endParaRPr>
            </a:p>
            <a:p>
              <a:pPr algn="ctr" defTabSz="800100">
                <a:lnSpc>
                  <a:spcPct val="90000"/>
                </a:lnSpc>
                <a:spcBef>
                  <a:spcPct val="0"/>
                </a:spcBef>
                <a:spcAft>
                  <a:spcPct val="35000"/>
                </a:spcAft>
                <a:defRPr/>
              </a:pPr>
              <a:endParaRPr lang="en-US" b="1" kern="0" dirty="0">
                <a:solidFill>
                  <a:prstClr val="white"/>
                </a:solidFill>
                <a:latin typeface="Calibri"/>
              </a:endParaRPr>
            </a:p>
            <a:p>
              <a:pPr algn="ctr" defTabSz="800100">
                <a:lnSpc>
                  <a:spcPct val="90000"/>
                </a:lnSpc>
                <a:spcBef>
                  <a:spcPct val="0"/>
                </a:spcBef>
                <a:spcAft>
                  <a:spcPct val="35000"/>
                </a:spcAft>
                <a:defRPr/>
              </a:pPr>
              <a:endParaRPr lang="en-US" b="1" kern="0" dirty="0" smtClean="0">
                <a:solidFill>
                  <a:prstClr val="white"/>
                </a:solidFill>
                <a:latin typeface="Calibri"/>
              </a:endParaRPr>
            </a:p>
            <a:p>
              <a:pPr algn="ctr" defTabSz="800100">
                <a:lnSpc>
                  <a:spcPct val="90000"/>
                </a:lnSpc>
                <a:spcBef>
                  <a:spcPct val="0"/>
                </a:spcBef>
                <a:spcAft>
                  <a:spcPct val="35000"/>
                </a:spcAft>
                <a:defRPr/>
              </a:pPr>
              <a:endParaRPr lang="en-US" b="1" kern="0" dirty="0">
                <a:solidFill>
                  <a:prstClr val="white"/>
                </a:solidFill>
                <a:latin typeface="Calibri"/>
              </a:endParaRPr>
            </a:p>
            <a:p>
              <a:pPr algn="ctr" defTabSz="800100">
                <a:lnSpc>
                  <a:spcPct val="90000"/>
                </a:lnSpc>
                <a:spcBef>
                  <a:spcPct val="0"/>
                </a:spcBef>
                <a:spcAft>
                  <a:spcPct val="35000"/>
                </a:spcAft>
                <a:defRPr/>
              </a:pPr>
              <a:endParaRPr lang="en-US" b="1" kern="0" dirty="0" smtClean="0">
                <a:solidFill>
                  <a:prstClr val="white"/>
                </a:solidFill>
                <a:latin typeface="Calibri"/>
              </a:endParaRPr>
            </a:p>
            <a:p>
              <a:pPr algn="ctr" defTabSz="800100">
                <a:lnSpc>
                  <a:spcPct val="90000"/>
                </a:lnSpc>
                <a:spcBef>
                  <a:spcPct val="0"/>
                </a:spcBef>
                <a:spcAft>
                  <a:spcPct val="35000"/>
                </a:spcAft>
                <a:defRPr/>
              </a:pPr>
              <a:endParaRPr lang="en-US" b="1" kern="0" dirty="0">
                <a:solidFill>
                  <a:prstClr val="white"/>
                </a:solidFill>
                <a:latin typeface="Calibri"/>
              </a:endParaRPr>
            </a:p>
            <a:p>
              <a:pPr algn="ctr" defTabSz="800100">
                <a:lnSpc>
                  <a:spcPct val="90000"/>
                </a:lnSpc>
                <a:spcBef>
                  <a:spcPct val="0"/>
                </a:spcBef>
                <a:spcAft>
                  <a:spcPct val="35000"/>
                </a:spcAft>
                <a:defRPr/>
              </a:pPr>
              <a:endParaRPr lang="en-US" b="1" kern="0" dirty="0" smtClean="0">
                <a:solidFill>
                  <a:sysClr val="windowText" lastClr="000000"/>
                </a:solidFill>
                <a:latin typeface="Calibri"/>
              </a:endParaRPr>
            </a:p>
          </p:txBody>
        </p:sp>
        <p:sp>
          <p:nvSpPr>
            <p:cNvPr id="59" name="Pentagon 58"/>
            <p:cNvSpPr/>
            <p:nvPr/>
          </p:nvSpPr>
          <p:spPr>
            <a:xfrm>
              <a:off x="2051720" y="3356992"/>
              <a:ext cx="548640" cy="182880"/>
            </a:xfrm>
            <a:prstGeom prst="homePlate">
              <a:avLst/>
            </a:prstGeom>
            <a:solidFill>
              <a:srgbClr val="4F81BD">
                <a:lumMod val="75000"/>
              </a:srgbClr>
            </a:solidFill>
            <a:ln w="25400" cap="flat" cmpd="sng" algn="ctr">
              <a:solidFill>
                <a:srgbClr val="4F81BD">
                  <a:shade val="50000"/>
                </a:srgbClr>
              </a:solidFill>
              <a:prstDash val="solid"/>
            </a:ln>
            <a:effectLst/>
          </p:spPr>
          <p:txBody>
            <a:bodyPr rtlCol="0" anchor="ctr"/>
            <a:lstStyle/>
            <a:p>
              <a:pPr algn="ctr">
                <a:defRPr/>
              </a:pPr>
              <a:endParaRPr lang="en-US" kern="0" dirty="0" smtClean="0">
                <a:solidFill>
                  <a:prstClr val="white"/>
                </a:solidFill>
                <a:latin typeface="Calibri"/>
              </a:endParaRPr>
            </a:p>
          </p:txBody>
        </p:sp>
        <p:sp>
          <p:nvSpPr>
            <p:cNvPr id="48" name="Flowchart: Multidocument 47"/>
            <p:cNvSpPr/>
            <p:nvPr/>
          </p:nvSpPr>
          <p:spPr>
            <a:xfrm rot="16200000">
              <a:off x="151435" y="2680844"/>
              <a:ext cx="2847304" cy="1097280"/>
            </a:xfrm>
            <a:prstGeom prst="flowChartMultidocument">
              <a:avLst/>
            </a:prstGeom>
            <a:solidFill>
              <a:schemeClr val="accent4">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a:defRPr/>
              </a:pPr>
              <a:r>
                <a:rPr lang="en-US" sz="1200" kern="0" dirty="0" smtClean="0">
                  <a:solidFill>
                    <a:prstClr val="black"/>
                  </a:solidFill>
                  <a:latin typeface="Calibri"/>
                  <a:cs typeface="Arial" panose="020B0604020202020204" pitchFamily="34" charset="0"/>
                </a:rPr>
                <a:t>Environment Provisioning</a:t>
              </a:r>
              <a:r>
                <a:rPr lang="en-US" sz="1200" kern="0" dirty="0">
                  <a:solidFill>
                    <a:prstClr val="black"/>
                  </a:solidFill>
                  <a:latin typeface="Calibri"/>
                  <a:cs typeface="Arial" panose="020B0604020202020204" pitchFamily="34" charset="0"/>
                </a:rPr>
                <a:t> ,</a:t>
              </a:r>
              <a:r>
                <a:rPr lang="en-US" sz="1200" kern="0" dirty="0" smtClean="0">
                  <a:solidFill>
                    <a:prstClr val="black"/>
                  </a:solidFill>
                  <a:latin typeface="Calibri"/>
                  <a:cs typeface="Arial" panose="020B0604020202020204" pitchFamily="34" charset="0"/>
                </a:rPr>
                <a:t> Maintenance &amp; Upgrades</a:t>
              </a:r>
              <a:endParaRPr lang="en-US" kern="0" dirty="0">
                <a:solidFill>
                  <a:prstClr val="white"/>
                </a:solidFill>
                <a:latin typeface="Calibri"/>
              </a:endParaRPr>
            </a:p>
          </p:txBody>
        </p:sp>
        <p:sp>
          <p:nvSpPr>
            <p:cNvPr id="31" name="Flowchart: Predefined Process 30"/>
            <p:cNvSpPr/>
            <p:nvPr/>
          </p:nvSpPr>
          <p:spPr>
            <a:xfrm>
              <a:off x="2599184" y="4794786"/>
              <a:ext cx="1828800" cy="731520"/>
            </a:xfrm>
            <a:prstGeom prst="flowChartPredefinedProcess">
              <a:avLst/>
            </a:prstGeom>
            <a:solidFill>
              <a:schemeClr val="accent4">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a:r>
                <a:rPr lang="en-US" sz="1200" b="1" kern="0" dirty="0">
                  <a:solidFill>
                    <a:sysClr val="windowText" lastClr="000000"/>
                  </a:solidFill>
                  <a:latin typeface="Calibri"/>
                </a:rPr>
                <a:t>Incident and Problem </a:t>
              </a:r>
              <a:r>
                <a:rPr lang="en-US" sz="1200" b="1" kern="0" dirty="0" smtClean="0">
                  <a:solidFill>
                    <a:sysClr val="windowText" lastClr="000000"/>
                  </a:solidFill>
                  <a:latin typeface="Calibri"/>
                </a:rPr>
                <a:t>Management</a:t>
              </a:r>
              <a:endParaRPr lang="en-US" sz="1200" b="1" kern="0" dirty="0">
                <a:solidFill>
                  <a:sysClr val="windowText" lastClr="000000"/>
                </a:solidFill>
                <a:latin typeface="Calibri"/>
              </a:endParaRPr>
            </a:p>
          </p:txBody>
        </p:sp>
        <p:sp>
          <p:nvSpPr>
            <p:cNvPr id="32" name="Flowchart: Predefined Process 31"/>
            <p:cNvSpPr/>
            <p:nvPr/>
          </p:nvSpPr>
          <p:spPr>
            <a:xfrm>
              <a:off x="4632370" y="4794786"/>
              <a:ext cx="1828800" cy="731520"/>
            </a:xfrm>
            <a:prstGeom prst="flowChartPredefinedProcess">
              <a:avLst/>
            </a:prstGeom>
            <a:solidFill>
              <a:schemeClr val="accent4">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defTabSz="800100">
                <a:lnSpc>
                  <a:spcPct val="90000"/>
                </a:lnSpc>
                <a:spcBef>
                  <a:spcPct val="0"/>
                </a:spcBef>
                <a:spcAft>
                  <a:spcPct val="35000"/>
                </a:spcAft>
                <a:defRPr/>
              </a:pPr>
              <a:r>
                <a:rPr lang="en-US" sz="1200" b="1" kern="0" dirty="0">
                  <a:solidFill>
                    <a:sysClr val="windowText" lastClr="000000"/>
                  </a:solidFill>
                  <a:latin typeface="Calibri"/>
                </a:rPr>
                <a:t>Change and Release Management</a:t>
              </a:r>
            </a:p>
          </p:txBody>
        </p:sp>
        <p:sp>
          <p:nvSpPr>
            <p:cNvPr id="43" name="Flowchart: Predefined Process 42"/>
            <p:cNvSpPr/>
            <p:nvPr/>
          </p:nvSpPr>
          <p:spPr>
            <a:xfrm>
              <a:off x="6648594" y="4797152"/>
              <a:ext cx="1828800" cy="731520"/>
            </a:xfrm>
            <a:prstGeom prst="flowChartPredefinedProcess">
              <a:avLst/>
            </a:prstGeom>
            <a:solidFill>
              <a:schemeClr val="accent4">
                <a:lumMod val="20000"/>
                <a:lumOff val="80000"/>
              </a:schemeClr>
            </a:solidFill>
            <a:ln w="25400" cap="flat" cmpd="sng" algn="ctr">
              <a:solidFill>
                <a:sysClr val="windowText" lastClr="000000">
                  <a:lumMod val="50000"/>
                  <a:lumOff val="50000"/>
                </a:sysClr>
              </a:solidFill>
              <a:prstDash val="solid"/>
            </a:ln>
            <a:effectLst/>
          </p:spPr>
          <p:txBody>
            <a:bodyPr rtlCol="0" anchor="ctr"/>
            <a:lstStyle/>
            <a:p>
              <a:pPr algn="ctr"/>
              <a:r>
                <a:rPr lang="en-US" sz="1200" b="1" kern="0" dirty="0" smtClean="0">
                  <a:solidFill>
                    <a:sysClr val="windowText" lastClr="000000"/>
                  </a:solidFill>
                  <a:latin typeface="Calibri"/>
                </a:rPr>
                <a:t>Metrics and SLA Reporting </a:t>
              </a:r>
              <a:endParaRPr lang="en-US" sz="1200" b="1" kern="0" dirty="0">
                <a:solidFill>
                  <a:sysClr val="windowText" lastClr="000000"/>
                </a:solidFill>
                <a:latin typeface="Calibri"/>
              </a:endParaRPr>
            </a:p>
          </p:txBody>
        </p:sp>
        <p:grpSp>
          <p:nvGrpSpPr>
            <p:cNvPr id="5" name="Group 4"/>
            <p:cNvGrpSpPr/>
            <p:nvPr/>
          </p:nvGrpSpPr>
          <p:grpSpPr>
            <a:xfrm>
              <a:off x="2601969" y="2132856"/>
              <a:ext cx="5943600" cy="2487264"/>
              <a:chOff x="2601969" y="3068960"/>
              <a:chExt cx="5943600" cy="1626488"/>
            </a:xfrm>
          </p:grpSpPr>
          <p:sp>
            <p:nvSpPr>
              <p:cNvPr id="27" name="Rounded Rectangle 26"/>
              <p:cNvSpPr/>
              <p:nvPr/>
            </p:nvSpPr>
            <p:spPr>
              <a:xfrm>
                <a:off x="2601969" y="3068960"/>
                <a:ext cx="5943600" cy="1626488"/>
              </a:xfrm>
              <a:prstGeom prst="roundRect">
                <a:avLst/>
              </a:prstGeom>
              <a:solidFill>
                <a:schemeClr val="bg1">
                  <a:lumMod val="95000"/>
                </a:schemeClr>
              </a:solidFill>
              <a:ln w="25400" cap="flat" cmpd="sng" algn="ctr">
                <a:solidFill>
                  <a:srgbClr val="4F81BD">
                    <a:lumMod val="60000"/>
                    <a:lumOff val="40000"/>
                  </a:srgbClr>
                </a:solidFill>
                <a:prstDash val="solid"/>
              </a:ln>
              <a:effectLst/>
            </p:spPr>
            <p:txBody>
              <a:bodyPr rtlCol="0" anchor="ctr"/>
              <a:lstStyle/>
              <a:p>
                <a:pPr algn="ctr">
                  <a:defRPr/>
                </a:pPr>
                <a:endParaRPr lang="en-US" kern="0" dirty="0" smtClean="0">
                  <a:solidFill>
                    <a:prstClr val="black"/>
                  </a:solidFill>
                  <a:latin typeface="Calibri"/>
                </a:endParaRPr>
              </a:p>
            </p:txBody>
          </p:sp>
          <p:sp>
            <p:nvSpPr>
              <p:cNvPr id="40" name="Rounded Rectangle 39"/>
              <p:cNvSpPr/>
              <p:nvPr/>
            </p:nvSpPr>
            <p:spPr>
              <a:xfrm>
                <a:off x="2760162" y="3681028"/>
                <a:ext cx="1828800" cy="365760"/>
              </a:xfrm>
              <a:prstGeom prst="roundRect">
                <a:avLst/>
              </a:prstGeom>
              <a:solidFill>
                <a:srgbClr val="9E948D"/>
              </a:solidFill>
              <a:ln w="12700" cap="flat" cmpd="sng" algn="ctr">
                <a:solidFill>
                  <a:sysClr val="window" lastClr="FFFFFF"/>
                </a:solidFill>
                <a:prstDash val="solid"/>
              </a:ln>
              <a:effectLst/>
            </p:spPr>
            <p:txBody>
              <a:bodyPr rtlCol="0" anchor="ctr"/>
              <a:lstStyle/>
              <a:p>
                <a:pPr algn="ctr"/>
                <a:r>
                  <a:rPr lang="en-US" sz="1200" b="1" dirty="0" smtClean="0">
                    <a:solidFill>
                      <a:prstClr val="white">
                        <a:lumMod val="95000"/>
                      </a:prstClr>
                    </a:solidFill>
                    <a:latin typeface="Calibri"/>
                  </a:rPr>
                  <a:t>Prophet Upgrades</a:t>
                </a:r>
                <a:endParaRPr lang="en-US" sz="1200" b="1" dirty="0">
                  <a:solidFill>
                    <a:prstClr val="white">
                      <a:lumMod val="95000"/>
                    </a:prstClr>
                  </a:solidFill>
                  <a:latin typeface="Calibri"/>
                </a:endParaRPr>
              </a:p>
            </p:txBody>
          </p:sp>
          <p:sp>
            <p:nvSpPr>
              <p:cNvPr id="41" name="Rounded Rectangle 40"/>
              <p:cNvSpPr/>
              <p:nvPr/>
            </p:nvSpPr>
            <p:spPr>
              <a:xfrm>
                <a:off x="4687416" y="3140968"/>
                <a:ext cx="1828800" cy="457200"/>
              </a:xfrm>
              <a:prstGeom prst="roundRect">
                <a:avLst/>
              </a:prstGeom>
              <a:solidFill>
                <a:srgbClr val="9E948D"/>
              </a:solidFill>
              <a:ln w="12700" cap="flat" cmpd="sng" algn="ctr">
                <a:solidFill>
                  <a:sysClr val="window" lastClr="FFFFFF"/>
                </a:solidFill>
                <a:prstDash val="solid"/>
              </a:ln>
              <a:effectLst/>
            </p:spPr>
            <p:txBody>
              <a:bodyPr rtlCol="0" anchor="ctr"/>
              <a:lstStyle/>
              <a:p>
                <a:pPr algn="ctr"/>
                <a:r>
                  <a:rPr lang="en-US" sz="1200" b="1" dirty="0" smtClean="0">
                    <a:solidFill>
                      <a:prstClr val="white">
                        <a:lumMod val="95000"/>
                      </a:prstClr>
                    </a:solidFill>
                    <a:latin typeface="Calibri"/>
                  </a:rPr>
                  <a:t>Storage Management </a:t>
                </a:r>
                <a:endParaRPr lang="en-US" sz="1200" b="1" dirty="0">
                  <a:solidFill>
                    <a:prstClr val="white">
                      <a:lumMod val="95000"/>
                    </a:prstClr>
                  </a:solidFill>
                  <a:latin typeface="Calibri"/>
                </a:endParaRPr>
              </a:p>
            </p:txBody>
          </p:sp>
          <p:sp>
            <p:nvSpPr>
              <p:cNvPr id="42" name="Rounded Rectangle 41"/>
              <p:cNvSpPr/>
              <p:nvPr/>
            </p:nvSpPr>
            <p:spPr>
              <a:xfrm>
                <a:off x="6580557" y="3140968"/>
                <a:ext cx="1828800" cy="457200"/>
              </a:xfrm>
              <a:prstGeom prst="roundRect">
                <a:avLst/>
              </a:prstGeom>
              <a:solidFill>
                <a:srgbClr val="9E948D"/>
              </a:solidFill>
              <a:ln w="12700" cap="flat" cmpd="sng" algn="ctr">
                <a:solidFill>
                  <a:sysClr val="window" lastClr="FFFFFF"/>
                </a:solidFill>
                <a:prstDash val="solid"/>
              </a:ln>
              <a:effectLst/>
            </p:spPr>
            <p:txBody>
              <a:bodyPr rtlCol="0" anchor="ctr"/>
              <a:lstStyle/>
              <a:p>
                <a:pPr algn="ctr"/>
                <a:r>
                  <a:rPr lang="en-US" sz="1200" b="1" dirty="0" smtClean="0">
                    <a:solidFill>
                      <a:prstClr val="white">
                        <a:lumMod val="95000"/>
                      </a:prstClr>
                    </a:solidFill>
                    <a:latin typeface="Calibri"/>
                  </a:rPr>
                  <a:t>Capacity Management</a:t>
                </a:r>
              </a:p>
            </p:txBody>
          </p:sp>
          <p:sp>
            <p:nvSpPr>
              <p:cNvPr id="49" name="Rounded Rectangle 48"/>
              <p:cNvSpPr/>
              <p:nvPr/>
            </p:nvSpPr>
            <p:spPr>
              <a:xfrm>
                <a:off x="2768093" y="3140969"/>
                <a:ext cx="1828800" cy="457200"/>
              </a:xfrm>
              <a:prstGeom prst="roundRect">
                <a:avLst/>
              </a:prstGeom>
              <a:solidFill>
                <a:srgbClr val="9E948D"/>
              </a:solidFill>
              <a:ln w="12700" cap="flat" cmpd="sng" algn="ctr">
                <a:solidFill>
                  <a:sysClr val="window" lastClr="FFFFFF"/>
                </a:solidFill>
                <a:prstDash val="solid"/>
              </a:ln>
              <a:effectLst/>
            </p:spPr>
            <p:txBody>
              <a:bodyPr rtlCol="0" anchor="ctr"/>
              <a:lstStyle/>
              <a:p>
                <a:pPr algn="ctr"/>
                <a:r>
                  <a:rPr lang="en-US" sz="1200" b="1" dirty="0">
                    <a:solidFill>
                      <a:prstClr val="white">
                        <a:lumMod val="95000"/>
                      </a:prstClr>
                    </a:solidFill>
                    <a:latin typeface="Calibri"/>
                  </a:rPr>
                  <a:t>Server and </a:t>
                </a:r>
                <a:r>
                  <a:rPr lang="en-US" sz="1200" b="1" dirty="0" smtClean="0">
                    <a:solidFill>
                      <a:prstClr val="white">
                        <a:lumMod val="95000"/>
                      </a:prstClr>
                    </a:solidFill>
                    <a:latin typeface="Calibri"/>
                  </a:rPr>
                  <a:t>Network Management</a:t>
                </a:r>
                <a:endParaRPr lang="en-US" sz="1200" b="1" dirty="0">
                  <a:solidFill>
                    <a:prstClr val="white">
                      <a:lumMod val="95000"/>
                    </a:prstClr>
                  </a:solidFill>
                  <a:latin typeface="Calibri"/>
                </a:endParaRPr>
              </a:p>
            </p:txBody>
          </p:sp>
          <p:sp>
            <p:nvSpPr>
              <p:cNvPr id="58" name="Rounded Rectangle 57"/>
              <p:cNvSpPr/>
              <p:nvPr/>
            </p:nvSpPr>
            <p:spPr>
              <a:xfrm>
                <a:off x="2768094" y="4143360"/>
                <a:ext cx="5669280" cy="365760"/>
              </a:xfrm>
              <a:prstGeom prst="roundRect">
                <a:avLst/>
              </a:prstGeom>
              <a:solidFill>
                <a:srgbClr val="9E948D"/>
              </a:solidFill>
              <a:ln w="12700" cap="flat" cmpd="sng" algn="ctr">
                <a:solidFill>
                  <a:sysClr val="window" lastClr="FFFFFF"/>
                </a:solidFill>
                <a:prstDash val="solid"/>
              </a:ln>
              <a:effectLst/>
            </p:spPr>
            <p:txBody>
              <a:bodyPr rtlCol="0" anchor="ctr"/>
              <a:lstStyle/>
              <a:p>
                <a:pPr algn="ctr"/>
                <a:r>
                  <a:rPr lang="en-US" sz="1200" b="1" dirty="0">
                    <a:solidFill>
                      <a:prstClr val="white">
                        <a:lumMod val="95000"/>
                      </a:prstClr>
                    </a:solidFill>
                    <a:latin typeface="Calibri"/>
                  </a:rPr>
                  <a:t>Disaster Recovery Planning and Testing</a:t>
                </a:r>
              </a:p>
            </p:txBody>
          </p:sp>
          <p:sp>
            <p:nvSpPr>
              <p:cNvPr id="47" name="Rounded Rectangle 46"/>
              <p:cNvSpPr/>
              <p:nvPr/>
            </p:nvSpPr>
            <p:spPr>
              <a:xfrm>
                <a:off x="6588224" y="3679556"/>
                <a:ext cx="1828800" cy="365760"/>
              </a:xfrm>
              <a:prstGeom prst="roundRect">
                <a:avLst/>
              </a:prstGeom>
              <a:solidFill>
                <a:srgbClr val="9E948D"/>
              </a:solidFill>
              <a:ln w="12700" cap="flat" cmpd="sng" algn="ctr">
                <a:solidFill>
                  <a:sysClr val="window" lastClr="FFFFFF"/>
                </a:solidFill>
                <a:prstDash val="solid"/>
              </a:ln>
              <a:effectLst/>
            </p:spPr>
            <p:txBody>
              <a:bodyPr rtlCol="0" anchor="ctr"/>
              <a:lstStyle/>
              <a:p>
                <a:pPr algn="ctr"/>
                <a:r>
                  <a:rPr lang="en-US" sz="1200" b="1" dirty="0" smtClean="0">
                    <a:solidFill>
                      <a:prstClr val="white">
                        <a:lumMod val="95000"/>
                      </a:prstClr>
                    </a:solidFill>
                    <a:latin typeface="Calibri"/>
                  </a:rPr>
                  <a:t>Security Management</a:t>
                </a:r>
                <a:endParaRPr lang="en-US" sz="1200" b="1" dirty="0">
                  <a:solidFill>
                    <a:prstClr val="white">
                      <a:lumMod val="95000"/>
                    </a:prstClr>
                  </a:solidFill>
                  <a:latin typeface="Calibri"/>
                </a:endParaRPr>
              </a:p>
            </p:txBody>
          </p:sp>
          <p:sp>
            <p:nvSpPr>
              <p:cNvPr id="34" name="Rounded Rectangle 33"/>
              <p:cNvSpPr/>
              <p:nvPr/>
            </p:nvSpPr>
            <p:spPr>
              <a:xfrm>
                <a:off x="4687416" y="3679556"/>
                <a:ext cx="1828800" cy="365760"/>
              </a:xfrm>
              <a:prstGeom prst="roundRect">
                <a:avLst/>
              </a:prstGeom>
              <a:solidFill>
                <a:srgbClr val="9E948D"/>
              </a:solidFill>
              <a:ln w="12700" cap="flat" cmpd="sng" algn="ctr">
                <a:solidFill>
                  <a:sysClr val="window" lastClr="FFFFFF"/>
                </a:solidFill>
                <a:prstDash val="solid"/>
              </a:ln>
              <a:effectLst/>
            </p:spPr>
            <p:txBody>
              <a:bodyPr rtlCol="0" anchor="ctr"/>
              <a:lstStyle/>
              <a:p>
                <a:pPr algn="ctr"/>
                <a:r>
                  <a:rPr lang="en-US" sz="1200" b="1" kern="0" dirty="0" smtClean="0">
                    <a:solidFill>
                      <a:prstClr val="white">
                        <a:lumMod val="95000"/>
                      </a:prstClr>
                    </a:solidFill>
                    <a:latin typeface="Calibri"/>
                  </a:rPr>
                  <a:t>Prophet  Administration</a:t>
                </a:r>
                <a:endParaRPr lang="en-US" sz="1200" b="1" kern="0" dirty="0">
                  <a:solidFill>
                    <a:prstClr val="white">
                      <a:lumMod val="95000"/>
                    </a:prstClr>
                  </a:solidFill>
                  <a:latin typeface="Calibri"/>
                </a:endParaRPr>
              </a:p>
            </p:txBody>
          </p:sp>
        </p:grpSp>
      </p:grpSp>
    </p:spTree>
    <p:extLst>
      <p:ext uri="{BB962C8B-B14F-4D97-AF65-F5344CB8AC3E}">
        <p14:creationId xmlns:p14="http://schemas.microsoft.com/office/powerpoint/2010/main" val="1341386971"/>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201308Four-Steps-to-Data-Security-in-the-Cloud.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751" y="1341438"/>
            <a:ext cx="7974252" cy="409630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DD2A6615-78B2-466E-BF5C-F272FE3E8002}" type="slidenum">
              <a:rPr lang="en-US" smtClean="0">
                <a:solidFill>
                  <a:prstClr val="black">
                    <a:tint val="75000"/>
                  </a:prstClr>
                </a:solidFill>
              </a:rPr>
              <a:pPr/>
              <a:t>8</a:t>
            </a:fld>
            <a:endParaRPr lang="en-US" dirty="0">
              <a:solidFill>
                <a:prstClr val="black">
                  <a:tint val="75000"/>
                </a:prstClr>
              </a:solidFill>
            </a:endParaRPr>
          </a:p>
        </p:txBody>
      </p:sp>
      <p:cxnSp>
        <p:nvCxnSpPr>
          <p:cNvPr id="7" name="Straight Arrow Connector 6"/>
          <p:cNvCxnSpPr/>
          <p:nvPr/>
        </p:nvCxnSpPr>
        <p:spPr>
          <a:xfrm>
            <a:off x="539750" y="6381328"/>
            <a:ext cx="8280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750" y="5445224"/>
            <a:ext cx="1511300" cy="936104"/>
          </a:xfrm>
          <a:prstGeom prst="rect">
            <a:avLst/>
          </a:prstGeom>
          <a:solidFill>
            <a:schemeClr val="bg2">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Setup Fee</a:t>
            </a:r>
          </a:p>
          <a:p>
            <a:pPr algn="ctr"/>
            <a:r>
              <a:rPr lang="de-CH" sz="1200" dirty="0" smtClean="0"/>
              <a:t>(Project </a:t>
            </a:r>
            <a:r>
              <a:rPr lang="de-CH" sz="1200" dirty="0" err="1" smtClean="0"/>
              <a:t>costs</a:t>
            </a:r>
            <a:r>
              <a:rPr lang="de-CH" sz="1200" dirty="0" smtClean="0"/>
              <a:t>)</a:t>
            </a:r>
            <a:endParaRPr lang="en-US" sz="1200" dirty="0"/>
          </a:p>
        </p:txBody>
      </p:sp>
      <p:sp>
        <p:nvSpPr>
          <p:cNvPr id="13" name="Freeform 12"/>
          <p:cNvSpPr/>
          <p:nvPr/>
        </p:nvSpPr>
        <p:spPr>
          <a:xfrm>
            <a:off x="2051050" y="1484784"/>
            <a:ext cx="6421415" cy="4104456"/>
          </a:xfrm>
          <a:custGeom>
            <a:avLst/>
            <a:gdLst>
              <a:gd name="connsiteX0" fmla="*/ 0 w 6145724"/>
              <a:gd name="connsiteY0" fmla="*/ 4660568 h 4762902"/>
              <a:gd name="connsiteX1" fmla="*/ 606582 w 6145724"/>
              <a:gd name="connsiteY1" fmla="*/ 3881970 h 4762902"/>
              <a:gd name="connsiteX2" fmla="*/ 805758 w 6145724"/>
              <a:gd name="connsiteY2" fmla="*/ 2198026 h 4762902"/>
              <a:gd name="connsiteX3" fmla="*/ 1086415 w 6145724"/>
              <a:gd name="connsiteY3" fmla="*/ 1437535 h 4762902"/>
              <a:gd name="connsiteX4" fmla="*/ 1403287 w 6145724"/>
              <a:gd name="connsiteY4" fmla="*/ 1591444 h 4762902"/>
              <a:gd name="connsiteX5" fmla="*/ 1638677 w 6145724"/>
              <a:gd name="connsiteY5" fmla="*/ 2877036 h 4762902"/>
              <a:gd name="connsiteX6" fmla="*/ 1747318 w 6145724"/>
              <a:gd name="connsiteY6" fmla="*/ 3347816 h 4762902"/>
              <a:gd name="connsiteX7" fmla="*/ 1919334 w 6145724"/>
              <a:gd name="connsiteY7" fmla="*/ 2985677 h 4762902"/>
              <a:gd name="connsiteX8" fmla="*/ 2027976 w 6145724"/>
              <a:gd name="connsiteY8" fmla="*/ 2161812 h 4762902"/>
              <a:gd name="connsiteX9" fmla="*/ 2290526 w 6145724"/>
              <a:gd name="connsiteY9" fmla="*/ 1853994 h 4762902"/>
              <a:gd name="connsiteX10" fmla="*/ 2525916 w 6145724"/>
              <a:gd name="connsiteY10" fmla="*/ 2695966 h 4762902"/>
              <a:gd name="connsiteX11" fmla="*/ 2670772 w 6145724"/>
              <a:gd name="connsiteY11" fmla="*/ 4180735 h 4762902"/>
              <a:gd name="connsiteX12" fmla="*/ 2743200 w 6145724"/>
              <a:gd name="connsiteY12" fmla="*/ 4642461 h 4762902"/>
              <a:gd name="connsiteX13" fmla="*/ 2924269 w 6145724"/>
              <a:gd name="connsiteY13" fmla="*/ 4660568 h 4762902"/>
              <a:gd name="connsiteX14" fmla="*/ 3295461 w 6145724"/>
              <a:gd name="connsiteY14" fmla="*/ 4651515 h 4762902"/>
              <a:gd name="connsiteX15" fmla="*/ 3395049 w 6145724"/>
              <a:gd name="connsiteY15" fmla="*/ 3193907 h 4762902"/>
              <a:gd name="connsiteX16" fmla="*/ 3530851 w 6145724"/>
              <a:gd name="connsiteY16" fmla="*/ 3121479 h 4762902"/>
              <a:gd name="connsiteX17" fmla="*/ 3621386 w 6145724"/>
              <a:gd name="connsiteY17" fmla="*/ 3836703 h 4762902"/>
              <a:gd name="connsiteX18" fmla="*/ 3748134 w 6145724"/>
              <a:gd name="connsiteY18" fmla="*/ 4379911 h 4762902"/>
              <a:gd name="connsiteX19" fmla="*/ 3874883 w 6145724"/>
              <a:gd name="connsiteY19" fmla="*/ 4651515 h 4762902"/>
              <a:gd name="connsiteX20" fmla="*/ 4046899 w 6145724"/>
              <a:gd name="connsiteY20" fmla="*/ 4343697 h 4762902"/>
              <a:gd name="connsiteX21" fmla="*/ 4065006 w 6145724"/>
              <a:gd name="connsiteY21" fmla="*/ 2922303 h 4762902"/>
              <a:gd name="connsiteX22" fmla="*/ 4354716 w 6145724"/>
              <a:gd name="connsiteY22" fmla="*/ 188156 h 4762902"/>
              <a:gd name="connsiteX23" fmla="*/ 4888871 w 6145724"/>
              <a:gd name="connsiteY23" fmla="*/ 477867 h 4762902"/>
              <a:gd name="connsiteX24" fmla="*/ 5151421 w 6145724"/>
              <a:gd name="connsiteY24" fmla="*/ 2406256 h 4762902"/>
              <a:gd name="connsiteX25" fmla="*/ 5404918 w 6145724"/>
              <a:gd name="connsiteY25" fmla="*/ 3193907 h 4762902"/>
              <a:gd name="connsiteX26" fmla="*/ 5540720 w 6145724"/>
              <a:gd name="connsiteY26" fmla="*/ 2460576 h 4762902"/>
              <a:gd name="connsiteX27" fmla="*/ 5776110 w 6145724"/>
              <a:gd name="connsiteY27" fmla="*/ 2714073 h 4762902"/>
              <a:gd name="connsiteX28" fmla="*/ 6011501 w 6145724"/>
              <a:gd name="connsiteY28" fmla="*/ 3945345 h 4762902"/>
              <a:gd name="connsiteX29" fmla="*/ 6092982 w 6145724"/>
              <a:gd name="connsiteY29" fmla="*/ 4524766 h 4762902"/>
              <a:gd name="connsiteX30" fmla="*/ 6074875 w 6145724"/>
              <a:gd name="connsiteY30" fmla="*/ 4660568 h 4762902"/>
              <a:gd name="connsiteX31" fmla="*/ 5241956 w 6145724"/>
              <a:gd name="connsiteY31" fmla="*/ 4660568 h 4762902"/>
              <a:gd name="connsiteX32" fmla="*/ 2471596 w 6145724"/>
              <a:gd name="connsiteY32" fmla="*/ 4669622 h 4762902"/>
              <a:gd name="connsiteX33" fmla="*/ 0 w 6145724"/>
              <a:gd name="connsiteY33" fmla="*/ 4660568 h 476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45724" h="4762902">
                <a:moveTo>
                  <a:pt x="0" y="4660568"/>
                </a:moveTo>
                <a:cubicBezTo>
                  <a:pt x="236144" y="4476481"/>
                  <a:pt x="472289" y="4292394"/>
                  <a:pt x="606582" y="3881970"/>
                </a:cubicBezTo>
                <a:cubicBezTo>
                  <a:pt x="740875" y="3471546"/>
                  <a:pt x="725786" y="2605432"/>
                  <a:pt x="805758" y="2198026"/>
                </a:cubicBezTo>
                <a:cubicBezTo>
                  <a:pt x="885730" y="1790620"/>
                  <a:pt x="986827" y="1538632"/>
                  <a:pt x="1086415" y="1437535"/>
                </a:cubicBezTo>
                <a:cubicBezTo>
                  <a:pt x="1186003" y="1336438"/>
                  <a:pt x="1311243" y="1351527"/>
                  <a:pt x="1403287" y="1591444"/>
                </a:cubicBezTo>
                <a:cubicBezTo>
                  <a:pt x="1495331" y="1831361"/>
                  <a:pt x="1581339" y="2584307"/>
                  <a:pt x="1638677" y="2877036"/>
                </a:cubicBezTo>
                <a:cubicBezTo>
                  <a:pt x="1696015" y="3169765"/>
                  <a:pt x="1700542" y="3329709"/>
                  <a:pt x="1747318" y="3347816"/>
                </a:cubicBezTo>
                <a:cubicBezTo>
                  <a:pt x="1794094" y="3365923"/>
                  <a:pt x="1872558" y="3183344"/>
                  <a:pt x="1919334" y="2985677"/>
                </a:cubicBezTo>
                <a:cubicBezTo>
                  <a:pt x="1966110" y="2788010"/>
                  <a:pt x="1966111" y="2350426"/>
                  <a:pt x="2027976" y="2161812"/>
                </a:cubicBezTo>
                <a:cubicBezTo>
                  <a:pt x="2089841" y="1973198"/>
                  <a:pt x="2207536" y="1764968"/>
                  <a:pt x="2290526" y="1853994"/>
                </a:cubicBezTo>
                <a:cubicBezTo>
                  <a:pt x="2373516" y="1943020"/>
                  <a:pt x="2462542" y="2308176"/>
                  <a:pt x="2525916" y="2695966"/>
                </a:cubicBezTo>
                <a:cubicBezTo>
                  <a:pt x="2589290" y="3083756"/>
                  <a:pt x="2634558" y="3856319"/>
                  <a:pt x="2670772" y="4180735"/>
                </a:cubicBezTo>
                <a:cubicBezTo>
                  <a:pt x="2706986" y="4505151"/>
                  <a:pt x="2700951" y="4562489"/>
                  <a:pt x="2743200" y="4642461"/>
                </a:cubicBezTo>
                <a:cubicBezTo>
                  <a:pt x="2785449" y="4722433"/>
                  <a:pt x="2924269" y="4660568"/>
                  <a:pt x="2924269" y="4660568"/>
                </a:cubicBezTo>
                <a:cubicBezTo>
                  <a:pt x="3016312" y="4662077"/>
                  <a:pt x="3216998" y="4895958"/>
                  <a:pt x="3295461" y="4651515"/>
                </a:cubicBezTo>
                <a:cubicBezTo>
                  <a:pt x="3373924" y="4407072"/>
                  <a:pt x="3355817" y="3448913"/>
                  <a:pt x="3395049" y="3193907"/>
                </a:cubicBezTo>
                <a:cubicBezTo>
                  <a:pt x="3434281" y="2938901"/>
                  <a:pt x="3493128" y="3014346"/>
                  <a:pt x="3530851" y="3121479"/>
                </a:cubicBezTo>
                <a:cubicBezTo>
                  <a:pt x="3568574" y="3228612"/>
                  <a:pt x="3585172" y="3626964"/>
                  <a:pt x="3621386" y="3836703"/>
                </a:cubicBezTo>
                <a:cubicBezTo>
                  <a:pt x="3657600" y="4046442"/>
                  <a:pt x="3705885" y="4244109"/>
                  <a:pt x="3748134" y="4379911"/>
                </a:cubicBezTo>
                <a:cubicBezTo>
                  <a:pt x="3790383" y="4515713"/>
                  <a:pt x="3825089" y="4657551"/>
                  <a:pt x="3874883" y="4651515"/>
                </a:cubicBezTo>
                <a:cubicBezTo>
                  <a:pt x="3924677" y="4645479"/>
                  <a:pt x="4015212" y="4631899"/>
                  <a:pt x="4046899" y="4343697"/>
                </a:cubicBezTo>
                <a:cubicBezTo>
                  <a:pt x="4078586" y="4055495"/>
                  <a:pt x="4013703" y="3614893"/>
                  <a:pt x="4065006" y="2922303"/>
                </a:cubicBezTo>
                <a:cubicBezTo>
                  <a:pt x="4116309" y="2229713"/>
                  <a:pt x="4217405" y="595562"/>
                  <a:pt x="4354716" y="188156"/>
                </a:cubicBezTo>
                <a:cubicBezTo>
                  <a:pt x="4492027" y="-219250"/>
                  <a:pt x="4756087" y="108184"/>
                  <a:pt x="4888871" y="477867"/>
                </a:cubicBezTo>
                <a:cubicBezTo>
                  <a:pt x="5021655" y="847550"/>
                  <a:pt x="5065413" y="1953583"/>
                  <a:pt x="5151421" y="2406256"/>
                </a:cubicBezTo>
                <a:cubicBezTo>
                  <a:pt x="5237429" y="2858929"/>
                  <a:pt x="5340035" y="3184854"/>
                  <a:pt x="5404918" y="3193907"/>
                </a:cubicBezTo>
                <a:cubicBezTo>
                  <a:pt x="5469801" y="3202960"/>
                  <a:pt x="5478855" y="2540548"/>
                  <a:pt x="5540720" y="2460576"/>
                </a:cubicBezTo>
                <a:cubicBezTo>
                  <a:pt x="5602585" y="2380604"/>
                  <a:pt x="5697647" y="2466611"/>
                  <a:pt x="5776110" y="2714073"/>
                </a:cubicBezTo>
                <a:cubicBezTo>
                  <a:pt x="5854574" y="2961534"/>
                  <a:pt x="5958689" y="3643563"/>
                  <a:pt x="6011501" y="3945345"/>
                </a:cubicBezTo>
                <a:cubicBezTo>
                  <a:pt x="6064313" y="4247127"/>
                  <a:pt x="6082420" y="4405562"/>
                  <a:pt x="6092982" y="4524766"/>
                </a:cubicBezTo>
                <a:cubicBezTo>
                  <a:pt x="6103544" y="4643970"/>
                  <a:pt x="6216713" y="4637934"/>
                  <a:pt x="6074875" y="4660568"/>
                </a:cubicBezTo>
                <a:cubicBezTo>
                  <a:pt x="5933037" y="4683202"/>
                  <a:pt x="5241956" y="4660568"/>
                  <a:pt x="5241956" y="4660568"/>
                </a:cubicBezTo>
                <a:lnTo>
                  <a:pt x="2471596" y="4669622"/>
                </a:lnTo>
                <a:lnTo>
                  <a:pt x="0" y="4660568"/>
                </a:lnTo>
                <a:close/>
              </a:path>
            </a:pathLst>
          </a:custGeom>
          <a:solidFill>
            <a:srgbClr val="E5AC8B"/>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051050" y="5661248"/>
            <a:ext cx="6462952" cy="720080"/>
          </a:xfrm>
          <a:prstGeom prst="rect">
            <a:avLst/>
          </a:prstGeom>
          <a:solidFill>
            <a:srgbClr val="6A7B8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Base Fee (</a:t>
            </a:r>
            <a:r>
              <a:rPr lang="de-CH" dirty="0" err="1" smtClean="0"/>
              <a:t>prepaid</a:t>
            </a:r>
            <a:r>
              <a:rPr lang="de-CH" dirty="0" smtClean="0"/>
              <a:t>)</a:t>
            </a:r>
            <a:endParaRPr lang="en-US" dirty="0"/>
          </a:p>
        </p:txBody>
      </p:sp>
      <p:sp>
        <p:nvSpPr>
          <p:cNvPr id="15" name="Rectangle 14"/>
          <p:cNvSpPr/>
          <p:nvPr/>
        </p:nvSpPr>
        <p:spPr>
          <a:xfrm>
            <a:off x="2051050" y="5445224"/>
            <a:ext cx="6462952" cy="216024"/>
          </a:xfrm>
          <a:prstGeom prst="rect">
            <a:avLst/>
          </a:prstGeom>
          <a:solidFill>
            <a:srgbClr val="4A6D6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smtClean="0"/>
              <a:t>Optional Add-On </a:t>
            </a:r>
            <a:r>
              <a:rPr lang="de-CH" sz="1050" dirty="0" err="1" smtClean="0"/>
              <a:t>Fees</a:t>
            </a:r>
            <a:r>
              <a:rPr lang="de-CH" sz="1050" dirty="0" smtClean="0"/>
              <a:t> (</a:t>
            </a:r>
            <a:r>
              <a:rPr lang="de-CH" sz="1050" dirty="0" err="1" smtClean="0"/>
              <a:t>depending</a:t>
            </a:r>
            <a:r>
              <a:rPr lang="de-CH" sz="1050" dirty="0" smtClean="0"/>
              <a:t> on </a:t>
            </a:r>
            <a:r>
              <a:rPr lang="de-CH" sz="1050" dirty="0" err="1" smtClean="0"/>
              <a:t>client</a:t>
            </a:r>
            <a:r>
              <a:rPr lang="de-CH" sz="1050" dirty="0" smtClean="0"/>
              <a:t> </a:t>
            </a:r>
            <a:r>
              <a:rPr lang="de-CH" sz="1050" dirty="0" err="1" smtClean="0"/>
              <a:t>needs</a:t>
            </a:r>
            <a:r>
              <a:rPr lang="de-CH" sz="1050" dirty="0" smtClean="0"/>
              <a:t>)</a:t>
            </a:r>
            <a:endParaRPr lang="en-US" sz="1050" dirty="0"/>
          </a:p>
        </p:txBody>
      </p:sp>
      <p:sp>
        <p:nvSpPr>
          <p:cNvPr id="16" name="Title 1"/>
          <p:cNvSpPr txBox="1">
            <a:spLocks/>
          </p:cNvSpPr>
          <p:nvPr/>
        </p:nvSpPr>
        <p:spPr>
          <a:xfrm>
            <a:off x="485999" y="342000"/>
            <a:ext cx="8388000" cy="540000"/>
          </a:xfrm>
          <a:prstGeom prst="rect">
            <a:avLst/>
          </a:prstGeom>
        </p:spPr>
        <p:txBody>
          <a:bodyPr vert="horz" lIns="0" tIns="0" rIns="0" bIns="0" rtlCol="0" anchor="t" anchorCtr="0">
            <a:noAutofit/>
          </a:bodyPr>
          <a:lstStyle>
            <a:lvl1pPr algn="l" defTabSz="914400" rtl="0" eaLnBrk="1" latinLnBrk="0" hangingPunct="1">
              <a:spcBef>
                <a:spcPct val="0"/>
              </a:spcBef>
              <a:buNone/>
              <a:defRPr sz="2800" b="1" kern="1200" cap="none" baseline="0">
                <a:solidFill>
                  <a:schemeClr val="tx1"/>
                </a:solidFill>
                <a:latin typeface="+mj-lt"/>
                <a:ea typeface="+mj-ea"/>
                <a:cs typeface="+mj-cs"/>
              </a:defRPr>
            </a:lvl1pPr>
          </a:lstStyle>
          <a:p>
            <a:r>
              <a:rPr lang="en-GB" sz="2400" b="0" dirty="0" smtClean="0"/>
              <a:t>Commercial Components of PMCS</a:t>
            </a:r>
            <a:endParaRPr lang="en-GB" sz="2400" b="0" dirty="0"/>
          </a:p>
          <a:p>
            <a:r>
              <a:rPr lang="en-GB" sz="1800" b="0" i="1" dirty="0"/>
              <a:t>To meet regulatory requirements</a:t>
            </a:r>
            <a:r>
              <a:rPr lang="en-GB" sz="2400" b="0" dirty="0"/>
              <a:t/>
            </a:r>
            <a:br>
              <a:rPr lang="en-GB" sz="2400" b="0" dirty="0"/>
            </a:br>
            <a:endParaRPr lang="en-GB" sz="1800" b="0" i="1" dirty="0"/>
          </a:p>
        </p:txBody>
      </p:sp>
    </p:spTree>
    <p:extLst>
      <p:ext uri="{BB962C8B-B14F-4D97-AF65-F5344CB8AC3E}">
        <p14:creationId xmlns:p14="http://schemas.microsoft.com/office/powerpoint/2010/main" val="2794550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85999" y="342000"/>
            <a:ext cx="8388000" cy="540000"/>
          </a:xfrm>
          <a:prstGeom prst="rect">
            <a:avLst/>
          </a:prstGeom>
        </p:spPr>
        <p:txBody>
          <a:bodyPr vert="horz" lIns="0" tIns="0" rIns="0" bIns="0" rtlCol="0" anchor="t" anchorCtr="0">
            <a:noAutofit/>
          </a:bodyPr>
          <a:lstStyle>
            <a:lvl1pPr algn="l" defTabSz="914400" rtl="0" eaLnBrk="1" latinLnBrk="0" hangingPunct="1">
              <a:spcBef>
                <a:spcPct val="0"/>
              </a:spcBef>
              <a:buNone/>
              <a:defRPr sz="2800" b="1" kern="1200" cap="none" baseline="0">
                <a:solidFill>
                  <a:schemeClr val="tx1"/>
                </a:solidFill>
                <a:latin typeface="+mj-lt"/>
                <a:ea typeface="+mj-ea"/>
                <a:cs typeface="+mj-cs"/>
              </a:defRPr>
            </a:lvl1pPr>
          </a:lstStyle>
          <a:p>
            <a:r>
              <a:rPr lang="en-GB" sz="2400" b="0" dirty="0" smtClean="0"/>
              <a:t>Commercial Components of PMCS</a:t>
            </a:r>
            <a:r>
              <a:rPr lang="en-GB" sz="2400" b="0" dirty="0"/>
              <a:t/>
            </a:r>
            <a:br>
              <a:rPr lang="en-GB" sz="2400" b="0" dirty="0"/>
            </a:br>
            <a:endParaRPr lang="en-GB" sz="1800" b="0" i="1" dirty="0"/>
          </a:p>
        </p:txBody>
      </p:sp>
      <p:sp>
        <p:nvSpPr>
          <p:cNvPr id="2" name="TextBox 1"/>
          <p:cNvSpPr txBox="1"/>
          <p:nvPr/>
        </p:nvSpPr>
        <p:spPr>
          <a:xfrm>
            <a:off x="361950" y="1341438"/>
            <a:ext cx="8458200" cy="5039890"/>
          </a:xfrm>
          <a:prstGeom prst="rect">
            <a:avLst/>
          </a:prstGeom>
          <a:noFill/>
        </p:spPr>
        <p:txBody>
          <a:bodyPr wrap="square" rtlCol="0">
            <a:noAutofit/>
          </a:bodyPr>
          <a:lstStyle/>
          <a:p>
            <a:r>
              <a:rPr lang="en-GB" sz="1300" b="1" dirty="0" smtClean="0"/>
              <a:t>Setup Fee</a:t>
            </a:r>
          </a:p>
          <a:p>
            <a:pPr marL="285750" indent="-285750">
              <a:buFont typeface="Arial" panose="020B0604020202020204" pitchFamily="34" charset="0"/>
              <a:buChar char="•"/>
            </a:pPr>
            <a:r>
              <a:rPr lang="en-GB" sz="1300" dirty="0" smtClean="0"/>
              <a:t>Includes Scoping, design and implementation of client specific aspects of the Prophet Managed Cloud Service.</a:t>
            </a:r>
          </a:p>
          <a:p>
            <a:pPr marL="285750" indent="-285750">
              <a:buFont typeface="Arial" panose="020B0604020202020204" pitchFamily="34" charset="0"/>
              <a:buChar char="•"/>
            </a:pPr>
            <a:r>
              <a:rPr lang="en-GB" sz="1300" dirty="0" smtClean="0"/>
              <a:t>Test assistance (</a:t>
            </a:r>
            <a:r>
              <a:rPr lang="en-GB" sz="1300" dirty="0" err="1" smtClean="0"/>
              <a:t>accessability</a:t>
            </a:r>
            <a:r>
              <a:rPr lang="en-GB" sz="1300" dirty="0" smtClean="0"/>
              <a:t>, </a:t>
            </a:r>
            <a:r>
              <a:rPr lang="en-GB" sz="1300" dirty="0" err="1" smtClean="0"/>
              <a:t>runability</a:t>
            </a:r>
            <a:r>
              <a:rPr lang="en-GB" sz="1300" dirty="0" smtClean="0"/>
              <a:t>, scalability, performance, UAT)</a:t>
            </a:r>
          </a:p>
          <a:p>
            <a:pPr marL="285750" indent="-285750">
              <a:buFont typeface="Arial" panose="020B0604020202020204" pitchFamily="34" charset="0"/>
              <a:buChar char="•"/>
            </a:pPr>
            <a:r>
              <a:rPr lang="en-GB" sz="1300" dirty="0" smtClean="0"/>
              <a:t>One-Time Fee</a:t>
            </a:r>
          </a:p>
          <a:p>
            <a:pPr marL="285750" indent="-285750">
              <a:buFont typeface="Arial" panose="020B0604020202020204" pitchFamily="34" charset="0"/>
              <a:buChar char="•"/>
            </a:pPr>
            <a:endParaRPr lang="en-GB" sz="1300" dirty="0" smtClean="0"/>
          </a:p>
          <a:p>
            <a:r>
              <a:rPr lang="en-GB" sz="1300" b="1" dirty="0" smtClean="0"/>
              <a:t>Base Fee</a:t>
            </a:r>
          </a:p>
          <a:p>
            <a:pPr marL="285750" indent="-285750">
              <a:buFont typeface="Arial" panose="020B0604020202020204" pitchFamily="34" charset="0"/>
              <a:buChar char="•"/>
            </a:pPr>
            <a:r>
              <a:rPr lang="en-GB" sz="1300" dirty="0" smtClean="0"/>
              <a:t>Depends on SLA-specific requirements of the client (DR, response times, availability, data lifecycle management, business size</a:t>
            </a:r>
          </a:p>
          <a:p>
            <a:pPr marL="285750" indent="-285750">
              <a:buFont typeface="Arial" panose="020B0604020202020204" pitchFamily="34" charset="0"/>
              <a:buChar char="•"/>
            </a:pPr>
            <a:r>
              <a:rPr lang="en-GB" sz="1300" dirty="0" smtClean="0"/>
              <a:t>Includes static 3rd party infrastructure fees</a:t>
            </a:r>
          </a:p>
          <a:p>
            <a:pPr marL="285750" indent="-285750">
              <a:buFont typeface="Arial" panose="020B0604020202020204" pitchFamily="34" charset="0"/>
              <a:buChar char="•"/>
            </a:pPr>
            <a:r>
              <a:rPr lang="en-GB" sz="1300" dirty="0" smtClean="0"/>
              <a:t>Depends on software used (PP, PE, PRD, IDR, Office, 3rd party software licenses)</a:t>
            </a:r>
          </a:p>
          <a:p>
            <a:pPr marL="285750" indent="-285750">
              <a:buFont typeface="Arial" panose="020B0604020202020204" pitchFamily="34" charset="0"/>
              <a:buChar char="•"/>
            </a:pPr>
            <a:r>
              <a:rPr lang="en-GB" sz="1300" dirty="0" smtClean="0"/>
              <a:t>Includes upgrades of software, patching, security, audit activities)</a:t>
            </a:r>
          </a:p>
          <a:p>
            <a:pPr marL="285750" indent="-285750">
              <a:buFont typeface="Arial" panose="020B0604020202020204" pitchFamily="34" charset="0"/>
              <a:buChar char="•"/>
            </a:pPr>
            <a:r>
              <a:rPr lang="en-GB" sz="1300" dirty="0" smtClean="0"/>
              <a:t>Paid in advance (annually)</a:t>
            </a:r>
          </a:p>
          <a:p>
            <a:pPr marL="285750" indent="-285750">
              <a:buFont typeface="Arial" panose="020B0604020202020204" pitchFamily="34" charset="0"/>
              <a:buChar char="•"/>
            </a:pPr>
            <a:endParaRPr lang="en-GB" sz="1300" dirty="0" smtClean="0"/>
          </a:p>
          <a:p>
            <a:r>
              <a:rPr lang="en-GB" sz="1300" b="1" dirty="0" smtClean="0"/>
              <a:t>Usage Fee</a:t>
            </a:r>
          </a:p>
          <a:p>
            <a:pPr marL="285750" indent="-285750">
              <a:buFont typeface="Arial" panose="020B0604020202020204" pitchFamily="34" charset="0"/>
              <a:buChar char="•"/>
            </a:pPr>
            <a:r>
              <a:rPr lang="en-GB" sz="1300" dirty="0" smtClean="0"/>
              <a:t>Estimated together with client in advance based on historic and anticipated (capacity) requirements (storage, </a:t>
            </a:r>
            <a:r>
              <a:rPr lang="en-GB" sz="1300" dirty="0" err="1" smtClean="0"/>
              <a:t>calc</a:t>
            </a:r>
            <a:r>
              <a:rPr lang="en-GB" sz="1300" dirty="0" smtClean="0"/>
              <a:t> cores)</a:t>
            </a:r>
          </a:p>
          <a:p>
            <a:pPr marL="285750" indent="-285750">
              <a:buFont typeface="Arial" panose="020B0604020202020204" pitchFamily="34" charset="0"/>
              <a:buChar char="•"/>
            </a:pPr>
            <a:r>
              <a:rPr lang="en-GB" sz="1300" dirty="0" smtClean="0"/>
              <a:t>Includes SunGard Managed Services Support Fees</a:t>
            </a:r>
          </a:p>
          <a:p>
            <a:pPr marL="285750" indent="-285750">
              <a:buFont typeface="Arial" panose="020B0604020202020204" pitchFamily="34" charset="0"/>
              <a:buChar char="•"/>
            </a:pPr>
            <a:r>
              <a:rPr lang="en-GB" sz="1300" dirty="0" smtClean="0"/>
              <a:t>Includes variable 3rd party infrastructure fees</a:t>
            </a:r>
          </a:p>
          <a:p>
            <a:pPr marL="285750" indent="-285750">
              <a:buFont typeface="Arial" panose="020B0604020202020204" pitchFamily="34" charset="0"/>
              <a:buChar char="•"/>
            </a:pPr>
            <a:r>
              <a:rPr lang="en-GB" sz="1300" dirty="0" smtClean="0"/>
              <a:t>70% pre-paid, 30% post-paid</a:t>
            </a:r>
          </a:p>
          <a:p>
            <a:pPr marL="285750" indent="-285750">
              <a:buFont typeface="Arial" panose="020B0604020202020204" pitchFamily="34" charset="0"/>
              <a:buChar char="•"/>
            </a:pPr>
            <a:r>
              <a:rPr lang="en-GB" sz="1300" dirty="0" smtClean="0"/>
              <a:t>Different price bands for different levels of usage (higher volume </a:t>
            </a:r>
            <a:r>
              <a:rPr lang="en-GB" sz="1300" dirty="0" smtClean="0">
                <a:sym typeface="Wingdings" panose="05000000000000000000" pitchFamily="2" charset="2"/>
              </a:rPr>
              <a:t> better conditions)</a:t>
            </a:r>
            <a:endParaRPr lang="en-GB" sz="1300" dirty="0" smtClean="0"/>
          </a:p>
          <a:p>
            <a:pPr marL="285750" indent="-285750">
              <a:buFont typeface="Arial" panose="020B0604020202020204" pitchFamily="34" charset="0"/>
              <a:buChar char="•"/>
            </a:pPr>
            <a:r>
              <a:rPr lang="en-GB" sz="1300" dirty="0" smtClean="0"/>
              <a:t>annually, quarterly or monthly, depending on clients needs</a:t>
            </a:r>
          </a:p>
          <a:p>
            <a:pPr marL="285750" indent="-285750">
              <a:buFont typeface="Arial" panose="020B0604020202020204" pitchFamily="34" charset="0"/>
              <a:buChar char="•"/>
            </a:pPr>
            <a:endParaRPr lang="en-GB" sz="1300" dirty="0" smtClean="0"/>
          </a:p>
          <a:p>
            <a:r>
              <a:rPr lang="en-GB" sz="1300" b="1" dirty="0" smtClean="0"/>
              <a:t>Optional Add-on Fees</a:t>
            </a:r>
          </a:p>
          <a:p>
            <a:pPr marL="285750" indent="-285750">
              <a:buFont typeface="Arial" panose="020B0604020202020204" pitchFamily="34" charset="0"/>
              <a:buChar char="•"/>
            </a:pPr>
            <a:r>
              <a:rPr lang="en-GB" sz="1300" dirty="0" smtClean="0"/>
              <a:t>For specific add-on services selected by the client (i.e. regular model optimization, tuning, data management)</a:t>
            </a:r>
          </a:p>
          <a:p>
            <a:pPr marL="285750" indent="-285750">
              <a:buFont typeface="Arial" panose="020B0604020202020204" pitchFamily="34" charset="0"/>
              <a:buChar char="•"/>
            </a:pPr>
            <a:endParaRPr lang="en-GB" sz="1300" dirty="0" smtClean="0"/>
          </a:p>
          <a:p>
            <a:pPr marL="285750" indent="-285750">
              <a:buFont typeface="Arial" panose="020B0604020202020204" pitchFamily="34" charset="0"/>
              <a:buChar char="•"/>
            </a:pPr>
            <a:endParaRPr lang="en-GB" sz="1300" dirty="0" smtClean="0"/>
          </a:p>
          <a:p>
            <a:pPr marL="285750" indent="-285750">
              <a:buFont typeface="Arial" panose="020B0604020202020204" pitchFamily="34" charset="0"/>
              <a:buChar char="•"/>
            </a:pPr>
            <a:endParaRPr lang="en-GB" sz="1300" dirty="0" smtClean="0"/>
          </a:p>
        </p:txBody>
      </p:sp>
    </p:spTree>
    <p:extLst>
      <p:ext uri="{BB962C8B-B14F-4D97-AF65-F5344CB8AC3E}">
        <p14:creationId xmlns:p14="http://schemas.microsoft.com/office/powerpoint/2010/main" val="391661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e927d68cab0232690b8b385ab23557ced34454"/>
</p:tagLst>
</file>

<file path=ppt/theme/theme1.xml><?xml version="1.0" encoding="utf-8"?>
<a:theme xmlns:a="http://schemas.openxmlformats.org/drawingml/2006/main" name="SunGard 4:3 template">
  <a:themeElements>
    <a:clrScheme name="SunGard 2015">
      <a:dk1>
        <a:srgbClr val="5B6770"/>
      </a:dk1>
      <a:lt1>
        <a:srgbClr val="FFFFFF"/>
      </a:lt1>
      <a:dk2>
        <a:srgbClr val="A2AAAD"/>
      </a:dk2>
      <a:lt2>
        <a:srgbClr val="D0D3D4"/>
      </a:lt2>
      <a:accent1>
        <a:srgbClr val="AC4FC6"/>
      </a:accent1>
      <a:accent2>
        <a:srgbClr val="FF9E1B"/>
      </a:accent2>
      <a:accent3>
        <a:srgbClr val="4DD7A9"/>
      </a:accent3>
      <a:accent4>
        <a:srgbClr val="572C5F"/>
      </a:accent4>
      <a:accent5>
        <a:srgbClr val="8F6A2A"/>
      </a:accent5>
      <a:accent6>
        <a:srgbClr val="244C5A"/>
      </a:accent6>
      <a:hlink>
        <a:srgbClr val="5B6770"/>
      </a:hlink>
      <a:folHlink>
        <a:srgbClr val="5B67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SunGard 4:3 template">
  <a:themeElements>
    <a:clrScheme name="SunGard 2015">
      <a:dk1>
        <a:srgbClr val="5B6770"/>
      </a:dk1>
      <a:lt1>
        <a:srgbClr val="FFFFFF"/>
      </a:lt1>
      <a:dk2>
        <a:srgbClr val="A2AAAD"/>
      </a:dk2>
      <a:lt2>
        <a:srgbClr val="D0D3D4"/>
      </a:lt2>
      <a:accent1>
        <a:srgbClr val="AC4FC6"/>
      </a:accent1>
      <a:accent2>
        <a:srgbClr val="FF9E1B"/>
      </a:accent2>
      <a:accent3>
        <a:srgbClr val="4DD7A9"/>
      </a:accent3>
      <a:accent4>
        <a:srgbClr val="572C5F"/>
      </a:accent4>
      <a:accent5>
        <a:srgbClr val="8F6A2A"/>
      </a:accent5>
      <a:accent6>
        <a:srgbClr val="244C5A"/>
      </a:accent6>
      <a:hlink>
        <a:srgbClr val="5B6770"/>
      </a:hlink>
      <a:folHlink>
        <a:srgbClr val="5B67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56B5969AA1BC49BB3A960EF97BEDD6" ma:contentTypeVersion="9" ma:contentTypeDescription="Create a new document." ma:contentTypeScope="" ma:versionID="bb87a6a81829f858ad895440b91f2761">
  <xsd:schema xmlns:xsd="http://www.w3.org/2001/XMLSchema" xmlns:xs="http://www.w3.org/2001/XMLSchema" xmlns:p="http://schemas.microsoft.com/office/2006/metadata/properties" xmlns:ns1="http://schemas.microsoft.com/sharepoint/v3" xmlns:ns2="74a38b85-65de-41c6-8591-8959fc75330f" xmlns:ns3="7232daf2-f1a8-49b0-8b66-f47c7c5807d1" targetNamespace="http://schemas.microsoft.com/office/2006/metadata/properties" ma:root="true" ma:fieldsID="19b6d44d9f60ceccbd8dd9243c07b629" ns1:_="" ns2:_="" ns3:_="">
    <xsd:import namespace="http://schemas.microsoft.com/sharepoint/v3"/>
    <xsd:import namespace="74a38b85-65de-41c6-8591-8959fc75330f"/>
    <xsd:import namespace="7232daf2-f1a8-49b0-8b66-f47c7c5807d1"/>
    <xsd:element name="properties">
      <xsd:complexType>
        <xsd:sequence>
          <xsd:element name="documentManagement">
            <xsd:complexType>
              <xsd:all>
                <xsd:element ref="ns1:PublishingStartDate" minOccurs="0"/>
                <xsd:element ref="ns1:PublishingExpirationDate"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a38b85-65de-41c6-8591-8959fc7533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232daf2-f1a8-49b0-8b66-f47c7c5807d1"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DF6715-D3B4-4928-AF3E-F0D059D0B30B}"/>
</file>

<file path=customXml/itemProps2.xml><?xml version="1.0" encoding="utf-8"?>
<ds:datastoreItem xmlns:ds="http://schemas.openxmlformats.org/officeDocument/2006/customXml" ds:itemID="{8DED813E-D7DD-4E10-8FEF-653E75A22119}"/>
</file>

<file path=customXml/itemProps3.xml><?xml version="1.0" encoding="utf-8"?>
<ds:datastoreItem xmlns:ds="http://schemas.openxmlformats.org/officeDocument/2006/customXml" ds:itemID="{6CCF5241-9CCD-4258-A94B-628372D6C5F8}"/>
</file>

<file path=docProps/app.xml><?xml version="1.0" encoding="utf-8"?>
<Properties xmlns="http://schemas.openxmlformats.org/officeDocument/2006/extended-properties" xmlns:vt="http://schemas.openxmlformats.org/officeDocument/2006/docPropsVTypes">
  <TotalTime>12251</TotalTime>
  <Words>770</Words>
  <Application>Microsoft Office PowerPoint</Application>
  <PresentationFormat>On-screen Show (4:3)</PresentationFormat>
  <Paragraphs>134</Paragraphs>
  <Slides>9</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Arial MT</vt:lpstr>
      <vt:lpstr>Calibri</vt:lpstr>
      <vt:lpstr>Wingdings</vt:lpstr>
      <vt:lpstr>SunGard 4:3 template</vt:lpstr>
      <vt:lpstr>1_SunGard 4:3 template</vt:lpstr>
      <vt:lpstr>Enabling the adaptive enterprise</vt:lpstr>
      <vt:lpstr>Confidentiality Statement</vt:lpstr>
      <vt:lpstr>Prophet Managed Service</vt:lpstr>
      <vt:lpstr>PowerPoint Presentation</vt:lpstr>
      <vt:lpstr>What sets us apart?</vt:lpstr>
      <vt:lpstr>PowerPoint Presentation</vt:lpstr>
      <vt:lpstr>PMCS Standard Services</vt:lpstr>
      <vt:lpstr>PowerPoint Presentation</vt:lpstr>
      <vt:lpstr>PowerPoint Presentation</vt:lpstr>
    </vt:vector>
  </TitlesOfParts>
  <Company>Article 10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brookm01</dc:creator>
  <cp:lastModifiedBy>Elizabeth Butler</cp:lastModifiedBy>
  <cp:revision>450</cp:revision>
  <cp:lastPrinted>2015-04-20T13:39:21Z</cp:lastPrinted>
  <dcterms:created xsi:type="dcterms:W3CDTF">2015-03-25T10:10:15Z</dcterms:created>
  <dcterms:modified xsi:type="dcterms:W3CDTF">2015-09-23T19:05:06Z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0x010100CF56B5969AA1BC49BB3A960EF97BEDD6</vt:lpwstr>
  </property>
</Properties>
</file>