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1430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0"/>
    <a:srgbClr val="0072C6"/>
    <a:srgbClr val="EEEFF3"/>
    <a:srgbClr val="9EAEC7"/>
    <a:srgbClr val="9CADC7"/>
    <a:srgbClr val="F2F3F7"/>
    <a:srgbClr val="EFF0F4"/>
    <a:srgbClr val="CFD5E1"/>
    <a:srgbClr val="91A5C0"/>
    <a:srgbClr val="E9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6" d="100"/>
          <a:sy n="46" d="100"/>
        </p:scale>
        <p:origin x="30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805908"/>
            <a:ext cx="9715500" cy="5969000"/>
          </a:xfrm>
        </p:spPr>
        <p:txBody>
          <a:bodyPr anchor="b"/>
          <a:lstStyle>
            <a:lvl1pPr algn="ctr"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9005095"/>
            <a:ext cx="8572500" cy="4139405"/>
          </a:xfrm>
        </p:spPr>
        <p:txBody>
          <a:bodyPr/>
          <a:lstStyle>
            <a:lvl1pPr marL="0" indent="0" algn="ctr">
              <a:buNone/>
              <a:defRPr sz="3000"/>
            </a:lvl1pPr>
            <a:lvl2pPr marL="571500" indent="0" algn="ctr">
              <a:buNone/>
              <a:defRPr sz="2500"/>
            </a:lvl2pPr>
            <a:lvl3pPr marL="1143000" indent="0" algn="ctr">
              <a:buNone/>
              <a:defRPr sz="2250"/>
            </a:lvl3pPr>
            <a:lvl4pPr marL="1714500" indent="0" algn="ctr">
              <a:buNone/>
              <a:defRPr sz="2000"/>
            </a:lvl4pPr>
            <a:lvl5pPr marL="2286000" indent="0" algn="ctr">
              <a:buNone/>
              <a:defRPr sz="2000"/>
            </a:lvl5pPr>
            <a:lvl6pPr marL="2857500" indent="0" algn="ctr">
              <a:buNone/>
              <a:defRPr sz="2000"/>
            </a:lvl6pPr>
            <a:lvl7pPr marL="3429000" indent="0" algn="ctr">
              <a:buNone/>
              <a:defRPr sz="2000"/>
            </a:lvl7pPr>
            <a:lvl8pPr marL="4000500" indent="0" algn="ctr">
              <a:buNone/>
              <a:defRPr sz="2000"/>
            </a:lvl8pPr>
            <a:lvl9pPr marL="45720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6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1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912813"/>
            <a:ext cx="2464594" cy="145295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912813"/>
            <a:ext cx="7250906" cy="145295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3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2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4274349"/>
            <a:ext cx="9858375" cy="7131843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11473661"/>
            <a:ext cx="9858375" cy="3750468"/>
          </a:xfrm>
        </p:spPr>
        <p:txBody>
          <a:bodyPr/>
          <a:lstStyle>
            <a:lvl1pPr marL="0" indent="0">
              <a:buNone/>
              <a:defRPr sz="3000">
                <a:solidFill>
                  <a:schemeClr val="tx1"/>
                </a:solidFill>
              </a:defRPr>
            </a:lvl1pPr>
            <a:lvl2pPr marL="5715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14300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3pPr>
            <a:lvl4pPr marL="1714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6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7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9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000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2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4564063"/>
            <a:ext cx="485775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4564063"/>
            <a:ext cx="485775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9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912816"/>
            <a:ext cx="9858375" cy="33139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4202908"/>
            <a:ext cx="4835425" cy="205978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6262688"/>
            <a:ext cx="4835425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4202908"/>
            <a:ext cx="4859239" cy="205978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6262688"/>
            <a:ext cx="4859239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8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5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2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143000"/>
            <a:ext cx="3686473" cy="40005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2468566"/>
            <a:ext cx="5786438" cy="1218406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5143500"/>
            <a:ext cx="3686473" cy="9528970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1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143000"/>
            <a:ext cx="3686473" cy="40005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2468566"/>
            <a:ext cx="5786438" cy="12184063"/>
          </a:xfrm>
        </p:spPr>
        <p:txBody>
          <a:bodyPr anchor="t"/>
          <a:lstStyle>
            <a:lvl1pPr marL="0" indent="0">
              <a:buNone/>
              <a:defRPr sz="4000"/>
            </a:lvl1pPr>
            <a:lvl2pPr marL="571500" indent="0">
              <a:buNone/>
              <a:defRPr sz="3500"/>
            </a:lvl2pPr>
            <a:lvl3pPr marL="1143000" indent="0">
              <a:buNone/>
              <a:defRPr sz="3000"/>
            </a:lvl3pPr>
            <a:lvl4pPr marL="1714500" indent="0">
              <a:buNone/>
              <a:defRPr sz="2500"/>
            </a:lvl4pPr>
            <a:lvl5pPr marL="2286000" indent="0">
              <a:buNone/>
              <a:defRPr sz="2500"/>
            </a:lvl5pPr>
            <a:lvl6pPr marL="2857500" indent="0">
              <a:buNone/>
              <a:defRPr sz="2500"/>
            </a:lvl6pPr>
            <a:lvl7pPr marL="3429000" indent="0">
              <a:buNone/>
              <a:defRPr sz="2500"/>
            </a:lvl7pPr>
            <a:lvl8pPr marL="4000500" indent="0">
              <a:buNone/>
              <a:defRPr sz="2500"/>
            </a:lvl8pPr>
            <a:lvl9pPr marL="4572000" indent="0">
              <a:buNone/>
              <a:defRPr sz="2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5143500"/>
            <a:ext cx="3686473" cy="9528970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4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912816"/>
            <a:ext cx="9858375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4564063"/>
            <a:ext cx="9858375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15890879"/>
            <a:ext cx="25717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93F6-4B4A-41F1-9B8C-E61D0AF8312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15890879"/>
            <a:ext cx="3857625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15890879"/>
            <a:ext cx="25717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1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B62ACDF-C596-4919-9B57-032F147E0536}"/>
              </a:ext>
            </a:extLst>
          </p:cNvPr>
          <p:cNvSpPr txBox="1"/>
          <p:nvPr/>
        </p:nvSpPr>
        <p:spPr>
          <a:xfrm>
            <a:off x="856544" y="276226"/>
            <a:ext cx="4858456" cy="11888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Welcome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EC1327-3F99-4418-AFEF-0726D5676C3A}"/>
              </a:ext>
            </a:extLst>
          </p:cNvPr>
          <p:cNvSpPr txBox="1"/>
          <p:nvPr/>
        </p:nvSpPr>
        <p:spPr>
          <a:xfrm>
            <a:off x="832690" y="1547856"/>
            <a:ext cx="9875520" cy="14974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2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&lt;Briefing Title&gt;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B578E0-0BFB-410F-9763-3407EBE7BE7B}"/>
              </a:ext>
            </a:extLst>
          </p:cNvPr>
          <p:cNvSpPr txBox="1"/>
          <p:nvPr/>
        </p:nvSpPr>
        <p:spPr>
          <a:xfrm>
            <a:off x="881348" y="3382628"/>
            <a:ext cx="4572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&lt;Date&gt;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CF38A4-119C-40D5-8DC7-0D7A948D722E}"/>
              </a:ext>
            </a:extLst>
          </p:cNvPr>
          <p:cNvSpPr txBox="1"/>
          <p:nvPr/>
        </p:nvSpPr>
        <p:spPr>
          <a:xfrm>
            <a:off x="850788" y="4538923"/>
            <a:ext cx="2057400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TIME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68A335-98CF-4635-A806-28AFCE7A51F6}"/>
              </a:ext>
            </a:extLst>
          </p:cNvPr>
          <p:cNvSpPr txBox="1"/>
          <p:nvPr/>
        </p:nvSpPr>
        <p:spPr>
          <a:xfrm>
            <a:off x="3953124" y="4538923"/>
            <a:ext cx="20574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TOPIC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6B573-2573-4168-8831-922FDD008A2D}"/>
              </a:ext>
            </a:extLst>
          </p:cNvPr>
          <p:cNvSpPr txBox="1"/>
          <p:nvPr/>
        </p:nvSpPr>
        <p:spPr>
          <a:xfrm>
            <a:off x="856543" y="5278146"/>
            <a:ext cx="2681787" cy="461665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0C3FB-7BA1-428D-9577-2AF0E5C036C9}"/>
              </a:ext>
            </a:extLst>
          </p:cNvPr>
          <p:cNvSpPr txBox="1"/>
          <p:nvPr/>
        </p:nvSpPr>
        <p:spPr>
          <a:xfrm>
            <a:off x="859536" y="5990972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60F2B6-E384-4516-970F-27EC2D607009}"/>
              </a:ext>
            </a:extLst>
          </p:cNvPr>
          <p:cNvSpPr txBox="1"/>
          <p:nvPr/>
        </p:nvSpPr>
        <p:spPr>
          <a:xfrm>
            <a:off x="859536" y="6703798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B5DD03-89E8-4A24-9041-1CAF79D07E96}"/>
              </a:ext>
            </a:extLst>
          </p:cNvPr>
          <p:cNvSpPr txBox="1"/>
          <p:nvPr/>
        </p:nvSpPr>
        <p:spPr>
          <a:xfrm>
            <a:off x="859536" y="7416624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7A5858-3F81-43C1-8F41-3B354A9672C5}"/>
              </a:ext>
            </a:extLst>
          </p:cNvPr>
          <p:cNvSpPr txBox="1"/>
          <p:nvPr/>
        </p:nvSpPr>
        <p:spPr>
          <a:xfrm>
            <a:off x="859536" y="8129016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9A55B8-EBFD-4146-9DC3-5D6BF333719C}"/>
              </a:ext>
            </a:extLst>
          </p:cNvPr>
          <p:cNvSpPr txBox="1"/>
          <p:nvPr/>
        </p:nvSpPr>
        <p:spPr>
          <a:xfrm>
            <a:off x="859536" y="8842248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5F64A4-3C1B-4F74-9D51-A3606FDC5859}"/>
              </a:ext>
            </a:extLst>
          </p:cNvPr>
          <p:cNvSpPr txBox="1"/>
          <p:nvPr/>
        </p:nvSpPr>
        <p:spPr>
          <a:xfrm>
            <a:off x="859536" y="9555480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83A0EA-D9DA-448E-B8FC-96B13CB1FEE8}"/>
              </a:ext>
            </a:extLst>
          </p:cNvPr>
          <p:cNvSpPr txBox="1"/>
          <p:nvPr/>
        </p:nvSpPr>
        <p:spPr>
          <a:xfrm>
            <a:off x="859536" y="10268712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033711-2227-4466-B603-7375E06D1D49}"/>
              </a:ext>
            </a:extLst>
          </p:cNvPr>
          <p:cNvSpPr txBox="1"/>
          <p:nvPr/>
        </p:nvSpPr>
        <p:spPr>
          <a:xfrm>
            <a:off x="859536" y="10981944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7AC57D-BB6B-492D-BBF2-1F5931CBD5A3}"/>
              </a:ext>
            </a:extLst>
          </p:cNvPr>
          <p:cNvSpPr txBox="1"/>
          <p:nvPr/>
        </p:nvSpPr>
        <p:spPr>
          <a:xfrm>
            <a:off x="859536" y="11695176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1874E1-2831-401F-8DFD-1BE34E204F5E}"/>
              </a:ext>
            </a:extLst>
          </p:cNvPr>
          <p:cNvSpPr txBox="1"/>
          <p:nvPr/>
        </p:nvSpPr>
        <p:spPr>
          <a:xfrm>
            <a:off x="859536" y="12408408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0FEFA8F-C14C-4889-A3DE-37FACEAE14B1}"/>
              </a:ext>
            </a:extLst>
          </p:cNvPr>
          <p:cNvSpPr txBox="1"/>
          <p:nvPr/>
        </p:nvSpPr>
        <p:spPr>
          <a:xfrm>
            <a:off x="856542" y="13121640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544A4B-0016-44EC-B06C-6C692A56241D}"/>
              </a:ext>
            </a:extLst>
          </p:cNvPr>
          <p:cNvSpPr txBox="1"/>
          <p:nvPr/>
        </p:nvSpPr>
        <p:spPr>
          <a:xfrm>
            <a:off x="859536" y="13834872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571C4B-FD28-4952-915B-10D9BB46A6F5}"/>
              </a:ext>
            </a:extLst>
          </p:cNvPr>
          <p:cNvSpPr txBox="1"/>
          <p:nvPr/>
        </p:nvSpPr>
        <p:spPr>
          <a:xfrm>
            <a:off x="859536" y="14546858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A50DA9-CE5F-49B1-8D6E-EC92BFA1AC43}"/>
              </a:ext>
            </a:extLst>
          </p:cNvPr>
          <p:cNvSpPr txBox="1"/>
          <p:nvPr/>
        </p:nvSpPr>
        <p:spPr>
          <a:xfrm>
            <a:off x="859536" y="15258844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53C1DF-57CC-4C73-A0B3-6CA983FC6B91}"/>
              </a:ext>
            </a:extLst>
          </p:cNvPr>
          <p:cNvSpPr txBox="1"/>
          <p:nvPr/>
        </p:nvSpPr>
        <p:spPr>
          <a:xfrm>
            <a:off x="3950554" y="5278145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C45E6B-4363-4C2B-B659-EAF0B9323C46}"/>
              </a:ext>
            </a:extLst>
          </p:cNvPr>
          <p:cNvSpPr txBox="1"/>
          <p:nvPr/>
        </p:nvSpPr>
        <p:spPr>
          <a:xfrm>
            <a:off x="3950208" y="5989320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  <a:endParaRPr lang="en-US" sz="2400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9633EA-AC80-494A-9036-B93682B09B32}"/>
              </a:ext>
            </a:extLst>
          </p:cNvPr>
          <p:cNvSpPr txBox="1"/>
          <p:nvPr/>
        </p:nvSpPr>
        <p:spPr>
          <a:xfrm>
            <a:off x="3950208" y="6702552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DA64C51-8285-4809-B41C-34DABFDDD715}"/>
              </a:ext>
            </a:extLst>
          </p:cNvPr>
          <p:cNvSpPr txBox="1"/>
          <p:nvPr/>
        </p:nvSpPr>
        <p:spPr>
          <a:xfrm>
            <a:off x="3950208" y="7415784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238BDB-9798-4E19-A415-13DEB16EFF50}"/>
              </a:ext>
            </a:extLst>
          </p:cNvPr>
          <p:cNvSpPr txBox="1"/>
          <p:nvPr/>
        </p:nvSpPr>
        <p:spPr>
          <a:xfrm>
            <a:off x="3950208" y="8129016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2005C1-7FBA-4FAE-B2EA-C5823EB8537A}"/>
              </a:ext>
            </a:extLst>
          </p:cNvPr>
          <p:cNvSpPr txBox="1"/>
          <p:nvPr/>
        </p:nvSpPr>
        <p:spPr>
          <a:xfrm>
            <a:off x="3950208" y="8842248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E34C303-EFC3-44A8-AE38-41C8575A563A}"/>
              </a:ext>
            </a:extLst>
          </p:cNvPr>
          <p:cNvSpPr txBox="1"/>
          <p:nvPr/>
        </p:nvSpPr>
        <p:spPr>
          <a:xfrm>
            <a:off x="3950208" y="9555480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C9FB38-75AE-428F-93B0-3CD0A6CF4B59}"/>
              </a:ext>
            </a:extLst>
          </p:cNvPr>
          <p:cNvSpPr txBox="1"/>
          <p:nvPr/>
        </p:nvSpPr>
        <p:spPr>
          <a:xfrm>
            <a:off x="3950208" y="11695176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5C6539-66EA-4F63-A191-77A17BC56A65}"/>
              </a:ext>
            </a:extLst>
          </p:cNvPr>
          <p:cNvSpPr txBox="1"/>
          <p:nvPr/>
        </p:nvSpPr>
        <p:spPr>
          <a:xfrm>
            <a:off x="3950208" y="10981944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8786C0-E116-4A03-A60D-FBA4E03275E0}"/>
              </a:ext>
            </a:extLst>
          </p:cNvPr>
          <p:cNvSpPr txBox="1"/>
          <p:nvPr/>
        </p:nvSpPr>
        <p:spPr>
          <a:xfrm>
            <a:off x="3950208" y="13121640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35B5CF-17E8-4C18-91E0-08065700A2F0}"/>
              </a:ext>
            </a:extLst>
          </p:cNvPr>
          <p:cNvSpPr txBox="1"/>
          <p:nvPr/>
        </p:nvSpPr>
        <p:spPr>
          <a:xfrm>
            <a:off x="3950208" y="12408408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27718C-16F3-43BF-B355-9F0C4B677B4F}"/>
              </a:ext>
            </a:extLst>
          </p:cNvPr>
          <p:cNvSpPr txBox="1"/>
          <p:nvPr/>
        </p:nvSpPr>
        <p:spPr>
          <a:xfrm>
            <a:off x="3950208" y="14548104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32BB68D-BDE7-4B21-98E4-A3952151130A}"/>
              </a:ext>
            </a:extLst>
          </p:cNvPr>
          <p:cNvSpPr txBox="1"/>
          <p:nvPr/>
        </p:nvSpPr>
        <p:spPr>
          <a:xfrm>
            <a:off x="3950208" y="13834872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CA8B556-D046-482E-B5F5-F904625AA740}"/>
              </a:ext>
            </a:extLst>
          </p:cNvPr>
          <p:cNvSpPr txBox="1"/>
          <p:nvPr/>
        </p:nvSpPr>
        <p:spPr>
          <a:xfrm>
            <a:off x="3950208" y="15261336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C2FF666-C1E2-4E7A-9136-D944400FAF52}"/>
              </a:ext>
            </a:extLst>
          </p:cNvPr>
          <p:cNvSpPr txBox="1"/>
          <p:nvPr/>
        </p:nvSpPr>
        <p:spPr>
          <a:xfrm>
            <a:off x="3950208" y="10268712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B03DF40-7596-4497-A6A4-DAD216FEB011}"/>
              </a:ext>
            </a:extLst>
          </p:cNvPr>
          <p:cNvSpPr txBox="1"/>
          <p:nvPr/>
        </p:nvSpPr>
        <p:spPr>
          <a:xfrm>
            <a:off x="859536" y="15974568"/>
            <a:ext cx="26817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&lt;Ti:me&gt; – &lt;Ti:me&gt;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93A8359-EFD9-4251-AF8A-953AA0E48D70}"/>
              </a:ext>
            </a:extLst>
          </p:cNvPr>
          <p:cNvSpPr txBox="1"/>
          <p:nvPr/>
        </p:nvSpPr>
        <p:spPr>
          <a:xfrm>
            <a:off x="3950208" y="15974568"/>
            <a:ext cx="6766560" cy="46166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&lt;Session Title&gt;</a:t>
            </a:r>
          </a:p>
        </p:txBody>
      </p:sp>
    </p:spTree>
    <p:extLst>
      <p:ext uri="{BB962C8B-B14F-4D97-AF65-F5344CB8AC3E}">
        <p14:creationId xmlns:p14="http://schemas.microsoft.com/office/powerpoint/2010/main" val="13119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250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Yarbrough (Atos IT Solutions and Services)</dc:creator>
  <cp:lastModifiedBy>Tyler Garris</cp:lastModifiedBy>
  <cp:revision>41</cp:revision>
  <dcterms:created xsi:type="dcterms:W3CDTF">2013-09-03T16:03:06Z</dcterms:created>
  <dcterms:modified xsi:type="dcterms:W3CDTF">2019-08-29T22:54:02Z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v-kahobs@microsoft.com</vt:lpwstr>
  </property>
  <property fmtid="{D5CDD505-2E9C-101B-9397-08002B2CF9AE}" pid="5" name="MSIP_Label_f42aa342-8706-4288-bd11-ebb85995028c_SetDate">
    <vt:lpwstr>2018-11-19T18:00:56.2713857Z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