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8" r:id="rId2"/>
  </p:sldIdLst>
  <p:sldSz cx="11430000" cy="17145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50"/>
    <a:srgbClr val="0072C6"/>
    <a:srgbClr val="EEEFF3"/>
    <a:srgbClr val="9EAEC7"/>
    <a:srgbClr val="9CADC7"/>
    <a:srgbClr val="F2F3F7"/>
    <a:srgbClr val="EFF0F4"/>
    <a:srgbClr val="CFD5E1"/>
    <a:srgbClr val="91A5C0"/>
    <a:srgbClr val="E9EB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46" d="100"/>
          <a:sy n="46" d="100"/>
        </p:scale>
        <p:origin x="300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05A959-4C03-4CFA-98F7-DF98B9144E10}" type="datetimeFigureOut">
              <a:rPr lang="en-US" smtClean="0"/>
              <a:t>8/29/2019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400300" y="1143000"/>
            <a:ext cx="2057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1BE513-4379-494A-9758-F7EC74636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7307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250" y="2805908"/>
            <a:ext cx="9715500" cy="5969000"/>
          </a:xfrm>
        </p:spPr>
        <p:txBody>
          <a:bodyPr anchor="b"/>
          <a:lstStyle>
            <a:lvl1pPr algn="ctr">
              <a:defRPr sz="7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28750" y="9005095"/>
            <a:ext cx="8572500" cy="4139405"/>
          </a:xfrm>
        </p:spPr>
        <p:txBody>
          <a:bodyPr/>
          <a:lstStyle>
            <a:lvl1pPr marL="0" indent="0" algn="ctr">
              <a:buNone/>
              <a:defRPr sz="3000"/>
            </a:lvl1pPr>
            <a:lvl2pPr marL="571500" indent="0" algn="ctr">
              <a:buNone/>
              <a:defRPr sz="2500"/>
            </a:lvl2pPr>
            <a:lvl3pPr marL="1143000" indent="0" algn="ctr">
              <a:buNone/>
              <a:defRPr sz="2250"/>
            </a:lvl3pPr>
            <a:lvl4pPr marL="1714500" indent="0" algn="ctr">
              <a:buNone/>
              <a:defRPr sz="2000"/>
            </a:lvl4pPr>
            <a:lvl5pPr marL="2286000" indent="0" algn="ctr">
              <a:buNone/>
              <a:defRPr sz="2000"/>
            </a:lvl5pPr>
            <a:lvl6pPr marL="2857500" indent="0" algn="ctr">
              <a:buNone/>
              <a:defRPr sz="2000"/>
            </a:lvl6pPr>
            <a:lvl7pPr marL="3429000" indent="0" algn="ctr">
              <a:buNone/>
              <a:defRPr sz="2000"/>
            </a:lvl7pPr>
            <a:lvl8pPr marL="4000500" indent="0" algn="ctr">
              <a:buNone/>
              <a:defRPr sz="2000"/>
            </a:lvl8pPr>
            <a:lvl9pPr marL="45720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B93F6-4B4A-41F1-9B8C-E61D0AF8312C}" type="datetimeFigureOut">
              <a:rPr lang="en-US" smtClean="0"/>
              <a:t>8/29/2019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9537F-3865-4AA7-B05D-A8E8962D40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262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B93F6-4B4A-41F1-9B8C-E61D0AF8312C}" type="datetimeFigureOut">
              <a:rPr lang="en-US" smtClean="0"/>
              <a:t>8/29/2019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9537F-3865-4AA7-B05D-A8E8962D40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815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79594" y="912813"/>
            <a:ext cx="2464594" cy="1452959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85813" y="912813"/>
            <a:ext cx="7250906" cy="1452959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B93F6-4B4A-41F1-9B8C-E61D0AF8312C}" type="datetimeFigureOut">
              <a:rPr lang="en-US" smtClean="0"/>
              <a:t>8/29/2019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9537F-3865-4AA7-B05D-A8E8962D40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236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B93F6-4B4A-41F1-9B8C-E61D0AF8312C}" type="datetimeFigureOut">
              <a:rPr lang="en-US" smtClean="0"/>
              <a:t>8/29/2019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9537F-3865-4AA7-B05D-A8E8962D40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226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860" y="4274349"/>
            <a:ext cx="9858375" cy="7131843"/>
          </a:xfrm>
        </p:spPr>
        <p:txBody>
          <a:bodyPr anchor="b"/>
          <a:lstStyle>
            <a:lvl1pPr>
              <a:defRPr sz="7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860" y="11473661"/>
            <a:ext cx="9858375" cy="3750468"/>
          </a:xfrm>
        </p:spPr>
        <p:txBody>
          <a:bodyPr/>
          <a:lstStyle>
            <a:lvl1pPr marL="0" indent="0">
              <a:buNone/>
              <a:defRPr sz="3000">
                <a:solidFill>
                  <a:schemeClr val="tx1"/>
                </a:solidFill>
              </a:defRPr>
            </a:lvl1pPr>
            <a:lvl2pPr marL="57150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143000" indent="0">
              <a:buNone/>
              <a:defRPr sz="2250">
                <a:solidFill>
                  <a:schemeClr val="tx1">
                    <a:tint val="75000"/>
                  </a:schemeClr>
                </a:solidFill>
              </a:defRPr>
            </a:lvl3pPr>
            <a:lvl4pPr marL="17145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2860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28575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4290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0005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45720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B93F6-4B4A-41F1-9B8C-E61D0AF8312C}" type="datetimeFigureOut">
              <a:rPr lang="en-US" smtClean="0"/>
              <a:t>8/29/2019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9537F-3865-4AA7-B05D-A8E8962D40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4504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85813" y="4564063"/>
            <a:ext cx="4857750" cy="108783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86438" y="4564063"/>
            <a:ext cx="4857750" cy="108783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B93F6-4B4A-41F1-9B8C-E61D0AF8312C}" type="datetimeFigureOut">
              <a:rPr lang="en-US" smtClean="0"/>
              <a:t>8/29/2019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9537F-3865-4AA7-B05D-A8E8962D40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092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7301" y="912816"/>
            <a:ext cx="9858375" cy="331390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7303" y="4202908"/>
            <a:ext cx="4835425" cy="2059780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571500" indent="0">
              <a:buNone/>
              <a:defRPr sz="2500" b="1"/>
            </a:lvl2pPr>
            <a:lvl3pPr marL="1143000" indent="0">
              <a:buNone/>
              <a:defRPr sz="2250" b="1"/>
            </a:lvl3pPr>
            <a:lvl4pPr marL="1714500" indent="0">
              <a:buNone/>
              <a:defRPr sz="2000" b="1"/>
            </a:lvl4pPr>
            <a:lvl5pPr marL="2286000" indent="0">
              <a:buNone/>
              <a:defRPr sz="2000" b="1"/>
            </a:lvl5pPr>
            <a:lvl6pPr marL="2857500" indent="0">
              <a:buNone/>
              <a:defRPr sz="2000" b="1"/>
            </a:lvl6pPr>
            <a:lvl7pPr marL="3429000" indent="0">
              <a:buNone/>
              <a:defRPr sz="2000" b="1"/>
            </a:lvl7pPr>
            <a:lvl8pPr marL="4000500" indent="0">
              <a:buNone/>
              <a:defRPr sz="2000" b="1"/>
            </a:lvl8pPr>
            <a:lvl9pPr marL="4572000" indent="0">
              <a:buNone/>
              <a:defRPr sz="20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7303" y="6262688"/>
            <a:ext cx="4835425" cy="92114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786438" y="4202908"/>
            <a:ext cx="4859239" cy="2059780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571500" indent="0">
              <a:buNone/>
              <a:defRPr sz="2500" b="1"/>
            </a:lvl2pPr>
            <a:lvl3pPr marL="1143000" indent="0">
              <a:buNone/>
              <a:defRPr sz="2250" b="1"/>
            </a:lvl3pPr>
            <a:lvl4pPr marL="1714500" indent="0">
              <a:buNone/>
              <a:defRPr sz="2000" b="1"/>
            </a:lvl4pPr>
            <a:lvl5pPr marL="2286000" indent="0">
              <a:buNone/>
              <a:defRPr sz="2000" b="1"/>
            </a:lvl5pPr>
            <a:lvl6pPr marL="2857500" indent="0">
              <a:buNone/>
              <a:defRPr sz="2000" b="1"/>
            </a:lvl6pPr>
            <a:lvl7pPr marL="3429000" indent="0">
              <a:buNone/>
              <a:defRPr sz="2000" b="1"/>
            </a:lvl7pPr>
            <a:lvl8pPr marL="4000500" indent="0">
              <a:buNone/>
              <a:defRPr sz="2000" b="1"/>
            </a:lvl8pPr>
            <a:lvl9pPr marL="4572000" indent="0">
              <a:buNone/>
              <a:defRPr sz="20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786438" y="6262688"/>
            <a:ext cx="4859239" cy="92114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B93F6-4B4A-41F1-9B8C-E61D0AF8312C}" type="datetimeFigureOut">
              <a:rPr lang="en-US" smtClean="0"/>
              <a:t>8/29/2019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9537F-3865-4AA7-B05D-A8E8962D40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184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B93F6-4B4A-41F1-9B8C-E61D0AF8312C}" type="datetimeFigureOut">
              <a:rPr lang="en-US" smtClean="0"/>
              <a:t>8/29/2019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9537F-3865-4AA7-B05D-A8E8962D40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553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B93F6-4B4A-41F1-9B8C-E61D0AF8312C}" type="datetimeFigureOut">
              <a:rPr lang="en-US" smtClean="0"/>
              <a:t>8/29/2019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9537F-3865-4AA7-B05D-A8E8962D40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123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7301" y="1143000"/>
            <a:ext cx="3686473" cy="4000500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9238" y="2468566"/>
            <a:ext cx="5786438" cy="12184063"/>
          </a:xfrm>
        </p:spPr>
        <p:txBody>
          <a:bodyPr/>
          <a:lstStyle>
            <a:lvl1pPr>
              <a:defRPr sz="4000"/>
            </a:lvl1pPr>
            <a:lvl2pPr>
              <a:defRPr sz="3500"/>
            </a:lvl2pPr>
            <a:lvl3pPr>
              <a:defRPr sz="30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7301" y="5143500"/>
            <a:ext cx="3686473" cy="9528970"/>
          </a:xfrm>
        </p:spPr>
        <p:txBody>
          <a:bodyPr/>
          <a:lstStyle>
            <a:lvl1pPr marL="0" indent="0">
              <a:buNone/>
              <a:defRPr sz="2000"/>
            </a:lvl1pPr>
            <a:lvl2pPr marL="571500" indent="0">
              <a:buNone/>
              <a:defRPr sz="1750"/>
            </a:lvl2pPr>
            <a:lvl3pPr marL="1143000" indent="0">
              <a:buNone/>
              <a:defRPr sz="1500"/>
            </a:lvl3pPr>
            <a:lvl4pPr marL="1714500" indent="0">
              <a:buNone/>
              <a:defRPr sz="1250"/>
            </a:lvl4pPr>
            <a:lvl5pPr marL="2286000" indent="0">
              <a:buNone/>
              <a:defRPr sz="1250"/>
            </a:lvl5pPr>
            <a:lvl6pPr marL="2857500" indent="0">
              <a:buNone/>
              <a:defRPr sz="1250"/>
            </a:lvl6pPr>
            <a:lvl7pPr marL="3429000" indent="0">
              <a:buNone/>
              <a:defRPr sz="1250"/>
            </a:lvl7pPr>
            <a:lvl8pPr marL="4000500" indent="0">
              <a:buNone/>
              <a:defRPr sz="1250"/>
            </a:lvl8pPr>
            <a:lvl9pPr marL="4572000" indent="0">
              <a:buNone/>
              <a:defRPr sz="12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B93F6-4B4A-41F1-9B8C-E61D0AF8312C}" type="datetimeFigureOut">
              <a:rPr lang="en-US" smtClean="0"/>
              <a:t>8/29/2019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9537F-3865-4AA7-B05D-A8E8962D40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215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7301" y="1143000"/>
            <a:ext cx="3686473" cy="4000500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59238" y="2468566"/>
            <a:ext cx="5786438" cy="12184063"/>
          </a:xfrm>
        </p:spPr>
        <p:txBody>
          <a:bodyPr anchor="t"/>
          <a:lstStyle>
            <a:lvl1pPr marL="0" indent="0">
              <a:buNone/>
              <a:defRPr sz="4000"/>
            </a:lvl1pPr>
            <a:lvl2pPr marL="571500" indent="0">
              <a:buNone/>
              <a:defRPr sz="3500"/>
            </a:lvl2pPr>
            <a:lvl3pPr marL="1143000" indent="0">
              <a:buNone/>
              <a:defRPr sz="3000"/>
            </a:lvl3pPr>
            <a:lvl4pPr marL="1714500" indent="0">
              <a:buNone/>
              <a:defRPr sz="2500"/>
            </a:lvl4pPr>
            <a:lvl5pPr marL="2286000" indent="0">
              <a:buNone/>
              <a:defRPr sz="2500"/>
            </a:lvl5pPr>
            <a:lvl6pPr marL="2857500" indent="0">
              <a:buNone/>
              <a:defRPr sz="2500"/>
            </a:lvl6pPr>
            <a:lvl7pPr marL="3429000" indent="0">
              <a:buNone/>
              <a:defRPr sz="2500"/>
            </a:lvl7pPr>
            <a:lvl8pPr marL="4000500" indent="0">
              <a:buNone/>
              <a:defRPr sz="2500"/>
            </a:lvl8pPr>
            <a:lvl9pPr marL="4572000" indent="0">
              <a:buNone/>
              <a:defRPr sz="2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7301" y="5143500"/>
            <a:ext cx="3686473" cy="9528970"/>
          </a:xfrm>
        </p:spPr>
        <p:txBody>
          <a:bodyPr/>
          <a:lstStyle>
            <a:lvl1pPr marL="0" indent="0">
              <a:buNone/>
              <a:defRPr sz="2000"/>
            </a:lvl1pPr>
            <a:lvl2pPr marL="571500" indent="0">
              <a:buNone/>
              <a:defRPr sz="1750"/>
            </a:lvl2pPr>
            <a:lvl3pPr marL="1143000" indent="0">
              <a:buNone/>
              <a:defRPr sz="1500"/>
            </a:lvl3pPr>
            <a:lvl4pPr marL="1714500" indent="0">
              <a:buNone/>
              <a:defRPr sz="1250"/>
            </a:lvl4pPr>
            <a:lvl5pPr marL="2286000" indent="0">
              <a:buNone/>
              <a:defRPr sz="1250"/>
            </a:lvl5pPr>
            <a:lvl6pPr marL="2857500" indent="0">
              <a:buNone/>
              <a:defRPr sz="1250"/>
            </a:lvl6pPr>
            <a:lvl7pPr marL="3429000" indent="0">
              <a:buNone/>
              <a:defRPr sz="1250"/>
            </a:lvl7pPr>
            <a:lvl8pPr marL="4000500" indent="0">
              <a:buNone/>
              <a:defRPr sz="1250"/>
            </a:lvl8pPr>
            <a:lvl9pPr marL="4572000" indent="0">
              <a:buNone/>
              <a:defRPr sz="12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B93F6-4B4A-41F1-9B8C-E61D0AF8312C}" type="datetimeFigureOut">
              <a:rPr lang="en-US" smtClean="0"/>
              <a:t>8/29/2019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9537F-3865-4AA7-B05D-A8E8962D40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248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85813" y="912816"/>
            <a:ext cx="9858375" cy="33139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5813" y="4564063"/>
            <a:ext cx="9858375" cy="10878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5813" y="15890879"/>
            <a:ext cx="2571750" cy="9128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FB93F6-4B4A-41F1-9B8C-E61D0AF8312C}" type="datetimeFigureOut">
              <a:rPr lang="en-US" smtClean="0"/>
              <a:t>8/29/2019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86188" y="15890879"/>
            <a:ext cx="3857625" cy="9128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2438" y="15890879"/>
            <a:ext cx="2571750" cy="9128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E9537F-3865-4AA7-B05D-A8E8962D40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311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143000" rtl="0" eaLnBrk="1" latinLnBrk="0" hangingPunct="1">
        <a:lnSpc>
          <a:spcPct val="90000"/>
        </a:lnSpc>
        <a:spcBef>
          <a:spcPct val="0"/>
        </a:spcBef>
        <a:buNone/>
        <a:defRPr sz="5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5750" indent="-285750" algn="l" defTabSz="1143000" rtl="0" eaLnBrk="1" latinLnBrk="0" hangingPunct="1">
        <a:lnSpc>
          <a:spcPct val="90000"/>
        </a:lnSpc>
        <a:spcBef>
          <a:spcPts val="1250"/>
        </a:spcBef>
        <a:buFont typeface="Arial" panose="020B0604020202020204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57250" indent="-285750" algn="l" defTabSz="1143000" rtl="0" eaLnBrk="1" latinLnBrk="0" hangingPunct="1">
        <a:lnSpc>
          <a:spcPct val="90000"/>
        </a:lnSpc>
        <a:spcBef>
          <a:spcPts val="625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428750" indent="-285750" algn="l" defTabSz="1143000" rtl="0" eaLnBrk="1" latinLnBrk="0" hangingPunct="1">
        <a:lnSpc>
          <a:spcPct val="90000"/>
        </a:lnSpc>
        <a:spcBef>
          <a:spcPts val="625"/>
        </a:spcBef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2000250" indent="-285750" algn="l" defTabSz="1143000" rtl="0" eaLnBrk="1" latinLnBrk="0" hangingPunct="1">
        <a:lnSpc>
          <a:spcPct val="90000"/>
        </a:lnSpc>
        <a:spcBef>
          <a:spcPts val="625"/>
        </a:spcBef>
        <a:buFont typeface="Arial" panose="020B0604020202020204" pitchFamily="34" charset="0"/>
        <a:buChar char="•"/>
        <a:defRPr sz="2250" kern="1200">
          <a:solidFill>
            <a:schemeClr val="tx1"/>
          </a:solidFill>
          <a:latin typeface="+mn-lt"/>
          <a:ea typeface="+mn-ea"/>
          <a:cs typeface="+mn-cs"/>
        </a:defRPr>
      </a:lvl4pPr>
      <a:lvl5pPr marL="2571750" indent="-285750" algn="l" defTabSz="1143000" rtl="0" eaLnBrk="1" latinLnBrk="0" hangingPunct="1">
        <a:lnSpc>
          <a:spcPct val="90000"/>
        </a:lnSpc>
        <a:spcBef>
          <a:spcPts val="625"/>
        </a:spcBef>
        <a:buFont typeface="Arial" panose="020B0604020202020204" pitchFamily="34" charset="0"/>
        <a:buChar char="•"/>
        <a:defRPr sz="2250" kern="1200">
          <a:solidFill>
            <a:schemeClr val="tx1"/>
          </a:solidFill>
          <a:latin typeface="+mn-lt"/>
          <a:ea typeface="+mn-ea"/>
          <a:cs typeface="+mn-cs"/>
        </a:defRPr>
      </a:lvl5pPr>
      <a:lvl6pPr marL="3143250" indent="-285750" algn="l" defTabSz="1143000" rtl="0" eaLnBrk="1" latinLnBrk="0" hangingPunct="1">
        <a:lnSpc>
          <a:spcPct val="90000"/>
        </a:lnSpc>
        <a:spcBef>
          <a:spcPts val="625"/>
        </a:spcBef>
        <a:buFont typeface="Arial" panose="020B0604020202020204" pitchFamily="34" charset="0"/>
        <a:buChar char="•"/>
        <a:defRPr sz="2250" kern="1200">
          <a:solidFill>
            <a:schemeClr val="tx1"/>
          </a:solidFill>
          <a:latin typeface="+mn-lt"/>
          <a:ea typeface="+mn-ea"/>
          <a:cs typeface="+mn-cs"/>
        </a:defRPr>
      </a:lvl6pPr>
      <a:lvl7pPr marL="3714750" indent="-285750" algn="l" defTabSz="1143000" rtl="0" eaLnBrk="1" latinLnBrk="0" hangingPunct="1">
        <a:lnSpc>
          <a:spcPct val="90000"/>
        </a:lnSpc>
        <a:spcBef>
          <a:spcPts val="625"/>
        </a:spcBef>
        <a:buFont typeface="Arial" panose="020B0604020202020204" pitchFamily="34" charset="0"/>
        <a:buChar char="•"/>
        <a:defRPr sz="2250" kern="1200">
          <a:solidFill>
            <a:schemeClr val="tx1"/>
          </a:solidFill>
          <a:latin typeface="+mn-lt"/>
          <a:ea typeface="+mn-ea"/>
          <a:cs typeface="+mn-cs"/>
        </a:defRPr>
      </a:lvl7pPr>
      <a:lvl8pPr marL="4286250" indent="-285750" algn="l" defTabSz="1143000" rtl="0" eaLnBrk="1" latinLnBrk="0" hangingPunct="1">
        <a:lnSpc>
          <a:spcPct val="90000"/>
        </a:lnSpc>
        <a:spcBef>
          <a:spcPts val="625"/>
        </a:spcBef>
        <a:buFont typeface="Arial" panose="020B0604020202020204" pitchFamily="34" charset="0"/>
        <a:buChar char="•"/>
        <a:defRPr sz="2250" kern="1200">
          <a:solidFill>
            <a:schemeClr val="tx1"/>
          </a:solidFill>
          <a:latin typeface="+mn-lt"/>
          <a:ea typeface="+mn-ea"/>
          <a:cs typeface="+mn-cs"/>
        </a:defRPr>
      </a:lvl8pPr>
      <a:lvl9pPr marL="4857750" indent="-285750" algn="l" defTabSz="1143000" rtl="0" eaLnBrk="1" latinLnBrk="0" hangingPunct="1">
        <a:lnSpc>
          <a:spcPct val="90000"/>
        </a:lnSpc>
        <a:spcBef>
          <a:spcPts val="625"/>
        </a:spcBef>
        <a:buFont typeface="Arial" panose="020B0604020202020204" pitchFamily="34" charset="0"/>
        <a:buChar char="•"/>
        <a:defRPr sz="22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43000" rtl="0" eaLnBrk="1" latinLnBrk="0" hangingPunct="1">
        <a:defRPr sz="2250" kern="1200">
          <a:solidFill>
            <a:schemeClr val="tx1"/>
          </a:solidFill>
          <a:latin typeface="+mn-lt"/>
          <a:ea typeface="+mn-ea"/>
          <a:cs typeface="+mn-cs"/>
        </a:defRPr>
      </a:lvl1pPr>
      <a:lvl2pPr marL="571500" algn="l" defTabSz="1143000" rtl="0" eaLnBrk="1" latinLnBrk="0" hangingPunct="1">
        <a:defRPr sz="225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algn="l" defTabSz="1143000" rtl="0" eaLnBrk="1" latinLnBrk="0" hangingPunct="1">
        <a:defRPr sz="2250" kern="1200">
          <a:solidFill>
            <a:schemeClr val="tx1"/>
          </a:solidFill>
          <a:latin typeface="+mn-lt"/>
          <a:ea typeface="+mn-ea"/>
          <a:cs typeface="+mn-cs"/>
        </a:defRPr>
      </a:lvl3pPr>
      <a:lvl4pPr marL="1714500" algn="l" defTabSz="1143000" rtl="0" eaLnBrk="1" latinLnBrk="0" hangingPunct="1">
        <a:defRPr sz="2250" kern="1200">
          <a:solidFill>
            <a:schemeClr val="tx1"/>
          </a:solidFill>
          <a:latin typeface="+mn-lt"/>
          <a:ea typeface="+mn-ea"/>
          <a:cs typeface="+mn-cs"/>
        </a:defRPr>
      </a:lvl4pPr>
      <a:lvl5pPr marL="2286000" algn="l" defTabSz="1143000" rtl="0" eaLnBrk="1" latinLnBrk="0" hangingPunct="1">
        <a:defRPr sz="2250" kern="1200">
          <a:solidFill>
            <a:schemeClr val="tx1"/>
          </a:solidFill>
          <a:latin typeface="+mn-lt"/>
          <a:ea typeface="+mn-ea"/>
          <a:cs typeface="+mn-cs"/>
        </a:defRPr>
      </a:lvl5pPr>
      <a:lvl6pPr marL="2857500" algn="l" defTabSz="1143000" rtl="0" eaLnBrk="1" latinLnBrk="0" hangingPunct="1">
        <a:defRPr sz="2250" kern="1200">
          <a:solidFill>
            <a:schemeClr val="tx1"/>
          </a:solidFill>
          <a:latin typeface="+mn-lt"/>
          <a:ea typeface="+mn-ea"/>
          <a:cs typeface="+mn-cs"/>
        </a:defRPr>
      </a:lvl6pPr>
      <a:lvl7pPr marL="3429000" algn="l" defTabSz="1143000" rtl="0" eaLnBrk="1" latinLnBrk="0" hangingPunct="1">
        <a:defRPr sz="2250" kern="1200">
          <a:solidFill>
            <a:schemeClr val="tx1"/>
          </a:solidFill>
          <a:latin typeface="+mn-lt"/>
          <a:ea typeface="+mn-ea"/>
          <a:cs typeface="+mn-cs"/>
        </a:defRPr>
      </a:lvl7pPr>
      <a:lvl8pPr marL="4000500" algn="l" defTabSz="1143000" rtl="0" eaLnBrk="1" latinLnBrk="0" hangingPunct="1">
        <a:defRPr sz="2250" kern="1200">
          <a:solidFill>
            <a:schemeClr val="tx1"/>
          </a:solidFill>
          <a:latin typeface="+mn-lt"/>
          <a:ea typeface="+mn-ea"/>
          <a:cs typeface="+mn-cs"/>
        </a:defRPr>
      </a:lvl8pPr>
      <a:lvl9pPr marL="4572000" algn="l" defTabSz="1143000" rtl="0" eaLnBrk="1" latinLnBrk="0" hangingPunct="1">
        <a:defRPr sz="22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8B62ACDF-C596-4919-9B57-032F147E0536}"/>
              </a:ext>
            </a:extLst>
          </p:cNvPr>
          <p:cNvSpPr txBox="1"/>
          <p:nvPr/>
        </p:nvSpPr>
        <p:spPr>
          <a:xfrm>
            <a:off x="768537" y="4480560"/>
            <a:ext cx="10136013" cy="780149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8800" b="1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&lt;Briefing Title&gt;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2455194-FE1F-45B7-99CD-3173E9A3E081}"/>
              </a:ext>
            </a:extLst>
          </p:cNvPr>
          <p:cNvSpPr txBox="1"/>
          <p:nvPr/>
        </p:nvSpPr>
        <p:spPr>
          <a:xfrm>
            <a:off x="870331" y="1707616"/>
            <a:ext cx="407733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Welcome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DEF378D-D71A-43E9-9EB4-F186B1C445C5}"/>
              </a:ext>
            </a:extLst>
          </p:cNvPr>
          <p:cNvSpPr txBox="1"/>
          <p:nvPr/>
        </p:nvSpPr>
        <p:spPr>
          <a:xfrm>
            <a:off x="881348" y="3382628"/>
            <a:ext cx="12402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&lt;Date&gt;</a:t>
            </a:r>
          </a:p>
        </p:txBody>
      </p:sp>
    </p:spTree>
    <p:extLst>
      <p:ext uri="{BB962C8B-B14F-4D97-AF65-F5344CB8AC3E}">
        <p14:creationId xmlns:p14="http://schemas.microsoft.com/office/powerpoint/2010/main" val="13119778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168</TotalTime>
  <Words>8</Words>
  <Application>Microsoft Office PowerPoint</Application>
  <PresentationFormat>Custom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Segoe UI</vt:lpstr>
      <vt:lpstr>Segoe UI Light</vt:lpstr>
      <vt:lpstr>Segoe UI Semibold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Nick Yarbrough (Atos IT Solutions and Services)</dc:creator>
  <cp:lastModifiedBy>Tyler Garris</cp:lastModifiedBy>
  <cp:revision>34</cp:revision>
  <dcterms:created xsi:type="dcterms:W3CDTF">2013-09-03T16:03:06Z</dcterms:created>
  <dcterms:modified xsi:type="dcterms:W3CDTF">2019-08-29T22:01:41Z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42aa342-8706-4288-bd11-ebb85995028c_Enabled">
    <vt:lpwstr>True</vt:lpwstr>
  </property>
  <property fmtid="{D5CDD505-2E9C-101B-9397-08002B2CF9AE}" pid="3" name="MSIP_Label_f42aa342-8706-4288-bd11-ebb85995028c_SiteId">
    <vt:lpwstr>72f988bf-86f1-41af-91ab-2d7cd011db47</vt:lpwstr>
  </property>
  <property fmtid="{D5CDD505-2E9C-101B-9397-08002B2CF9AE}" pid="4" name="MSIP_Label_f42aa342-8706-4288-bd11-ebb85995028c_Owner">
    <vt:lpwstr>v-kahobs@microsoft.com</vt:lpwstr>
  </property>
  <property fmtid="{D5CDD505-2E9C-101B-9397-08002B2CF9AE}" pid="5" name="MSIP_Label_f42aa342-8706-4288-bd11-ebb85995028c_SetDate">
    <vt:lpwstr>2018-11-19T18:00:56.2713857Z</vt:lpwstr>
  </property>
  <property fmtid="{D5CDD505-2E9C-101B-9397-08002B2CF9AE}" pid="6" name="MSIP_Label_f42aa342-8706-4288-bd11-ebb85995028c_Name">
    <vt:lpwstr>General</vt:lpwstr>
  </property>
  <property fmtid="{D5CDD505-2E9C-101B-9397-08002B2CF9AE}" pid="7" name="MSIP_Label_f42aa342-8706-4288-bd11-ebb85995028c_Application">
    <vt:lpwstr>Microsoft Azure Information Protection</vt:lpwstr>
  </property>
  <property fmtid="{D5CDD505-2E9C-101B-9397-08002B2CF9AE}" pid="8" name="MSIP_Label_f42aa342-8706-4288-bd11-ebb85995028c_Extended_MSFT_Method">
    <vt:lpwstr>Automatic</vt:lpwstr>
  </property>
  <property fmtid="{D5CDD505-2E9C-101B-9397-08002B2CF9AE}" pid="9" name="Sensitivity">
    <vt:lpwstr>General</vt:lpwstr>
  </property>
</Properties>
</file>