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77" r:id="rId4"/>
    <p:sldMasterId id="2147484934" r:id="rId5"/>
    <p:sldMasterId id="2147484997" r:id="rId6"/>
    <p:sldMasterId id="2147484991" r:id="rId7"/>
    <p:sldMasterId id="2147484994" r:id="rId8"/>
    <p:sldMasterId id="2147484968" r:id="rId9"/>
  </p:sldMasterIdLst>
  <p:notesMasterIdLst>
    <p:notesMasterId r:id="rId14"/>
  </p:notesMasterIdLst>
  <p:sldIdLst>
    <p:sldId id="1663" r:id="rId10"/>
    <p:sldId id="927" r:id="rId11"/>
    <p:sldId id="943" r:id="rId12"/>
    <p:sldId id="94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ybrid Workplace Guidebook" id="{5E384827-75ED-46C4-9F3C-E854E5BF8C96}">
          <p14:sldIdLst>
            <p14:sldId id="1663"/>
            <p14:sldId id="927"/>
            <p14:sldId id="943"/>
            <p14:sldId id="944"/>
          </p14:sldIdLst>
        </p14:section>
      </p14:sectionLst>
    </p:ext>
    <p:ext uri="{EFAFB233-063F-42B5-8137-9DF3F51BA10A}">
      <p15:sldGuideLst xmlns:p15="http://schemas.microsoft.com/office/powerpoint/2012/main">
        <p15:guide id="1" orient="horz" pos="2688" userDrawn="1">
          <p15:clr>
            <a:srgbClr val="A4A3A4"/>
          </p15:clr>
        </p15:guide>
        <p15:guide id="2" pos="2496" userDrawn="1">
          <p15:clr>
            <a:srgbClr val="A4A3A4"/>
          </p15:clr>
        </p15:guide>
        <p15:guide id="4" pos="2400" userDrawn="1">
          <p15:clr>
            <a:srgbClr val="A4A3A4"/>
          </p15:clr>
        </p15:guide>
        <p15:guide id="5" orient="horz" pos="3864" userDrawn="1">
          <p15:clr>
            <a:srgbClr val="A4A3A4"/>
          </p15:clr>
        </p15:guide>
        <p15:guide id="6" pos="696" userDrawn="1">
          <p15:clr>
            <a:srgbClr val="A4A3A4"/>
          </p15:clr>
        </p15:guide>
        <p15:guide id="7" pos="7272" userDrawn="1">
          <p15:clr>
            <a:srgbClr val="A4A3A4"/>
          </p15:clr>
        </p15:guide>
        <p15:guide id="8" pos="4128" userDrawn="1">
          <p15:clr>
            <a:srgbClr val="A4A3A4"/>
          </p15:clr>
        </p15:guide>
        <p15:guide id="9" orient="horz" pos="2856" userDrawn="1">
          <p15:clr>
            <a:srgbClr val="A4A3A4"/>
          </p15:clr>
        </p15:guide>
        <p15:guide id="13" pos="5040" userDrawn="1">
          <p15:clr>
            <a:srgbClr val="A4A3A4"/>
          </p15:clr>
        </p15:guide>
        <p15:guide id="17" orient="horz" pos="1152" userDrawn="1">
          <p15:clr>
            <a:srgbClr val="A4A3A4"/>
          </p15:clr>
        </p15:guide>
        <p15:guide id="18" orient="horz" pos="2352" userDrawn="1">
          <p15:clr>
            <a:srgbClr val="A4A3A4"/>
          </p15:clr>
        </p15:guide>
        <p15:guide id="19" orient="horz" pos="2496" userDrawn="1">
          <p15:clr>
            <a:srgbClr val="A4A3A4"/>
          </p15:clr>
        </p15:guide>
        <p15:guide id="20" orient="horz" pos="1848" userDrawn="1">
          <p15:clr>
            <a:srgbClr val="A4A3A4"/>
          </p15:clr>
        </p15:guide>
        <p15:guide id="21" orient="horz" pos="1440" userDrawn="1">
          <p15:clr>
            <a:srgbClr val="A4A3A4"/>
          </p15:clr>
        </p15:guide>
        <p15:guide id="22" pos="39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731518-CAD7-ED3C-D2EF-E773D527F2DF}" name="Tiarra La" initials="TL" userId="S::tla@we-worldwide.com::1b9c0e85-fd3d-45a3-995b-addbcbb989df" providerId="AD"/>
  <p188:author id="{F5AE5FA3-A339-CFEB-8E3C-CE5AF27FDF89}" name="Alyssa Samuelson" initials="AS" userId="Alyssa Samuelson" providerId="None"/>
  <p188:author id="{0464ADC6-EC7E-08D1-CC6D-609C82E751DB}" name="Colleen Daly" initials="CD" userId="S::codaly@microsoft.com::1d6a59cb-5641-4f55-91f8-fd66d291cdd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 Stone" initials="JS" lastIdx="51" clrIdx="0">
    <p:extLst>
      <p:ext uri="{19B8F6BF-5375-455C-9EA6-DF929625EA0E}">
        <p15:presenceInfo xmlns:p15="http://schemas.microsoft.com/office/powerpoint/2012/main" userId="S::jenns@we-worldwide.com::edb40a9f-bdc3-459c-ad3e-66835b71c204" providerId="AD"/>
      </p:ext>
    </p:extLst>
  </p:cmAuthor>
  <p:cmAuthor id="2" name="Hanna Williams" initials="HW" lastIdx="69" clrIdx="1">
    <p:extLst>
      <p:ext uri="{19B8F6BF-5375-455C-9EA6-DF929625EA0E}">
        <p15:presenceInfo xmlns:p15="http://schemas.microsoft.com/office/powerpoint/2012/main" userId="S::hwilliams@we-worldwide.com::5a30257b-5e46-4571-9a02-2e53d08799b9" providerId="AD"/>
      </p:ext>
    </p:extLst>
  </p:cmAuthor>
  <p:cmAuthor id="3" name="Hanna Williams (Waggener Edstrom)" initials="HE" lastIdx="1" clrIdx="2">
    <p:extLst>
      <p:ext uri="{19B8F6BF-5375-455C-9EA6-DF929625EA0E}">
        <p15:presenceInfo xmlns:p15="http://schemas.microsoft.com/office/powerpoint/2012/main" userId="S::v-hawi@microsoft.com::dccb4e42-429a-4207-9429-66bc9647f3d0" providerId="AD"/>
      </p:ext>
    </p:extLst>
  </p:cmAuthor>
  <p:cmAuthor id="4" name="Amy Coleman" initials="AC" lastIdx="6" clrIdx="3">
    <p:extLst>
      <p:ext uri="{19B8F6BF-5375-455C-9EA6-DF929625EA0E}">
        <p15:presenceInfo xmlns:p15="http://schemas.microsoft.com/office/powerpoint/2012/main" userId="S::amyc@microsoft.com::4d3c8893-1f06-41f1-943a-56e9202ddc96" providerId="AD"/>
      </p:ext>
    </p:extLst>
  </p:cmAuthor>
  <p:cmAuthor id="5" name="Kerrie Holleman (CELA)" initials="KH(" lastIdx="6" clrIdx="4">
    <p:extLst>
      <p:ext uri="{19B8F6BF-5375-455C-9EA6-DF929625EA0E}">
        <p15:presenceInfo xmlns:p15="http://schemas.microsoft.com/office/powerpoint/2012/main" userId="S::kerrieh@microsoft.com::48a1fb32-be9f-43b8-9b0c-cdc2533e7479" providerId="AD"/>
      </p:ext>
    </p:extLst>
  </p:cmAuthor>
  <p:cmAuthor id="6" name="Silvina Olkies" initials="SO" lastIdx="1" clrIdx="5">
    <p:extLst>
      <p:ext uri="{19B8F6BF-5375-455C-9EA6-DF929625EA0E}">
        <p15:presenceInfo xmlns:p15="http://schemas.microsoft.com/office/powerpoint/2012/main" userId="S::silvinao@microsoft.com::95c26a2f-6b6d-488e-858f-e3719db578c5" providerId="AD"/>
      </p:ext>
    </p:extLst>
  </p:cmAuthor>
  <p:cmAuthor id="7" name="Colleen Daly" initials="CD" lastIdx="17" clrIdx="6">
    <p:extLst>
      <p:ext uri="{19B8F6BF-5375-455C-9EA6-DF929625EA0E}">
        <p15:presenceInfo xmlns:p15="http://schemas.microsoft.com/office/powerpoint/2012/main" userId="S::codaly@microsoft.com::1d6a59cb-5641-4f55-91f8-fd66d291cdd2" providerId="AD"/>
      </p:ext>
    </p:extLst>
  </p:cmAuthor>
  <p:cmAuthor id="8" name="Brian Flock (CELA)" initials="B(" lastIdx="10" clrIdx="7">
    <p:extLst>
      <p:ext uri="{19B8F6BF-5375-455C-9EA6-DF929625EA0E}">
        <p15:presenceInfo xmlns:p15="http://schemas.microsoft.com/office/powerpoint/2012/main" userId="S::brflock@microsoft.com::121797e7-16e5-4321-b234-7540b3b7ef70" providerId="AD"/>
      </p:ext>
    </p:extLst>
  </p:cmAuthor>
  <p:cmAuthor id="9" name="Gina Dyer" initials="GD" lastIdx="14" clrIdx="8">
    <p:extLst>
      <p:ext uri="{19B8F6BF-5375-455C-9EA6-DF929625EA0E}">
        <p15:presenceInfo xmlns:p15="http://schemas.microsoft.com/office/powerpoint/2012/main" userId="S::ginady@microsoft.com::4f6e9ac5-597f-4957-a419-6a8417d7c07f" providerId="AD"/>
      </p:ext>
    </p:extLst>
  </p:cmAuthor>
  <p:cmAuthor id="10" name="Jonathan Biron" initials="JB" lastIdx="13" clrIdx="9">
    <p:extLst>
      <p:ext uri="{19B8F6BF-5375-455C-9EA6-DF929625EA0E}">
        <p15:presenceInfo xmlns:p15="http://schemas.microsoft.com/office/powerpoint/2012/main" userId="S::jobiron@microsoft.com::e1d6123b-e19a-4da1-b610-6dbc4eb10ec0" providerId="AD"/>
      </p:ext>
    </p:extLst>
  </p:cmAuthor>
  <p:cmAuthor id="11" name="Roland White" initials="RW" lastIdx="6" clrIdx="10">
    <p:extLst>
      <p:ext uri="{19B8F6BF-5375-455C-9EA6-DF929625EA0E}">
        <p15:presenceInfo xmlns:p15="http://schemas.microsoft.com/office/powerpoint/2012/main" userId="S::rowhit@microsoft.com::78472205-79f5-4335-89df-955f03365775" providerId="AD"/>
      </p:ext>
    </p:extLst>
  </p:cmAuthor>
  <p:cmAuthor id="12" name="Chris Woods Yates" initials="CY" lastIdx="6" clrIdx="11">
    <p:extLst>
      <p:ext uri="{19B8F6BF-5375-455C-9EA6-DF929625EA0E}">
        <p15:presenceInfo xmlns:p15="http://schemas.microsoft.com/office/powerpoint/2012/main" userId="S::chrisya@microsoft.com::9ca6e19d-4925-434c-8f1b-6a006a47b059" providerId="AD"/>
      </p:ext>
    </p:extLst>
  </p:cmAuthor>
  <p:cmAuthor id="13" name="Sarah Mock" initials="SM" lastIdx="2" clrIdx="12">
    <p:extLst>
      <p:ext uri="{19B8F6BF-5375-455C-9EA6-DF929625EA0E}">
        <p15:presenceInfo xmlns:p15="http://schemas.microsoft.com/office/powerpoint/2012/main" userId="S::samock@microsoft.com::3e1b092f-89c9-48ee-8002-cc45eabaa21f" providerId="AD"/>
      </p:ext>
    </p:extLst>
  </p:cmAuthor>
  <p:cmAuthor id="14" name="Lee Johnson (HR)" initials="L(" lastIdx="2" clrIdx="13">
    <p:extLst>
      <p:ext uri="{19B8F6BF-5375-455C-9EA6-DF929625EA0E}">
        <p15:presenceInfo xmlns:p15="http://schemas.microsoft.com/office/powerpoint/2012/main" userId="S::leej@microsoft.com::86d449ed-a622-42ce-a934-a2164a2375a7" providerId="AD"/>
      </p:ext>
    </p:extLst>
  </p:cmAuthor>
  <p:cmAuthor id="15" name="Erin" initials="E" lastIdx="6" clrIdx="14">
    <p:extLst>
      <p:ext uri="{19B8F6BF-5375-455C-9EA6-DF929625EA0E}">
        <p15:presenceInfo xmlns:p15="http://schemas.microsoft.com/office/powerpoint/2012/main" userId="Erin" providerId="None"/>
      </p:ext>
    </p:extLst>
  </p:cmAuthor>
  <p:cmAuthor id="16" name="Anthony Esposito" initials="AE" lastIdx="19" clrIdx="15">
    <p:extLst>
      <p:ext uri="{19B8F6BF-5375-455C-9EA6-DF929625EA0E}">
        <p15:presenceInfo xmlns:p15="http://schemas.microsoft.com/office/powerpoint/2012/main" userId="S::anesposi@microsoft.com::ddffa54e-d17e-4b2d-86ca-dc722c042d8e" providerId="AD"/>
      </p:ext>
    </p:extLst>
  </p:cmAuthor>
  <p:cmAuthor id="17" name="Alyssa" initials="A" lastIdx="38" clrIdx="16">
    <p:extLst>
      <p:ext uri="{19B8F6BF-5375-455C-9EA6-DF929625EA0E}">
        <p15:presenceInfo xmlns:p15="http://schemas.microsoft.com/office/powerpoint/2012/main" userId="Alyssa" providerId="None"/>
      </p:ext>
    </p:extLst>
  </p:cmAuthor>
  <p:cmAuthor id="18" name="Becky Andrews (CELA)" initials="B(" lastIdx="1" clrIdx="17">
    <p:extLst>
      <p:ext uri="{19B8F6BF-5375-455C-9EA6-DF929625EA0E}">
        <p15:presenceInfo xmlns:p15="http://schemas.microsoft.com/office/powerpoint/2012/main" userId="S::bandrews@microsoft.com::c72eaf32-4ce1-480c-b620-2e175d764bdc" providerId="AD"/>
      </p:ext>
    </p:extLst>
  </p:cmAuthor>
  <p:cmAuthor id="19" name="Christina Watt" initials="CW" lastIdx="17" clrIdx="18">
    <p:extLst>
      <p:ext uri="{19B8F6BF-5375-455C-9EA6-DF929625EA0E}">
        <p15:presenceInfo xmlns:p15="http://schemas.microsoft.com/office/powerpoint/2012/main" userId="S::chrwat@microsoft.com::96be6341-171e-497b-bf10-ef390c6acedf" providerId="AD"/>
      </p:ext>
    </p:extLst>
  </p:cmAuthor>
  <p:cmAuthor id="20" name="Luigi Serio Jr" initials="LSJ" lastIdx="1" clrIdx="19">
    <p:extLst>
      <p:ext uri="{19B8F6BF-5375-455C-9EA6-DF929625EA0E}">
        <p15:presenceInfo xmlns:p15="http://schemas.microsoft.com/office/powerpoint/2012/main" userId="S::luigis@we-worldwide.com::b137cb19-5d6d-4bb1-8ec7-b3a52eec0658" providerId="AD"/>
      </p:ext>
    </p:extLst>
  </p:cmAuthor>
  <p:cmAuthor id="21" name="Lisa Tryall" initials="LT" lastIdx="6" clrIdx="20">
    <p:extLst>
      <p:ext uri="{19B8F6BF-5375-455C-9EA6-DF929625EA0E}">
        <p15:presenceInfo xmlns:p15="http://schemas.microsoft.com/office/powerpoint/2012/main" userId="S::ltryall@we-worldwide.com::72b44eb9-b3a9-4038-99a7-a363281973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8575"/>
    <a:srgbClr val="F2F2F2"/>
    <a:srgbClr val="30E5D0"/>
    <a:srgbClr val="274B47"/>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621B72-9649-476C-8497-FDB08837E929}" v="64" dt="2022-07-13T16:39:30.417"/>
    <p1510:client id="{11986A5B-9B99-E83F-39F0-0E8B06027ACD}" v="8" dt="2022-07-21T23:01:13.572"/>
    <p1510:client id="{BB3846A1-1C86-B087-A9FB-BF6A4ED0AD9D}" v="8" dt="2022-07-21T23:04:54.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688"/>
        <p:guide pos="2496"/>
        <p:guide pos="2400"/>
        <p:guide orient="horz" pos="3864"/>
        <p:guide pos="696"/>
        <p:guide pos="7272"/>
        <p:guide pos="4128"/>
        <p:guide orient="horz" pos="2856"/>
        <p:guide pos="5040"/>
        <p:guide orient="horz" pos="1152"/>
        <p:guide orient="horz" pos="2352"/>
        <p:guide orient="horz" pos="2496"/>
        <p:guide orient="horz" pos="1848"/>
        <p:guide orient="horz" pos="1440"/>
        <p:guide pos="39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C14B6-B3E7-4D6D-95C1-707FBBDE455F}" type="datetimeFigureOut">
              <a:rPr lang="en-US" smtClean="0"/>
              <a:t>7/22/2022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4ECC2C-DC1A-48AC-90C2-639951050E13}" type="slidenum">
              <a:rPr lang="en-US" smtClean="0"/>
              <a:t>‹#›</a:t>
            </a:fld>
            <a:endParaRPr lang="en-US"/>
          </a:p>
        </p:txBody>
      </p:sp>
    </p:spTree>
    <p:extLst>
      <p:ext uri="{BB962C8B-B14F-4D97-AF65-F5344CB8AC3E}">
        <p14:creationId xmlns:p14="http://schemas.microsoft.com/office/powerpoint/2010/main" val="390310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21E5A7B-BB8D-4368-A182-109669521632}" type="datetime8">
              <a:rPr lang="en-US" smtClean="0"/>
              <a:t>7/22/2022 10:55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393715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30E5D0"/>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3" name="Picture 2" descr="A desk with multiple monitors and a computer.&#10;">
            <a:extLst>
              <a:ext uri="{FF2B5EF4-FFF2-40B4-BE49-F238E27FC236}">
                <a16:creationId xmlns:a16="http://schemas.microsoft.com/office/drawing/2014/main" id="{58937907-C42B-46AC-97E7-04FDC2128D9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4160485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72986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30886361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2A8B3ECF-E4A4-4BBE-8FC7-9B89BFA966A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41903408"/>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73771252"/>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213E2564-B248-4307-9647-3860A1D1F957}"/>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2682465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23383375"/>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54863440"/>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66381074"/>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EE0325E-4E70-4338-BF4C-7AFCB34D09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6449921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AACE723B-35DC-425C-8962-F4599190EE4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00833516"/>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8" name="MS logo white - EMF" descr="Microsoft logo white text version">
            <a:extLst>
              <a:ext uri="{FF2B5EF4-FFF2-40B4-BE49-F238E27FC236}">
                <a16:creationId xmlns:a16="http://schemas.microsoft.com/office/drawing/2014/main" id="{D2BBF83B-AB94-4635-A784-5E8484DEC7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3" name="Picture 2" descr="A desk with multiple monitors and a computer.&#10;">
            <a:extLst>
              <a:ext uri="{FF2B5EF4-FFF2-40B4-BE49-F238E27FC236}">
                <a16:creationId xmlns:a16="http://schemas.microsoft.com/office/drawing/2014/main" id="{DA97A89C-BF1B-4FD7-BFD6-47D3B2FF5F0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173575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A39C78D3-0313-4B8D-88E0-883765889810}"/>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33979250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B2F9ED1A-9FCE-462D-B16F-2A263C5EA46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902383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F8455F91-F643-4C10-B5F5-E0C9FA397E4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6320418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08358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9833570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userDrawn="1">
          <p15:clr>
            <a:srgbClr val="5ACBF0"/>
          </p15:clr>
        </p15:guide>
        <p15:guide id="30" pos="2376">
          <p15:clr>
            <a:srgbClr val="5ACBF0"/>
          </p15:clr>
        </p15:guide>
        <p15:guide id="31" pos="3113">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30E5D0"/>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2834564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80718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30E5D0"/>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9278963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05201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1683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30E5D0"/>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6931034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48496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solidFill>
                  <a:schemeClr val="tx1"/>
                </a:solidFill>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9265278"/>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4136891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solidFill>
                  <a:schemeClr val="tx1"/>
                </a:solidFill>
                <a:latin typeface="+mn-lt"/>
              </a:defRPr>
            </a:lvl1pPr>
            <a:lvl2pPr>
              <a:defRPr sz="2800">
                <a:solidFill>
                  <a:schemeClr val="tx1"/>
                </a:solidFill>
                <a:latin typeface="+mn-lt"/>
              </a:defRPr>
            </a:lvl2pPr>
            <a:lvl3pPr>
              <a:defRPr sz="2400">
                <a:solidFill>
                  <a:schemeClr val="tx1"/>
                </a:solidFill>
                <a:latin typeface="+mn-lt"/>
              </a:defRPr>
            </a:lvl3pPr>
            <a:lvl4pPr>
              <a:defRPr sz="2000">
                <a:solidFill>
                  <a:schemeClr val="tx1"/>
                </a:solidFill>
                <a:latin typeface="+mn-lt"/>
              </a:defRPr>
            </a:lvl4pPr>
            <a:lvl5pPr>
              <a:defRPr sz="18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4269212997"/>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White hyperlink on medium te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809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White hyperlink on dark te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367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l hyperlink and grey backgroun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17433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ck hyperlink and grey backgroun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2448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hyperlink on medium teal">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Text Placeholder 3"/>
          <p:cNvSpPr>
            <a:spLocks noGrp="1"/>
          </p:cNvSpPr>
          <p:nvPr>
            <p:ph type="body" sz="quarter" idx="10"/>
          </p:nvPr>
        </p:nvSpPr>
        <p:spPr>
          <a:xfrm>
            <a:off x="586390" y="1434370"/>
            <a:ext cx="11018520" cy="1612749"/>
          </a:xfrm>
        </p:spPr>
        <p:txBody>
          <a:bodyPr wrap="square">
            <a:spAutoFit/>
          </a:bodyPr>
          <a:lstStyle>
            <a:lvl1pPr marL="0" indent="0">
              <a:buNone/>
              <a:defRPr>
                <a:solidFill>
                  <a:schemeClr val="bg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859515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 hyperlink on dark teal">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lvl1pPr>
              <a:defRPr>
                <a:solidFill>
                  <a:srgbClr val="30E5D0"/>
                </a:solidFill>
              </a:defRPr>
            </a:lvl1pPr>
          </a:lstStyle>
          <a:p>
            <a:r>
              <a:rPr lang="en-US"/>
              <a:t>Click to edit Master title style</a:t>
            </a:r>
          </a:p>
        </p:txBody>
      </p:sp>
      <p:sp>
        <p:nvSpPr>
          <p:cNvPr id="4" name="Text Placeholder 3"/>
          <p:cNvSpPr>
            <a:spLocks noGrp="1"/>
          </p:cNvSpPr>
          <p:nvPr>
            <p:ph type="body" sz="quarter" idx="10"/>
          </p:nvPr>
        </p:nvSpPr>
        <p:spPr>
          <a:xfrm>
            <a:off x="586390" y="1434370"/>
            <a:ext cx="11018520" cy="1612749"/>
          </a:xfrm>
        </p:spPr>
        <p:txBody>
          <a:bodyPr wrap="square">
            <a:spAutoFit/>
          </a:bodyPr>
          <a:lstStyle>
            <a:lvl1pPr marL="0" indent="0">
              <a:buNone/>
              <a:defRPr>
                <a:solidFill>
                  <a:srgbClr val="FFFFFF"/>
                </a:solidFill>
              </a:defRPr>
            </a:lvl1pPr>
            <a:lvl2pPr marL="228600" indent="0">
              <a:buNone/>
              <a:defRPr>
                <a:solidFill>
                  <a:srgbClr val="FFFFFF"/>
                </a:solidFill>
              </a:defRPr>
            </a:lvl2pPr>
            <a:lvl3pPr marL="457200" indent="0">
              <a:buNone/>
              <a:defRPr>
                <a:solidFill>
                  <a:srgbClr val="FFFFFF"/>
                </a:solidFill>
              </a:defRPr>
            </a:lvl3pPr>
            <a:lvl4pPr marL="685800" indent="0">
              <a:buNone/>
              <a:defRPr>
                <a:solidFill>
                  <a:srgbClr val="FFFFFF"/>
                </a:solidFill>
              </a:defRPr>
            </a:lvl4pPr>
            <a:lvl5pPr marL="914400" indent="0">
              <a:buNone/>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740540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EB02FAD1-E14D-41F9-A1BC-FCCF462629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33407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l hyperlink and grey backgroun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30169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3/4th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6024880" y="359858"/>
            <a:ext cx="5709920" cy="400110"/>
          </a:xfrm>
        </p:spPr>
        <p:txBody>
          <a:bodyPr wrap="square" anchor="b" anchorCtr="0">
            <a:spAutoFit/>
          </a:bodyPr>
          <a:lstStyle>
            <a:lvl1pPr>
              <a:defRPr sz="2600">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6024880" y="893600"/>
            <a:ext cx="5709920" cy="274800"/>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457200" y="457200"/>
            <a:ext cx="1366245" cy="292608"/>
          </a:xfrm>
          <a:prstGeom prst="rect">
            <a:avLst/>
          </a:prstGeom>
        </p:spPr>
      </p:pic>
      <p:sp>
        <p:nvSpPr>
          <p:cNvPr id="15" name="Picture Placeholder 14">
            <a:extLst>
              <a:ext uri="{FF2B5EF4-FFF2-40B4-BE49-F238E27FC236}">
                <a16:creationId xmlns:a16="http://schemas.microsoft.com/office/drawing/2014/main" id="{EF8FA6A5-8840-154D-B2B6-19552E2A387B}"/>
              </a:ext>
            </a:extLst>
          </p:cNvPr>
          <p:cNvSpPr>
            <a:spLocks noGrp="1"/>
          </p:cNvSpPr>
          <p:nvPr>
            <p:ph type="pic" sz="quarter" idx="13" hasCustomPrompt="1"/>
          </p:nvPr>
        </p:nvSpPr>
        <p:spPr>
          <a:xfrm>
            <a:off x="0" y="1714500"/>
            <a:ext cx="12192000" cy="5143500"/>
          </a:xfrm>
        </p:spPr>
        <p:txBody>
          <a:bodyPr tIns="1188720"/>
          <a:lstStyle>
            <a:lvl1pPr algn="ctr">
              <a:defRPr/>
            </a:lvl1pPr>
          </a:lstStyle>
          <a:p>
            <a:r>
              <a:rPr lang="en-US"/>
              <a:t>Place hero image here</a:t>
            </a:r>
          </a:p>
        </p:txBody>
      </p:sp>
    </p:spTree>
    <p:extLst>
      <p:ext uri="{BB962C8B-B14F-4D97-AF65-F5344CB8AC3E}">
        <p14:creationId xmlns:p14="http://schemas.microsoft.com/office/powerpoint/2010/main" val="42166396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08AF46-C4BF-4328-B1B5-0BB48DEDA08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9035" b="2195"/>
          <a:stretch/>
        </p:blipFill>
        <p:spPr>
          <a:xfrm>
            <a:off x="8859200" y="1723061"/>
            <a:ext cx="3332800" cy="5134939"/>
          </a:xfrm>
          <a:prstGeom prst="rect">
            <a:avLst/>
          </a:prstGeom>
        </p:spPr>
      </p:pic>
      <p:grpSp>
        <p:nvGrpSpPr>
          <p:cNvPr id="8" name="Group 7"/>
          <p:cNvGrpSpPr/>
          <p:nvPr userDrawn="1"/>
        </p:nvGrpSpPr>
        <p:grpSpPr>
          <a:xfrm>
            <a:off x="5557991" y="0"/>
            <a:ext cx="6631665" cy="6858000"/>
            <a:chOff x="5669440" y="0"/>
            <a:chExt cx="6764644" cy="6994525"/>
          </a:xfrm>
        </p:grpSpPr>
        <p:cxnSp>
          <p:nvCxnSpPr>
            <p:cNvPr id="12" name="Straight Connector 11"/>
            <p:cNvCxnSpPr/>
            <p:nvPr/>
          </p:nvCxnSpPr>
          <p:spPr>
            <a:xfrm>
              <a:off x="12200827"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967563"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501035"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267771"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734299"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801242"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567978"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023600" y="101600"/>
              <a:ext cx="10907" cy="68929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101450"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868186"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334714"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701866"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468601"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935130"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401658"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168394"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634922"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002073"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768809"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235337"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535545"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669440" y="4665283"/>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669440" y="4432019"/>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669440" y="4898539"/>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669440" y="3965491"/>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669440" y="3732227"/>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669440" y="4198755"/>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669440" y="3265698"/>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669440" y="3032434"/>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669440" y="3498963"/>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669440" y="2565906"/>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669440" y="2332642"/>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5669440" y="2799170"/>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5669440" y="1166321"/>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5669440" y="933057"/>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5669440" y="1399586"/>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669440" y="1866114"/>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669440" y="1632850"/>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5669440" y="2099378"/>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5669440" y="466529"/>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669440" y="233265"/>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669440" y="699793"/>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669442" y="6064859"/>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669442" y="5831595"/>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669442" y="6298124"/>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5669442" y="6764652"/>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669442" y="6531388"/>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669442" y="5365067"/>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5669442" y="5131803"/>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669442" y="5598331"/>
              <a:ext cx="6764642" cy="0"/>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302288"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069024"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602496"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369232"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835760"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902703"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135968" y="0"/>
              <a:ext cx="0" cy="6994525"/>
            </a:xfrm>
            <a:prstGeom prst="line">
              <a:avLst/>
            </a:prstGeom>
            <a:ln w="9525">
              <a:solidFill>
                <a:srgbClr val="80BCE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sp>
        <p:nvSpPr>
          <p:cNvPr id="72" name="Freeform 9"/>
          <p:cNvSpPr>
            <a:spLocks/>
          </p:cNvSpPr>
          <p:nvPr userDrawn="1"/>
        </p:nvSpPr>
        <p:spPr bwMode="auto">
          <a:xfrm>
            <a:off x="7634015" y="1347163"/>
            <a:ext cx="3001693" cy="1835131"/>
          </a:xfrm>
          <a:custGeom>
            <a:avLst/>
            <a:gdLst>
              <a:gd name="T0" fmla="*/ 0 w 968"/>
              <a:gd name="T1" fmla="*/ 586 h 586"/>
              <a:gd name="T2" fmla="*/ 0 w 968"/>
              <a:gd name="T3" fmla="*/ 0 h 586"/>
              <a:gd name="T4" fmla="*/ 795 w 968"/>
              <a:gd name="T5" fmla="*/ 0 h 586"/>
              <a:gd name="T6" fmla="*/ 795 w 968"/>
              <a:gd name="T7" fmla="*/ 413 h 586"/>
              <a:gd name="T8" fmla="*/ 968 w 968"/>
              <a:gd name="T9" fmla="*/ 586 h 586"/>
              <a:gd name="T10" fmla="*/ 0 w 968"/>
              <a:gd name="T11" fmla="*/ 586 h 586"/>
              <a:gd name="connsiteX0" fmla="*/ 174 w 10174"/>
              <a:gd name="connsiteY0" fmla="*/ 10026 h 10026"/>
              <a:gd name="connsiteX1" fmla="*/ 0 w 10174"/>
              <a:gd name="connsiteY1" fmla="*/ 0 h 10026"/>
              <a:gd name="connsiteX2" fmla="*/ 8387 w 10174"/>
              <a:gd name="connsiteY2" fmla="*/ 26 h 10026"/>
              <a:gd name="connsiteX3" fmla="*/ 8387 w 10174"/>
              <a:gd name="connsiteY3" fmla="*/ 7074 h 10026"/>
              <a:gd name="connsiteX4" fmla="*/ 10174 w 10174"/>
              <a:gd name="connsiteY4" fmla="*/ 10026 h 10026"/>
              <a:gd name="connsiteX5" fmla="*/ 174 w 10174"/>
              <a:gd name="connsiteY5" fmla="*/ 10026 h 10026"/>
              <a:gd name="connsiteX0" fmla="*/ 0 w 10190"/>
              <a:gd name="connsiteY0" fmla="*/ 10039 h 10039"/>
              <a:gd name="connsiteX1" fmla="*/ 16 w 10190"/>
              <a:gd name="connsiteY1" fmla="*/ 0 h 10039"/>
              <a:gd name="connsiteX2" fmla="*/ 8403 w 10190"/>
              <a:gd name="connsiteY2" fmla="*/ 26 h 10039"/>
              <a:gd name="connsiteX3" fmla="*/ 8403 w 10190"/>
              <a:gd name="connsiteY3" fmla="*/ 7074 h 10039"/>
              <a:gd name="connsiteX4" fmla="*/ 10190 w 10190"/>
              <a:gd name="connsiteY4" fmla="*/ 10026 h 10039"/>
              <a:gd name="connsiteX5" fmla="*/ 0 w 10190"/>
              <a:gd name="connsiteY5" fmla="*/ 10039 h 10039"/>
              <a:gd name="connsiteX0" fmla="*/ 0 w 10182"/>
              <a:gd name="connsiteY0" fmla="*/ 10039 h 10039"/>
              <a:gd name="connsiteX1" fmla="*/ 8 w 10182"/>
              <a:gd name="connsiteY1" fmla="*/ 0 h 10039"/>
              <a:gd name="connsiteX2" fmla="*/ 8395 w 10182"/>
              <a:gd name="connsiteY2" fmla="*/ 26 h 10039"/>
              <a:gd name="connsiteX3" fmla="*/ 8395 w 10182"/>
              <a:gd name="connsiteY3" fmla="*/ 7074 h 10039"/>
              <a:gd name="connsiteX4" fmla="*/ 10182 w 10182"/>
              <a:gd name="connsiteY4" fmla="*/ 10026 h 10039"/>
              <a:gd name="connsiteX5" fmla="*/ 0 w 10182"/>
              <a:gd name="connsiteY5" fmla="*/ 10039 h 10039"/>
              <a:gd name="connsiteX0" fmla="*/ 9 w 10175"/>
              <a:gd name="connsiteY0" fmla="*/ 10026 h 10026"/>
              <a:gd name="connsiteX1" fmla="*/ 1 w 10175"/>
              <a:gd name="connsiteY1" fmla="*/ 0 h 10026"/>
              <a:gd name="connsiteX2" fmla="*/ 8388 w 10175"/>
              <a:gd name="connsiteY2" fmla="*/ 26 h 10026"/>
              <a:gd name="connsiteX3" fmla="*/ 8388 w 10175"/>
              <a:gd name="connsiteY3" fmla="*/ 7074 h 10026"/>
              <a:gd name="connsiteX4" fmla="*/ 10175 w 10175"/>
              <a:gd name="connsiteY4" fmla="*/ 10026 h 10026"/>
              <a:gd name="connsiteX5" fmla="*/ 9 w 10175"/>
              <a:gd name="connsiteY5" fmla="*/ 10026 h 1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5" h="10026">
                <a:moveTo>
                  <a:pt x="9" y="10026"/>
                </a:moveTo>
                <a:cubicBezTo>
                  <a:pt x="14" y="6680"/>
                  <a:pt x="-4" y="3346"/>
                  <a:pt x="1" y="0"/>
                </a:cubicBezTo>
                <a:lnTo>
                  <a:pt x="8388" y="26"/>
                </a:lnTo>
                <a:lnTo>
                  <a:pt x="8388" y="7074"/>
                </a:lnTo>
                <a:lnTo>
                  <a:pt x="10175" y="10026"/>
                </a:lnTo>
                <a:lnTo>
                  <a:pt x="9" y="10026"/>
                </a:lnTo>
                <a:close/>
              </a:path>
            </a:pathLst>
          </a:custGeom>
          <a:noFill/>
          <a:ln w="44450" cap="flat">
            <a:solidFill>
              <a:srgbClr val="80BCE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p>
        </p:txBody>
      </p:sp>
      <p:grpSp>
        <p:nvGrpSpPr>
          <p:cNvPr id="73" name="Group 72"/>
          <p:cNvGrpSpPr/>
          <p:nvPr userDrawn="1"/>
        </p:nvGrpSpPr>
        <p:grpSpPr>
          <a:xfrm>
            <a:off x="8077161" y="1805093"/>
            <a:ext cx="1599870" cy="912551"/>
            <a:chOff x="8239124" y="1841027"/>
            <a:chExt cx="1631951" cy="930718"/>
          </a:xfrm>
        </p:grpSpPr>
        <p:cxnSp>
          <p:nvCxnSpPr>
            <p:cNvPr id="74" name="Straight Connector 73"/>
            <p:cNvCxnSpPr/>
            <p:nvPr/>
          </p:nvCxnSpPr>
          <p:spPr>
            <a:xfrm>
              <a:off x="8239124" y="1841027"/>
              <a:ext cx="1631951" cy="0"/>
            </a:xfrm>
            <a:prstGeom prst="line">
              <a:avLst/>
            </a:prstGeom>
            <a:noFill/>
            <a:ln w="44450" cap="flat">
              <a:solidFill>
                <a:srgbClr val="80BCEB"/>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75" name="Straight Connector 74"/>
            <p:cNvCxnSpPr/>
            <p:nvPr/>
          </p:nvCxnSpPr>
          <p:spPr>
            <a:xfrm>
              <a:off x="8239124" y="2306386"/>
              <a:ext cx="1631951" cy="0"/>
            </a:xfrm>
            <a:prstGeom prst="line">
              <a:avLst/>
            </a:prstGeom>
            <a:noFill/>
            <a:ln w="44450" cap="flat">
              <a:solidFill>
                <a:srgbClr val="80BCEB"/>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76" name="Straight Connector 75"/>
            <p:cNvCxnSpPr/>
            <p:nvPr/>
          </p:nvCxnSpPr>
          <p:spPr>
            <a:xfrm flipV="1">
              <a:off x="8239124" y="2771745"/>
              <a:ext cx="927101" cy="0"/>
            </a:xfrm>
            <a:prstGeom prst="line">
              <a:avLst/>
            </a:prstGeom>
            <a:noFill/>
            <a:ln w="44450" cap="flat">
              <a:solidFill>
                <a:srgbClr val="80BCEB"/>
              </a:solidFill>
              <a:prstDash val="solid"/>
              <a:miter lim="800000"/>
              <a:headEnd/>
              <a:tailEnd/>
            </a:ln>
            <a:extLst>
              <a:ext uri="{909E8E84-426E-40DD-AFC4-6F175D3DCCD1}">
                <a14:hiddenFill xmlns:a14="http://schemas.microsoft.com/office/drawing/2010/main">
                  <a:solidFill>
                    <a:srgbClr val="FFFFFF"/>
                  </a:solidFill>
                </a14:hiddenFill>
              </a:ext>
            </a:extLst>
          </p:spPr>
        </p:cxnSp>
      </p:grpSp>
      <p:sp>
        <p:nvSpPr>
          <p:cNvPr id="78" name="Rectangle 77"/>
          <p:cNvSpPr/>
          <p:nvPr userDrawn="1"/>
        </p:nvSpPr>
        <p:spPr bwMode="auto">
          <a:xfrm>
            <a:off x="5557989" y="0"/>
            <a:ext cx="6634011" cy="6861325"/>
          </a:xfrm>
          <a:prstGeom prst="rect">
            <a:avLst/>
          </a:prstGeom>
          <a:gradFill>
            <a:gsLst>
              <a:gs pos="84000">
                <a:schemeClr val="tx2">
                  <a:alpha val="0"/>
                </a:schemeClr>
              </a:gs>
              <a:gs pos="14000">
                <a:schemeClr val="tx2"/>
              </a:gs>
            </a:gsLst>
            <a:lin ang="20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1104" y="4029186"/>
            <a:ext cx="6273418" cy="1794661"/>
          </a:xfrm>
          <a:noFill/>
        </p:spPr>
        <p:txBody>
          <a:bodyPr lIns="146304" tIns="109728" rIns="146304" bIns="109728">
            <a:noAutofit/>
          </a:bodyPr>
          <a:lstStyle>
            <a:lvl1pPr marL="0" indent="0">
              <a:spcBef>
                <a:spcPts val="0"/>
              </a:spcBef>
              <a:buNone/>
              <a:defRPr sz="3137" spc="0" baseline="0">
                <a:gradFill>
                  <a:gsLst>
                    <a:gs pos="0">
                      <a:schemeClr val="bg1"/>
                    </a:gs>
                    <a:gs pos="100000">
                      <a:schemeClr val="bg1"/>
                    </a:gs>
                  </a:gsLst>
                  <a:lin ang="5400000" scaled="1"/>
                </a:gradFill>
                <a:latin typeface="+mj-lt"/>
              </a:defRPr>
            </a:lvl1pPr>
          </a:lstStyle>
          <a:p>
            <a:pPr lvl="0"/>
            <a:r>
              <a:rPr lang="en-US"/>
              <a:t>Speaker Name</a:t>
            </a:r>
          </a:p>
        </p:txBody>
      </p:sp>
      <p:sp>
        <p:nvSpPr>
          <p:cNvPr id="9" name="Title 1"/>
          <p:cNvSpPr>
            <a:spLocks noGrp="1"/>
          </p:cNvSpPr>
          <p:nvPr>
            <p:ph type="title" hasCustomPrompt="1"/>
          </p:nvPr>
        </p:nvSpPr>
        <p:spPr>
          <a:xfrm>
            <a:off x="269302" y="1896530"/>
            <a:ext cx="8067760" cy="1801436"/>
          </a:xfrm>
          <a:noFill/>
        </p:spPr>
        <p:txBody>
          <a:bodyPr lIns="146304" tIns="91440" rIns="146304" bIns="91440" anchor="t" anchorCtr="0"/>
          <a:lstStyle>
            <a:lvl1pPr>
              <a:defRPr sz="5294" spc="-98" baseline="0">
                <a:gradFill>
                  <a:gsLst>
                    <a:gs pos="0">
                      <a:schemeClr val="bg1"/>
                    </a:gs>
                    <a:gs pos="100000">
                      <a:schemeClr val="bg1"/>
                    </a:gs>
                  </a:gsLst>
                  <a:lin ang="5400000" scaled="1"/>
                </a:gradFill>
              </a:defRPr>
            </a:lvl1pPr>
          </a:lstStyle>
          <a:p>
            <a:r>
              <a:rPr lang="en-US"/>
              <a:t>Presentation title</a:t>
            </a:r>
            <a:br>
              <a:rPr lang="en-US"/>
            </a:br>
            <a:r>
              <a:rPr lang="en-US"/>
              <a:t>goes here</a:t>
            </a:r>
          </a:p>
        </p:txBody>
      </p:sp>
      <p:grpSp>
        <p:nvGrpSpPr>
          <p:cNvPr id="7" name="Group 6"/>
          <p:cNvGrpSpPr>
            <a:grpSpLocks noChangeAspect="1"/>
          </p:cNvGrpSpPr>
          <p:nvPr userDrawn="1"/>
        </p:nvGrpSpPr>
        <p:grpSpPr bwMode="black">
          <a:xfrm>
            <a:off x="449596" y="446358"/>
            <a:ext cx="1443635" cy="309975"/>
            <a:chOff x="457200" y="1643393"/>
            <a:chExt cx="4492753" cy="96454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11"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
        <p:nvSpPr>
          <p:cNvPr id="2" name="Rectangle 1"/>
          <p:cNvSpPr/>
          <p:nvPr userDrawn="1"/>
        </p:nvSpPr>
        <p:spPr bwMode="auto">
          <a:xfrm>
            <a:off x="449596" y="6297935"/>
            <a:ext cx="2511132" cy="17365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276090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63546" y="431201"/>
            <a:ext cx="5288906" cy="108637"/>
          </a:xfrm>
        </p:spPr>
        <p:txBody>
          <a:bodyPr wrap="square" lIns="0" tIns="0" rIns="0" bIns="0" anchor="ctr">
            <a:spAutoFit/>
          </a:bodyPr>
          <a:lstStyle>
            <a:lvl1pPr>
              <a:defRPr sz="784" spc="0">
                <a:gradFill>
                  <a:gsLst>
                    <a:gs pos="0">
                      <a:schemeClr val="tx1">
                        <a:lumMod val="60000"/>
                        <a:lumOff val="40000"/>
                      </a:schemeClr>
                    </a:gs>
                    <a:gs pos="100000">
                      <a:schemeClr val="tx1">
                        <a:lumMod val="60000"/>
                        <a:lumOff val="40000"/>
                      </a:schemeClr>
                    </a:gs>
                  </a:gsLst>
                  <a:lin ang="5400000" scaled="0"/>
                </a:gradFill>
                <a:latin typeface="Segoe UI Semibold" panose="020B0702040204020203" pitchFamily="34" charset="0"/>
                <a:cs typeface="Segoe UI Semibold" panose="020B0702040204020203" pitchFamily="34" charset="0"/>
              </a:defRPr>
            </a:lvl1pPr>
          </a:lstStyle>
          <a:p>
            <a:r>
              <a:rPr lang="en-US"/>
              <a:t>Section title</a:t>
            </a:r>
          </a:p>
        </p:txBody>
      </p:sp>
      <p:sp>
        <p:nvSpPr>
          <p:cNvPr id="3" name="TextBox 2"/>
          <p:cNvSpPr txBox="1"/>
          <p:nvPr userDrawn="1"/>
        </p:nvSpPr>
        <p:spPr>
          <a:xfrm>
            <a:off x="445198" y="431201"/>
            <a:ext cx="2065142" cy="108637"/>
          </a:xfrm>
          <a:prstGeom prst="rect">
            <a:avLst/>
          </a:prstGeom>
        </p:spPr>
        <p:txBody>
          <a:bodyPr vert="horz" wrap="square" lIns="0" tIns="0" rIns="0" bIns="0" rtlCol="0" anchor="ctr">
            <a:spAutoFit/>
          </a:bodyPr>
          <a:lstStyle>
            <a:lvl1pPr algn="l" defTabSz="932742" eaLnBrk="1" latinLnBrk="0" hangingPunct="1">
              <a:lnSpc>
                <a:spcPct val="90000"/>
              </a:lnSpc>
              <a:spcBef>
                <a:spcPct val="0"/>
              </a:spcBef>
              <a:buNone/>
              <a:defRPr lang="en-US" sz="1000" b="0" cap="none" spc="0" baseline="0" dirty="0" smtClean="0">
                <a:ln w="3175">
                  <a:noFill/>
                </a:ln>
                <a:gradFill>
                  <a:gsLst>
                    <a:gs pos="0">
                      <a:schemeClr val="tx1">
                        <a:lumMod val="60000"/>
                        <a:lumOff val="40000"/>
                      </a:schemeClr>
                    </a:gs>
                    <a:gs pos="100000">
                      <a:schemeClr val="tx1">
                        <a:lumMod val="60000"/>
                        <a:lumOff val="40000"/>
                      </a:schemeClr>
                    </a:gs>
                  </a:gsLst>
                  <a:lin ang="5400000" scaled="0"/>
                </a:gradFill>
                <a:effectLst/>
                <a:cs typeface="Segoe UI" pitchFamily="34" charset="0"/>
              </a:defRPr>
            </a:lvl1pPr>
          </a:lstStyle>
          <a:p>
            <a:pPr lvl="0"/>
            <a:r>
              <a:rPr lang="en-US" sz="784">
                <a:latin typeface="Segoe UI Semibold" panose="020B0702040204020203" pitchFamily="34" charset="0"/>
                <a:cs typeface="Segoe UI Semibold" panose="020B0702040204020203" pitchFamily="34" charset="0"/>
              </a:rPr>
              <a:t>Monoline icons   </a:t>
            </a:r>
            <a:r>
              <a:rPr lang="en-US" sz="784" b="0" kern="1200" cap="none" spc="0" baseline="0">
                <a:ln w="3175">
                  <a:noFill/>
                </a:ln>
                <a:gradFill>
                  <a:gsLst>
                    <a:gs pos="0">
                      <a:schemeClr val="tx1">
                        <a:lumMod val="60000"/>
                        <a:lumOff val="40000"/>
                      </a:schemeClr>
                    </a:gs>
                    <a:gs pos="100000">
                      <a:schemeClr val="tx1">
                        <a:lumMod val="60000"/>
                        <a:lumOff val="40000"/>
                      </a:schemeClr>
                    </a:gs>
                  </a:gsLst>
                  <a:lin ang="5400000" scaled="0"/>
                </a:gradFill>
                <a:effectLst/>
                <a:latin typeface="+mn-lt"/>
                <a:ea typeface="+mn-ea"/>
                <a:cs typeface="Segoe UI Semibold" panose="020B0702040204020203" pitchFamily="34" charset="0"/>
              </a:rPr>
              <a:t>/   PowerPoint</a:t>
            </a:r>
            <a:endParaRPr lang="en-US" sz="784">
              <a:latin typeface="+mn-lt"/>
              <a:cs typeface="Segoe UI Semibold" panose="020B0702040204020203" pitchFamily="34" charset="0"/>
            </a:endParaRPr>
          </a:p>
        </p:txBody>
      </p:sp>
      <p:grpSp>
        <p:nvGrpSpPr>
          <p:cNvPr id="4" name="Group 3"/>
          <p:cNvGrpSpPr>
            <a:grpSpLocks noChangeAspect="1"/>
          </p:cNvGrpSpPr>
          <p:nvPr userDrawn="1"/>
        </p:nvGrpSpPr>
        <p:grpSpPr>
          <a:xfrm>
            <a:off x="11023167" y="412549"/>
            <a:ext cx="719065" cy="153377"/>
            <a:chOff x="4846638" y="3441700"/>
            <a:chExt cx="5910262" cy="1260475"/>
          </a:xfrm>
        </p:grpSpPr>
        <p:sp>
          <p:nvSpPr>
            <p:cNvPr id="5" name="Freeform 27"/>
            <p:cNvSpPr>
              <a:spLocks noEditPoints="1"/>
            </p:cNvSpPr>
            <p:nvPr/>
          </p:nvSpPr>
          <p:spPr bwMode="auto">
            <a:xfrm>
              <a:off x="6484938" y="3636963"/>
              <a:ext cx="4271962" cy="823913"/>
            </a:xfrm>
            <a:custGeom>
              <a:avLst/>
              <a:gdLst>
                <a:gd name="T0" fmla="*/ 218 w 1139"/>
                <a:gd name="T1" fmla="*/ 217 h 220"/>
                <a:gd name="T2" fmla="*/ 170 w 1139"/>
                <a:gd name="T3" fmla="*/ 15 h 220"/>
                <a:gd name="T4" fmla="*/ 0 w 1139"/>
                <a:gd name="T5" fmla="*/ 15 h 220"/>
                <a:gd name="T6" fmla="*/ 33 w 1139"/>
                <a:gd name="T7" fmla="*/ 62 h 220"/>
                <a:gd name="T8" fmla="*/ 121 w 1139"/>
                <a:gd name="T9" fmla="*/ 217 h 220"/>
                <a:gd name="T10" fmla="*/ 268 w 1139"/>
                <a:gd name="T11" fmla="*/ 11 h 220"/>
                <a:gd name="T12" fmla="*/ 254 w 1139"/>
                <a:gd name="T13" fmla="*/ 44 h 220"/>
                <a:gd name="T14" fmla="*/ 289 w 1139"/>
                <a:gd name="T15" fmla="*/ 31 h 220"/>
                <a:gd name="T16" fmla="*/ 285 w 1139"/>
                <a:gd name="T17" fmla="*/ 72 h 220"/>
                <a:gd name="T18" fmla="*/ 285 w 1139"/>
                <a:gd name="T19" fmla="*/ 217 h 220"/>
                <a:gd name="T20" fmla="*/ 345 w 1139"/>
                <a:gd name="T21" fmla="*/ 79 h 220"/>
                <a:gd name="T22" fmla="*/ 318 w 1139"/>
                <a:gd name="T23" fmla="*/ 185 h 220"/>
                <a:gd name="T24" fmla="*/ 421 w 1139"/>
                <a:gd name="T25" fmla="*/ 211 h 220"/>
                <a:gd name="T26" fmla="*/ 420 w 1139"/>
                <a:gd name="T27" fmla="*/ 180 h 220"/>
                <a:gd name="T28" fmla="*/ 356 w 1139"/>
                <a:gd name="T29" fmla="*/ 180 h 220"/>
                <a:gd name="T30" fmla="*/ 388 w 1139"/>
                <a:gd name="T31" fmla="*/ 97 h 220"/>
                <a:gd name="T32" fmla="*/ 422 w 1139"/>
                <a:gd name="T33" fmla="*/ 76 h 220"/>
                <a:gd name="T34" fmla="*/ 386 w 1139"/>
                <a:gd name="T35" fmla="*/ 69 h 220"/>
                <a:gd name="T36" fmla="*/ 447 w 1139"/>
                <a:gd name="T37" fmla="*/ 72 h 220"/>
                <a:gd name="T38" fmla="*/ 481 w 1139"/>
                <a:gd name="T39" fmla="*/ 143 h 220"/>
                <a:gd name="T40" fmla="*/ 522 w 1139"/>
                <a:gd name="T41" fmla="*/ 102 h 220"/>
                <a:gd name="T42" fmla="*/ 531 w 1139"/>
                <a:gd name="T43" fmla="*/ 72 h 220"/>
                <a:gd name="T44" fmla="*/ 517 w 1139"/>
                <a:gd name="T45" fmla="*/ 70 h 220"/>
                <a:gd name="T46" fmla="*/ 481 w 1139"/>
                <a:gd name="T47" fmla="*/ 97 h 220"/>
                <a:gd name="T48" fmla="*/ 534 w 1139"/>
                <a:gd name="T49" fmla="*/ 146 h 220"/>
                <a:gd name="T50" fmla="*/ 662 w 1139"/>
                <a:gd name="T51" fmla="*/ 199 h 220"/>
                <a:gd name="T52" fmla="*/ 610 w 1139"/>
                <a:gd name="T53" fmla="*/ 69 h 220"/>
                <a:gd name="T54" fmla="*/ 569 w 1139"/>
                <a:gd name="T55" fmla="*/ 145 h 220"/>
                <a:gd name="T56" fmla="*/ 636 w 1139"/>
                <a:gd name="T57" fmla="*/ 109 h 220"/>
                <a:gd name="T58" fmla="*/ 609 w 1139"/>
                <a:gd name="T59" fmla="*/ 192 h 220"/>
                <a:gd name="T60" fmla="*/ 698 w 1139"/>
                <a:gd name="T61" fmla="*/ 113 h 220"/>
                <a:gd name="T62" fmla="*/ 733 w 1139"/>
                <a:gd name="T63" fmla="*/ 156 h 220"/>
                <a:gd name="T64" fmla="*/ 760 w 1139"/>
                <a:gd name="T65" fmla="*/ 179 h 220"/>
                <a:gd name="T66" fmla="*/ 700 w 1139"/>
                <a:gd name="T67" fmla="*/ 180 h 220"/>
                <a:gd name="T68" fmla="*/ 699 w 1139"/>
                <a:gd name="T69" fmla="*/ 212 h 220"/>
                <a:gd name="T70" fmla="*/ 779 w 1139"/>
                <a:gd name="T71" fmla="*/ 208 h 220"/>
                <a:gd name="T72" fmla="*/ 757 w 1139"/>
                <a:gd name="T73" fmla="*/ 132 h 220"/>
                <a:gd name="T74" fmla="*/ 738 w 1139"/>
                <a:gd name="T75" fmla="*/ 100 h 220"/>
                <a:gd name="T76" fmla="*/ 785 w 1139"/>
                <a:gd name="T77" fmla="*/ 105 h 220"/>
                <a:gd name="T78" fmla="*/ 786 w 1139"/>
                <a:gd name="T79" fmla="*/ 75 h 220"/>
                <a:gd name="T80" fmla="*/ 886 w 1139"/>
                <a:gd name="T81" fmla="*/ 69 h 220"/>
                <a:gd name="T82" fmla="*/ 829 w 1139"/>
                <a:gd name="T83" fmla="*/ 200 h 220"/>
                <a:gd name="T84" fmla="*/ 958 w 1139"/>
                <a:gd name="T85" fmla="*/ 143 h 220"/>
                <a:gd name="T86" fmla="*/ 884 w 1139"/>
                <a:gd name="T87" fmla="*/ 192 h 220"/>
                <a:gd name="T88" fmla="*/ 855 w 1139"/>
                <a:gd name="T89" fmla="*/ 109 h 220"/>
                <a:gd name="T90" fmla="*/ 922 w 1139"/>
                <a:gd name="T91" fmla="*/ 144 h 220"/>
                <a:gd name="T92" fmla="*/ 1104 w 1139"/>
                <a:gd name="T93" fmla="*/ 100 h 220"/>
                <a:gd name="T94" fmla="*/ 1124 w 1139"/>
                <a:gd name="T95" fmla="*/ 192 h 220"/>
                <a:gd name="T96" fmla="*/ 1139 w 1139"/>
                <a:gd name="T97" fmla="*/ 187 h 220"/>
                <a:gd name="T98" fmla="*/ 1128 w 1139"/>
                <a:gd name="T99" fmla="*/ 219 h 220"/>
                <a:gd name="T100" fmla="*/ 1070 w 1139"/>
                <a:gd name="T101" fmla="*/ 100 h 220"/>
                <a:gd name="T102" fmla="*/ 985 w 1139"/>
                <a:gd name="T103" fmla="*/ 217 h 220"/>
                <a:gd name="T104" fmla="*/ 961 w 1139"/>
                <a:gd name="T105" fmla="*/ 72 h 220"/>
                <a:gd name="T106" fmla="*/ 991 w 1139"/>
                <a:gd name="T107" fmla="*/ 25 h 220"/>
                <a:gd name="T108" fmla="*/ 1056 w 1139"/>
                <a:gd name="T109" fmla="*/ 3 h 220"/>
                <a:gd name="T110" fmla="*/ 1056 w 1139"/>
                <a:gd name="T111" fmla="*/ 32 h 220"/>
                <a:gd name="T112" fmla="*/ 1019 w 1139"/>
                <a:gd name="T113" fmla="*/ 54 h 220"/>
                <a:gd name="T114" fmla="*/ 1070 w 1139"/>
                <a:gd name="T115" fmla="*/ 40 h 220"/>
                <a:gd name="T116" fmla="*/ 1104 w 1139"/>
                <a:gd name="T117" fmla="*/ 29 h 220"/>
                <a:gd name="T118" fmla="*/ 1139 w 1139"/>
                <a:gd name="T119"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9" h="220">
                  <a:moveTo>
                    <a:pt x="184" y="62"/>
                  </a:moveTo>
                  <a:cubicBezTo>
                    <a:pt x="184" y="217"/>
                    <a:pt x="184" y="217"/>
                    <a:pt x="184" y="217"/>
                  </a:cubicBezTo>
                  <a:cubicBezTo>
                    <a:pt x="218" y="217"/>
                    <a:pt x="218" y="217"/>
                    <a:pt x="218" y="217"/>
                  </a:cubicBezTo>
                  <a:cubicBezTo>
                    <a:pt x="218" y="15"/>
                    <a:pt x="218" y="15"/>
                    <a:pt x="218" y="15"/>
                  </a:cubicBezTo>
                  <a:cubicBezTo>
                    <a:pt x="218" y="15"/>
                    <a:pt x="218" y="15"/>
                    <a:pt x="218" y="15"/>
                  </a:cubicBezTo>
                  <a:cubicBezTo>
                    <a:pt x="170" y="15"/>
                    <a:pt x="170" y="15"/>
                    <a:pt x="170" y="15"/>
                  </a:cubicBezTo>
                  <a:cubicBezTo>
                    <a:pt x="109" y="165"/>
                    <a:pt x="109" y="165"/>
                    <a:pt x="109" y="165"/>
                  </a:cubicBezTo>
                  <a:cubicBezTo>
                    <a:pt x="50" y="15"/>
                    <a:pt x="50" y="15"/>
                    <a:pt x="50" y="15"/>
                  </a:cubicBezTo>
                  <a:cubicBezTo>
                    <a:pt x="0" y="15"/>
                    <a:pt x="0" y="15"/>
                    <a:pt x="0" y="15"/>
                  </a:cubicBezTo>
                  <a:cubicBezTo>
                    <a:pt x="0" y="217"/>
                    <a:pt x="0" y="217"/>
                    <a:pt x="0" y="217"/>
                  </a:cubicBezTo>
                  <a:cubicBezTo>
                    <a:pt x="33" y="217"/>
                    <a:pt x="33" y="217"/>
                    <a:pt x="33" y="217"/>
                  </a:cubicBezTo>
                  <a:cubicBezTo>
                    <a:pt x="33" y="62"/>
                    <a:pt x="33" y="62"/>
                    <a:pt x="33" y="62"/>
                  </a:cubicBezTo>
                  <a:cubicBezTo>
                    <a:pt x="34" y="62"/>
                    <a:pt x="34" y="62"/>
                    <a:pt x="34" y="62"/>
                  </a:cubicBezTo>
                  <a:cubicBezTo>
                    <a:pt x="96" y="217"/>
                    <a:pt x="96" y="217"/>
                    <a:pt x="96" y="217"/>
                  </a:cubicBezTo>
                  <a:cubicBezTo>
                    <a:pt x="121" y="217"/>
                    <a:pt x="121" y="217"/>
                    <a:pt x="121" y="217"/>
                  </a:cubicBezTo>
                  <a:cubicBezTo>
                    <a:pt x="183" y="62"/>
                    <a:pt x="183" y="62"/>
                    <a:pt x="183" y="62"/>
                  </a:cubicBezTo>
                  <a:lnTo>
                    <a:pt x="184" y="62"/>
                  </a:lnTo>
                  <a:close/>
                  <a:moveTo>
                    <a:pt x="268" y="11"/>
                  </a:moveTo>
                  <a:cubicBezTo>
                    <a:pt x="263" y="11"/>
                    <a:pt x="258" y="13"/>
                    <a:pt x="254" y="16"/>
                  </a:cubicBezTo>
                  <a:cubicBezTo>
                    <a:pt x="250" y="20"/>
                    <a:pt x="248" y="25"/>
                    <a:pt x="248" y="31"/>
                  </a:cubicBezTo>
                  <a:cubicBezTo>
                    <a:pt x="248" y="36"/>
                    <a:pt x="250" y="41"/>
                    <a:pt x="254" y="44"/>
                  </a:cubicBezTo>
                  <a:cubicBezTo>
                    <a:pt x="258" y="48"/>
                    <a:pt x="263" y="50"/>
                    <a:pt x="268" y="50"/>
                  </a:cubicBezTo>
                  <a:cubicBezTo>
                    <a:pt x="274" y="50"/>
                    <a:pt x="279" y="48"/>
                    <a:pt x="283" y="44"/>
                  </a:cubicBezTo>
                  <a:cubicBezTo>
                    <a:pt x="287" y="41"/>
                    <a:pt x="289" y="36"/>
                    <a:pt x="289" y="31"/>
                  </a:cubicBezTo>
                  <a:cubicBezTo>
                    <a:pt x="289" y="25"/>
                    <a:pt x="287" y="20"/>
                    <a:pt x="283" y="17"/>
                  </a:cubicBezTo>
                  <a:cubicBezTo>
                    <a:pt x="279" y="13"/>
                    <a:pt x="274" y="11"/>
                    <a:pt x="268" y="11"/>
                  </a:cubicBezTo>
                  <a:close/>
                  <a:moveTo>
                    <a:pt x="285" y="72"/>
                  </a:moveTo>
                  <a:cubicBezTo>
                    <a:pt x="251" y="72"/>
                    <a:pt x="251" y="72"/>
                    <a:pt x="251" y="72"/>
                  </a:cubicBezTo>
                  <a:cubicBezTo>
                    <a:pt x="251" y="217"/>
                    <a:pt x="251" y="217"/>
                    <a:pt x="251" y="217"/>
                  </a:cubicBezTo>
                  <a:cubicBezTo>
                    <a:pt x="285" y="217"/>
                    <a:pt x="285" y="217"/>
                    <a:pt x="285" y="217"/>
                  </a:cubicBezTo>
                  <a:cubicBezTo>
                    <a:pt x="285" y="72"/>
                    <a:pt x="285" y="72"/>
                    <a:pt x="285" y="72"/>
                  </a:cubicBezTo>
                  <a:close/>
                  <a:moveTo>
                    <a:pt x="386" y="69"/>
                  </a:move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6"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ubicBezTo>
                    <a:pt x="399" y="69"/>
                    <a:pt x="393" y="69"/>
                    <a:pt x="386" y="69"/>
                  </a:cubicBezTo>
                  <a:close/>
                  <a:moveTo>
                    <a:pt x="481" y="97"/>
                  </a:move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ubicBezTo>
                    <a:pt x="517" y="70"/>
                    <a:pt x="517" y="70"/>
                    <a:pt x="517" y="70"/>
                  </a:cubicBezTo>
                  <a:cubicBezTo>
                    <a:pt x="509" y="70"/>
                    <a:pt x="501" y="72"/>
                    <a:pt x="495" y="78"/>
                  </a:cubicBezTo>
                  <a:cubicBezTo>
                    <a:pt x="489" y="83"/>
                    <a:pt x="485" y="89"/>
                    <a:pt x="482" y="97"/>
                  </a:cubicBezTo>
                  <a:lnTo>
                    <a:pt x="481" y="97"/>
                  </a:lnTo>
                  <a:close/>
                  <a:moveTo>
                    <a:pt x="610" y="69"/>
                  </a:moveTo>
                  <a:cubicBezTo>
                    <a:pt x="586" y="69"/>
                    <a:pt x="567" y="76"/>
                    <a:pt x="554" y="89"/>
                  </a:cubicBezTo>
                  <a:cubicBezTo>
                    <a:pt x="540" y="103"/>
                    <a:pt x="534" y="122"/>
                    <a:pt x="534" y="146"/>
                  </a:cubicBezTo>
                  <a:cubicBezTo>
                    <a:pt x="534" y="169"/>
                    <a:pt x="540" y="187"/>
                    <a:pt x="553" y="200"/>
                  </a:cubicBezTo>
                  <a:cubicBezTo>
                    <a:pt x="567" y="213"/>
                    <a:pt x="584" y="220"/>
                    <a:pt x="607" y="220"/>
                  </a:cubicBezTo>
                  <a:cubicBezTo>
                    <a:pt x="630" y="220"/>
                    <a:pt x="648" y="213"/>
                    <a:pt x="662" y="199"/>
                  </a:cubicBezTo>
                  <a:cubicBezTo>
                    <a:pt x="675" y="185"/>
                    <a:pt x="682" y="166"/>
                    <a:pt x="682" y="143"/>
                  </a:cubicBezTo>
                  <a:cubicBezTo>
                    <a:pt x="682" y="120"/>
                    <a:pt x="676" y="102"/>
                    <a:pt x="663" y="89"/>
                  </a:cubicBezTo>
                  <a:cubicBezTo>
                    <a:pt x="650" y="75"/>
                    <a:pt x="632" y="69"/>
                    <a:pt x="610" y="69"/>
                  </a:cubicBezTo>
                  <a:close/>
                  <a:moveTo>
                    <a:pt x="609" y="192"/>
                  </a:moveTo>
                  <a:cubicBezTo>
                    <a:pt x="596" y="192"/>
                    <a:pt x="586" y="188"/>
                    <a:pt x="579" y="180"/>
                  </a:cubicBezTo>
                  <a:cubicBezTo>
                    <a:pt x="572" y="172"/>
                    <a:pt x="569" y="160"/>
                    <a:pt x="569" y="145"/>
                  </a:cubicBezTo>
                  <a:cubicBezTo>
                    <a:pt x="569" y="130"/>
                    <a:pt x="572" y="118"/>
                    <a:pt x="579" y="109"/>
                  </a:cubicBezTo>
                  <a:cubicBezTo>
                    <a:pt x="586" y="101"/>
                    <a:pt x="596" y="97"/>
                    <a:pt x="608" y="97"/>
                  </a:cubicBezTo>
                  <a:cubicBezTo>
                    <a:pt x="620" y="97"/>
                    <a:pt x="630" y="101"/>
                    <a:pt x="636" y="109"/>
                  </a:cubicBezTo>
                  <a:cubicBezTo>
                    <a:pt x="643" y="117"/>
                    <a:pt x="647" y="129"/>
                    <a:pt x="647" y="144"/>
                  </a:cubicBezTo>
                  <a:cubicBezTo>
                    <a:pt x="647" y="160"/>
                    <a:pt x="644" y="172"/>
                    <a:pt x="637" y="180"/>
                  </a:cubicBezTo>
                  <a:cubicBezTo>
                    <a:pt x="631" y="188"/>
                    <a:pt x="621" y="192"/>
                    <a:pt x="609" y="192"/>
                  </a:cubicBezTo>
                  <a:close/>
                  <a:moveTo>
                    <a:pt x="754" y="69"/>
                  </a:moveTo>
                  <a:cubicBezTo>
                    <a:pt x="737" y="69"/>
                    <a:pt x="724" y="73"/>
                    <a:pt x="714" y="81"/>
                  </a:cubicBezTo>
                  <a:cubicBezTo>
                    <a:pt x="703" y="89"/>
                    <a:pt x="698" y="100"/>
                    <a:pt x="698" y="113"/>
                  </a:cubicBezTo>
                  <a:cubicBezTo>
                    <a:pt x="698" y="120"/>
                    <a:pt x="699" y="126"/>
                    <a:pt x="702" y="131"/>
                  </a:cubicBezTo>
                  <a:cubicBezTo>
                    <a:pt x="704" y="136"/>
                    <a:pt x="707" y="141"/>
                    <a:pt x="712" y="144"/>
                  </a:cubicBezTo>
                  <a:cubicBezTo>
                    <a:pt x="716" y="148"/>
                    <a:pt x="723" y="152"/>
                    <a:pt x="733" y="156"/>
                  </a:cubicBezTo>
                  <a:cubicBezTo>
                    <a:pt x="741"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4" y="215"/>
                    <a:pt x="710" y="216"/>
                    <a:pt x="717" y="218"/>
                  </a:cubicBezTo>
                  <a:cubicBezTo>
                    <a:pt x="724" y="219"/>
                    <a:pt x="731" y="220"/>
                    <a:pt x="736" y="220"/>
                  </a:cubicBezTo>
                  <a:cubicBezTo>
                    <a:pt x="754" y="220"/>
                    <a:pt x="768" y="216"/>
                    <a:pt x="779" y="208"/>
                  </a:cubicBezTo>
                  <a:cubicBezTo>
                    <a:pt x="789" y="200"/>
                    <a:pt x="794" y="188"/>
                    <a:pt x="794" y="175"/>
                  </a:cubicBezTo>
                  <a:cubicBezTo>
                    <a:pt x="794" y="165"/>
                    <a:pt x="791" y="157"/>
                    <a:pt x="786" y="150"/>
                  </a:cubicBezTo>
                  <a:cubicBezTo>
                    <a:pt x="780" y="143"/>
                    <a:pt x="771" y="137"/>
                    <a:pt x="757" y="132"/>
                  </a:cubicBezTo>
                  <a:cubicBezTo>
                    <a:pt x="746" y="128"/>
                    <a:pt x="740" y="124"/>
                    <a:pt x="737" y="121"/>
                  </a:cubicBezTo>
                  <a:cubicBezTo>
                    <a:pt x="734" y="119"/>
                    <a:pt x="733" y="115"/>
                    <a:pt x="733" y="110"/>
                  </a:cubicBezTo>
                  <a:cubicBezTo>
                    <a:pt x="733" y="106"/>
                    <a:pt x="734" y="103"/>
                    <a:pt x="738" y="100"/>
                  </a:cubicBezTo>
                  <a:cubicBezTo>
                    <a:pt x="741" y="97"/>
                    <a:pt x="746" y="96"/>
                    <a:pt x="752" y="96"/>
                  </a:cubicBezTo>
                  <a:cubicBezTo>
                    <a:pt x="758" y="96"/>
                    <a:pt x="764" y="97"/>
                    <a:pt x="770" y="98"/>
                  </a:cubicBezTo>
                  <a:cubicBezTo>
                    <a:pt x="776" y="100"/>
                    <a:pt x="781" y="103"/>
                    <a:pt x="785" y="105"/>
                  </a:cubicBezTo>
                  <a:cubicBezTo>
                    <a:pt x="787" y="106"/>
                    <a:pt x="787" y="106"/>
                    <a:pt x="787" y="106"/>
                  </a:cubicBezTo>
                  <a:cubicBezTo>
                    <a:pt x="787" y="75"/>
                    <a:pt x="787" y="75"/>
                    <a:pt x="787" y="75"/>
                  </a:cubicBezTo>
                  <a:cubicBezTo>
                    <a:pt x="786" y="75"/>
                    <a:pt x="786" y="75"/>
                    <a:pt x="786" y="75"/>
                  </a:cubicBezTo>
                  <a:cubicBezTo>
                    <a:pt x="782" y="73"/>
                    <a:pt x="777" y="72"/>
                    <a:pt x="771" y="71"/>
                  </a:cubicBezTo>
                  <a:cubicBezTo>
                    <a:pt x="764" y="69"/>
                    <a:pt x="759" y="69"/>
                    <a:pt x="754" y="69"/>
                  </a:cubicBezTo>
                  <a:close/>
                  <a:moveTo>
                    <a:pt x="886" y="69"/>
                  </a:moveTo>
                  <a:cubicBezTo>
                    <a:pt x="862" y="69"/>
                    <a:pt x="843" y="76"/>
                    <a:pt x="829" y="89"/>
                  </a:cubicBezTo>
                  <a:cubicBezTo>
                    <a:pt x="816" y="103"/>
                    <a:pt x="809" y="122"/>
                    <a:pt x="809" y="146"/>
                  </a:cubicBezTo>
                  <a:cubicBezTo>
                    <a:pt x="809" y="169"/>
                    <a:pt x="816" y="187"/>
                    <a:pt x="829" y="200"/>
                  </a:cubicBezTo>
                  <a:cubicBezTo>
                    <a:pt x="842" y="213"/>
                    <a:pt x="860" y="220"/>
                    <a:pt x="882" y="220"/>
                  </a:cubicBezTo>
                  <a:cubicBezTo>
                    <a:pt x="905" y="220"/>
                    <a:pt x="924" y="213"/>
                    <a:pt x="937" y="199"/>
                  </a:cubicBezTo>
                  <a:cubicBezTo>
                    <a:pt x="951" y="185"/>
                    <a:pt x="958" y="166"/>
                    <a:pt x="958" y="143"/>
                  </a:cubicBezTo>
                  <a:cubicBezTo>
                    <a:pt x="958" y="120"/>
                    <a:pt x="951" y="102"/>
                    <a:pt x="938" y="89"/>
                  </a:cubicBezTo>
                  <a:cubicBezTo>
                    <a:pt x="926" y="75"/>
                    <a:pt x="908" y="69"/>
                    <a:pt x="886" y="69"/>
                  </a:cubicBezTo>
                  <a:close/>
                  <a:moveTo>
                    <a:pt x="884" y="192"/>
                  </a:moveTo>
                  <a:cubicBezTo>
                    <a:pt x="872" y="192"/>
                    <a:pt x="862" y="188"/>
                    <a:pt x="855" y="180"/>
                  </a:cubicBezTo>
                  <a:cubicBezTo>
                    <a:pt x="848" y="172"/>
                    <a:pt x="844" y="160"/>
                    <a:pt x="844" y="145"/>
                  </a:cubicBezTo>
                  <a:cubicBezTo>
                    <a:pt x="844" y="130"/>
                    <a:pt x="848" y="118"/>
                    <a:pt x="855" y="109"/>
                  </a:cubicBezTo>
                  <a:cubicBezTo>
                    <a:pt x="862" y="101"/>
                    <a:pt x="871" y="97"/>
                    <a:pt x="884" y="97"/>
                  </a:cubicBezTo>
                  <a:cubicBezTo>
                    <a:pt x="896" y="97"/>
                    <a:pt x="905" y="101"/>
                    <a:pt x="912" y="109"/>
                  </a:cubicBezTo>
                  <a:cubicBezTo>
                    <a:pt x="919" y="117"/>
                    <a:pt x="922" y="129"/>
                    <a:pt x="922" y="144"/>
                  </a:cubicBezTo>
                  <a:cubicBezTo>
                    <a:pt x="922" y="160"/>
                    <a:pt x="919" y="172"/>
                    <a:pt x="913" y="180"/>
                  </a:cubicBezTo>
                  <a:cubicBezTo>
                    <a:pt x="906" y="188"/>
                    <a:pt x="897" y="192"/>
                    <a:pt x="884" y="192"/>
                  </a:cubicBezTo>
                  <a:close/>
                  <a:moveTo>
                    <a:pt x="1104" y="100"/>
                  </a:moveTo>
                  <a:cubicBezTo>
                    <a:pt x="1104" y="168"/>
                    <a:pt x="1104" y="168"/>
                    <a:pt x="1104" y="168"/>
                  </a:cubicBezTo>
                  <a:cubicBezTo>
                    <a:pt x="1104" y="177"/>
                    <a:pt x="1106" y="183"/>
                    <a:pt x="1109" y="187"/>
                  </a:cubicBezTo>
                  <a:cubicBezTo>
                    <a:pt x="1112" y="190"/>
                    <a:pt x="1117" y="192"/>
                    <a:pt x="1124" y="192"/>
                  </a:cubicBezTo>
                  <a:cubicBezTo>
                    <a:pt x="1125" y="192"/>
                    <a:pt x="1128" y="192"/>
                    <a:pt x="1130" y="191"/>
                  </a:cubicBezTo>
                  <a:cubicBezTo>
                    <a:pt x="1133" y="190"/>
                    <a:pt x="1135" y="189"/>
                    <a:pt x="1137" y="188"/>
                  </a:cubicBezTo>
                  <a:cubicBezTo>
                    <a:pt x="1139" y="187"/>
                    <a:pt x="1139" y="187"/>
                    <a:pt x="1139" y="187"/>
                  </a:cubicBezTo>
                  <a:cubicBezTo>
                    <a:pt x="1139" y="215"/>
                    <a:pt x="1139" y="215"/>
                    <a:pt x="1139" y="215"/>
                  </a:cubicBezTo>
                  <a:cubicBezTo>
                    <a:pt x="1138" y="215"/>
                    <a:pt x="1138" y="215"/>
                    <a:pt x="1138" y="215"/>
                  </a:cubicBezTo>
                  <a:cubicBezTo>
                    <a:pt x="1136" y="216"/>
                    <a:pt x="1133" y="217"/>
                    <a:pt x="1128" y="219"/>
                  </a:cubicBezTo>
                  <a:cubicBezTo>
                    <a:pt x="1123" y="220"/>
                    <a:pt x="1118" y="220"/>
                    <a:pt x="1113" y="220"/>
                  </a:cubicBezTo>
                  <a:cubicBezTo>
                    <a:pt x="1085" y="220"/>
                    <a:pt x="1070" y="205"/>
                    <a:pt x="1070" y="174"/>
                  </a:cubicBezTo>
                  <a:cubicBezTo>
                    <a:pt x="1070" y="100"/>
                    <a:pt x="1070" y="100"/>
                    <a:pt x="1070" y="100"/>
                  </a:cubicBezTo>
                  <a:cubicBezTo>
                    <a:pt x="1019" y="100"/>
                    <a:pt x="1019" y="100"/>
                    <a:pt x="1019" y="100"/>
                  </a:cubicBezTo>
                  <a:cubicBezTo>
                    <a:pt x="1019" y="217"/>
                    <a:pt x="1019" y="217"/>
                    <a:pt x="1019" y="217"/>
                  </a:cubicBezTo>
                  <a:cubicBezTo>
                    <a:pt x="985" y="217"/>
                    <a:pt x="985" y="217"/>
                    <a:pt x="985" y="217"/>
                  </a:cubicBezTo>
                  <a:cubicBezTo>
                    <a:pt x="985" y="100"/>
                    <a:pt x="985" y="100"/>
                    <a:pt x="985" y="100"/>
                  </a:cubicBezTo>
                  <a:cubicBezTo>
                    <a:pt x="961" y="100"/>
                    <a:pt x="961" y="100"/>
                    <a:pt x="961" y="100"/>
                  </a:cubicBezTo>
                  <a:cubicBezTo>
                    <a:pt x="961" y="72"/>
                    <a:pt x="961" y="72"/>
                    <a:pt x="961" y="72"/>
                  </a:cubicBezTo>
                  <a:cubicBezTo>
                    <a:pt x="985" y="72"/>
                    <a:pt x="985" y="72"/>
                    <a:pt x="985" y="72"/>
                  </a:cubicBezTo>
                  <a:cubicBezTo>
                    <a:pt x="985" y="52"/>
                    <a:pt x="985" y="52"/>
                    <a:pt x="985" y="52"/>
                  </a:cubicBezTo>
                  <a:cubicBezTo>
                    <a:pt x="985" y="42"/>
                    <a:pt x="987" y="33"/>
                    <a:pt x="991" y="25"/>
                  </a:cubicBezTo>
                  <a:cubicBezTo>
                    <a:pt x="996" y="17"/>
                    <a:pt x="1002" y="11"/>
                    <a:pt x="1010" y="7"/>
                  </a:cubicBezTo>
                  <a:cubicBezTo>
                    <a:pt x="1018" y="3"/>
                    <a:pt x="1027" y="0"/>
                    <a:pt x="1037" y="0"/>
                  </a:cubicBezTo>
                  <a:cubicBezTo>
                    <a:pt x="1045" y="0"/>
                    <a:pt x="1052" y="1"/>
                    <a:pt x="1056" y="3"/>
                  </a:cubicBezTo>
                  <a:cubicBezTo>
                    <a:pt x="1057" y="3"/>
                    <a:pt x="1057" y="3"/>
                    <a:pt x="1057" y="3"/>
                  </a:cubicBezTo>
                  <a:cubicBezTo>
                    <a:pt x="1057" y="32"/>
                    <a:pt x="1057" y="32"/>
                    <a:pt x="1057" y="32"/>
                  </a:cubicBezTo>
                  <a:cubicBezTo>
                    <a:pt x="1056" y="32"/>
                    <a:pt x="1056" y="32"/>
                    <a:pt x="1056" y="32"/>
                  </a:cubicBezTo>
                  <a:cubicBezTo>
                    <a:pt x="1051" y="29"/>
                    <a:pt x="1045" y="28"/>
                    <a:pt x="1041" y="28"/>
                  </a:cubicBezTo>
                  <a:cubicBezTo>
                    <a:pt x="1034" y="28"/>
                    <a:pt x="1029" y="31"/>
                    <a:pt x="1025" y="35"/>
                  </a:cubicBezTo>
                  <a:cubicBezTo>
                    <a:pt x="1021" y="39"/>
                    <a:pt x="1019" y="46"/>
                    <a:pt x="1019" y="54"/>
                  </a:cubicBezTo>
                  <a:cubicBezTo>
                    <a:pt x="1019" y="72"/>
                    <a:pt x="1019" y="72"/>
                    <a:pt x="1019" y="72"/>
                  </a:cubicBezTo>
                  <a:cubicBezTo>
                    <a:pt x="1070" y="72"/>
                    <a:pt x="1070" y="72"/>
                    <a:pt x="1070" y="72"/>
                  </a:cubicBezTo>
                  <a:cubicBezTo>
                    <a:pt x="1070" y="40"/>
                    <a:pt x="1070" y="40"/>
                    <a:pt x="1070" y="40"/>
                  </a:cubicBezTo>
                  <a:cubicBezTo>
                    <a:pt x="1071" y="39"/>
                    <a:pt x="1071" y="39"/>
                    <a:pt x="1071" y="39"/>
                  </a:cubicBezTo>
                  <a:cubicBezTo>
                    <a:pt x="1103" y="30"/>
                    <a:pt x="1103" y="30"/>
                    <a:pt x="1103" y="30"/>
                  </a:cubicBezTo>
                  <a:cubicBezTo>
                    <a:pt x="1104" y="29"/>
                    <a:pt x="1104" y="29"/>
                    <a:pt x="1104" y="29"/>
                  </a:cubicBezTo>
                  <a:cubicBezTo>
                    <a:pt x="1104" y="72"/>
                    <a:pt x="1104" y="72"/>
                    <a:pt x="1104" y="72"/>
                  </a:cubicBezTo>
                  <a:cubicBezTo>
                    <a:pt x="1139" y="72"/>
                    <a:pt x="1139" y="72"/>
                    <a:pt x="1139" y="72"/>
                  </a:cubicBezTo>
                  <a:cubicBezTo>
                    <a:pt x="1139" y="100"/>
                    <a:pt x="1139" y="100"/>
                    <a:pt x="1139" y="100"/>
                  </a:cubicBezTo>
                  <a:lnTo>
                    <a:pt x="1104" y="100"/>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 name="Rectangle 28"/>
            <p:cNvSpPr>
              <a:spLocks noChangeArrowheads="1"/>
            </p:cNvSpPr>
            <p:nvPr/>
          </p:nvSpPr>
          <p:spPr bwMode="auto">
            <a:xfrm>
              <a:off x="4846638" y="3441700"/>
              <a:ext cx="600075" cy="600075"/>
            </a:xfrm>
            <a:prstGeom prst="rect">
              <a:avLst/>
            </a:prstGeom>
            <a:solidFill>
              <a:srgbClr val="F250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 name="Rectangle 29"/>
            <p:cNvSpPr>
              <a:spLocks noChangeArrowheads="1"/>
            </p:cNvSpPr>
            <p:nvPr/>
          </p:nvSpPr>
          <p:spPr bwMode="auto">
            <a:xfrm>
              <a:off x="5510213" y="3441700"/>
              <a:ext cx="596900" cy="600075"/>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 name="Rectangle 30"/>
            <p:cNvSpPr>
              <a:spLocks noChangeArrowheads="1"/>
            </p:cNvSpPr>
            <p:nvPr/>
          </p:nvSpPr>
          <p:spPr bwMode="auto">
            <a:xfrm>
              <a:off x="4846638" y="4102100"/>
              <a:ext cx="600075" cy="600075"/>
            </a:xfrm>
            <a:prstGeom prst="rect">
              <a:avLst/>
            </a:prstGeom>
            <a:solidFill>
              <a:srgbClr val="00A4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 name="Rectangle 31"/>
            <p:cNvSpPr>
              <a:spLocks noChangeArrowheads="1"/>
            </p:cNvSpPr>
            <p:nvPr/>
          </p:nvSpPr>
          <p:spPr bwMode="auto">
            <a:xfrm>
              <a:off x="5510213" y="4102100"/>
              <a:ext cx="596900" cy="60007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sp>
        <p:nvSpPr>
          <p:cNvPr id="16" name="Slide Number Placeholder 2"/>
          <p:cNvSpPr>
            <a:spLocks noGrp="1"/>
          </p:cNvSpPr>
          <p:nvPr userDrawn="1">
            <p:ph type="sldNum" sz="quarter" idx="4"/>
          </p:nvPr>
        </p:nvSpPr>
        <p:spPr>
          <a:xfrm>
            <a:off x="11383601" y="6326530"/>
            <a:ext cx="363299" cy="108637"/>
          </a:xfrm>
          <a:prstGeom prst="rect">
            <a:avLst/>
          </a:prstGeom>
        </p:spPr>
        <p:txBody>
          <a:bodyPr vert="horz" wrap="square" lIns="0" tIns="0" rIns="0" bIns="0" rtlCol="0" anchor="ctr">
            <a:spAutoFit/>
          </a:bodyPr>
          <a:lstStyle>
            <a:lvl1pPr algn="r">
              <a:defRPr lang="en-US" sz="784" b="0" cap="none" spc="0" baseline="0" smtClean="0">
                <a:ln w="3175">
                  <a:noFill/>
                </a:ln>
                <a:gradFill>
                  <a:gsLst>
                    <a:gs pos="0">
                      <a:schemeClr val="tx1">
                        <a:lumMod val="60000"/>
                        <a:lumOff val="40000"/>
                      </a:schemeClr>
                    </a:gs>
                    <a:gs pos="100000">
                      <a:schemeClr val="tx1">
                        <a:lumMod val="60000"/>
                        <a:lumOff val="40000"/>
                      </a:schemeClr>
                    </a:gs>
                  </a:gsLst>
                  <a:lin ang="5400000" scaled="0"/>
                </a:gradFill>
                <a:effectLst/>
                <a:latin typeface="Segoe UI Semibold" panose="020B0702040204020203" pitchFamily="34" charset="0"/>
                <a:cs typeface="Segoe UI Semibold" panose="020B0702040204020203" pitchFamily="34" charset="0"/>
              </a:defRPr>
            </a:lvl1pPr>
          </a:lstStyle>
          <a:p>
            <a:pPr defTabSz="914367">
              <a:lnSpc>
                <a:spcPct val="90000"/>
              </a:lnSpc>
              <a:spcBef>
                <a:spcPct val="0"/>
              </a:spcBef>
            </a:pPr>
            <a:fld id="{ED077441-DF17-4513-BACB-525ED94CFAE4}" type="slidenum">
              <a:rPr lang="en-US" smtClean="0"/>
              <a:pPr defTabSz="914367">
                <a:lnSpc>
                  <a:spcPct val="90000"/>
                </a:lnSpc>
                <a:spcBef>
                  <a:spcPct val="0"/>
                </a:spcBef>
              </a:pPr>
              <a:t>‹#›</a:t>
            </a:fld>
            <a:endParaRPr lang="en-US"/>
          </a:p>
        </p:txBody>
      </p:sp>
      <p:sp>
        <p:nvSpPr>
          <p:cNvPr id="11" name="TextBox 10"/>
          <p:cNvSpPr txBox="1"/>
          <p:nvPr userDrawn="1"/>
        </p:nvSpPr>
        <p:spPr>
          <a:xfrm>
            <a:off x="440529" y="6326530"/>
            <a:ext cx="2823017" cy="108637"/>
          </a:xfrm>
          <a:prstGeom prst="rect">
            <a:avLst/>
          </a:prstGeom>
        </p:spPr>
        <p:txBody>
          <a:bodyPr vert="horz" wrap="square" lIns="0" tIns="0" rIns="0" bIns="0" rtlCol="0" anchor="ctr">
            <a:spAutoFit/>
          </a:bodyPr>
          <a:lstStyle>
            <a:lvl1pPr algn="l" defTabSz="932742" eaLnBrk="1" latinLnBrk="0" hangingPunct="1">
              <a:lnSpc>
                <a:spcPct val="90000"/>
              </a:lnSpc>
              <a:spcBef>
                <a:spcPct val="0"/>
              </a:spcBef>
              <a:buNone/>
              <a:defRPr lang="en-US" sz="1000" b="0" cap="none" spc="0" baseline="0" dirty="0" smtClean="0">
                <a:ln w="3175">
                  <a:noFill/>
                </a:ln>
                <a:gradFill>
                  <a:gsLst>
                    <a:gs pos="0">
                      <a:schemeClr val="tx1">
                        <a:lumMod val="60000"/>
                        <a:lumOff val="40000"/>
                      </a:schemeClr>
                    </a:gs>
                    <a:gs pos="100000">
                      <a:schemeClr val="tx1">
                        <a:lumMod val="60000"/>
                        <a:lumOff val="40000"/>
                      </a:schemeClr>
                    </a:gs>
                  </a:gsLst>
                  <a:lin ang="5400000" scaled="0"/>
                </a:gradFill>
                <a:effectLst/>
                <a:cs typeface="Segoe UI" pitchFamily="34" charset="0"/>
              </a:defRPr>
            </a:lvl1pPr>
          </a:lstStyle>
          <a:p>
            <a:pPr lvl="0" algn="l" defTabSz="914367" rtl="0" eaLnBrk="1" fontAlgn="base" latinLnBrk="0" hangingPunct="1">
              <a:lnSpc>
                <a:spcPct val="90000"/>
              </a:lnSpc>
              <a:spcBef>
                <a:spcPct val="0"/>
              </a:spcBef>
              <a:buNone/>
            </a:pPr>
            <a:r>
              <a:rPr lang="en-US" sz="784" b="0" kern="1200" cap="none" spc="0" baseline="0">
                <a:ln w="3175">
                  <a:noFill/>
                </a:ln>
                <a:gradFill>
                  <a:gsLst>
                    <a:gs pos="0">
                      <a:schemeClr val="tx1">
                        <a:lumMod val="60000"/>
                        <a:lumOff val="40000"/>
                      </a:schemeClr>
                    </a:gs>
                    <a:gs pos="100000">
                      <a:schemeClr val="tx1">
                        <a:lumMod val="60000"/>
                        <a:lumOff val="40000"/>
                      </a:schemeClr>
                    </a:gs>
                  </a:gsLst>
                  <a:lin ang="5400000" scaled="0"/>
                </a:gradFill>
                <a:effectLst/>
                <a:latin typeface="+mn-lt"/>
                <a:ea typeface="+mn-ea"/>
                <a:cs typeface="Segoe UI Semibold" panose="020B0702040204020203" pitchFamily="34" charset="0"/>
              </a:rPr>
              <a:t>© Copyright Microsoft Corporation. All rights reserved. </a:t>
            </a:r>
          </a:p>
        </p:txBody>
      </p:sp>
      <p:cxnSp>
        <p:nvCxnSpPr>
          <p:cNvPr id="12" name="Straight Connector 11"/>
          <p:cNvCxnSpPr/>
          <p:nvPr userDrawn="1"/>
        </p:nvCxnSpPr>
        <p:spPr>
          <a:xfrm>
            <a:off x="448213" y="1508905"/>
            <a:ext cx="2689274"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271329" y="1508905"/>
            <a:ext cx="8475572" cy="0"/>
          </a:xfrm>
          <a:prstGeom prst="line">
            <a:avLst/>
          </a:prstGeom>
          <a:ln w="12700">
            <a:solidFill>
              <a:schemeClr val="tx1">
                <a:lumMod val="20000"/>
                <a:lumOff val="80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905169"/>
      </p:ext>
    </p:extLst>
  </p:cSld>
  <p:clrMapOvr>
    <a:masterClrMapping/>
  </p:clrMapOvr>
  <p:transition>
    <p:fade/>
  </p:transition>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con librar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63546" y="431201"/>
            <a:ext cx="5288906" cy="108637"/>
          </a:xfrm>
        </p:spPr>
        <p:txBody>
          <a:bodyPr wrap="square" lIns="0" tIns="0" rIns="0" bIns="0" anchor="ctr">
            <a:spAutoFit/>
          </a:bodyPr>
          <a:lstStyle>
            <a:lvl1pPr>
              <a:defRPr sz="784" spc="0">
                <a:gradFill>
                  <a:gsLst>
                    <a:gs pos="0">
                      <a:schemeClr val="tx1">
                        <a:lumMod val="60000"/>
                        <a:lumOff val="40000"/>
                      </a:schemeClr>
                    </a:gs>
                    <a:gs pos="100000">
                      <a:schemeClr val="tx1">
                        <a:lumMod val="60000"/>
                        <a:lumOff val="40000"/>
                      </a:schemeClr>
                    </a:gs>
                  </a:gsLst>
                  <a:lin ang="5400000" scaled="0"/>
                </a:gradFill>
                <a:latin typeface="Segoe UI Semibold" panose="020B0702040204020203" pitchFamily="34" charset="0"/>
                <a:cs typeface="Segoe UI Semibold" panose="020B0702040204020203" pitchFamily="34" charset="0"/>
              </a:defRPr>
            </a:lvl1pPr>
          </a:lstStyle>
          <a:p>
            <a:r>
              <a:rPr lang="en-US"/>
              <a:t>Section title</a:t>
            </a:r>
          </a:p>
        </p:txBody>
      </p:sp>
      <p:sp>
        <p:nvSpPr>
          <p:cNvPr id="3" name="TextBox 2"/>
          <p:cNvSpPr txBox="1"/>
          <p:nvPr userDrawn="1"/>
        </p:nvSpPr>
        <p:spPr>
          <a:xfrm>
            <a:off x="445198" y="431201"/>
            <a:ext cx="2065142" cy="108637"/>
          </a:xfrm>
          <a:prstGeom prst="rect">
            <a:avLst/>
          </a:prstGeom>
        </p:spPr>
        <p:txBody>
          <a:bodyPr vert="horz" wrap="square" lIns="0" tIns="0" rIns="0" bIns="0" rtlCol="0" anchor="ctr">
            <a:spAutoFit/>
          </a:bodyPr>
          <a:lstStyle>
            <a:lvl1pPr algn="l" defTabSz="932742" eaLnBrk="1" latinLnBrk="0" hangingPunct="1">
              <a:lnSpc>
                <a:spcPct val="90000"/>
              </a:lnSpc>
              <a:spcBef>
                <a:spcPct val="0"/>
              </a:spcBef>
              <a:buNone/>
              <a:defRPr lang="en-US" sz="1000" b="0" cap="none" spc="0" baseline="0" dirty="0" smtClean="0">
                <a:ln w="3175">
                  <a:noFill/>
                </a:ln>
                <a:gradFill>
                  <a:gsLst>
                    <a:gs pos="0">
                      <a:schemeClr val="tx1">
                        <a:lumMod val="60000"/>
                        <a:lumOff val="40000"/>
                      </a:schemeClr>
                    </a:gs>
                    <a:gs pos="100000">
                      <a:schemeClr val="tx1">
                        <a:lumMod val="60000"/>
                        <a:lumOff val="40000"/>
                      </a:schemeClr>
                    </a:gs>
                  </a:gsLst>
                  <a:lin ang="5400000" scaled="0"/>
                </a:gradFill>
                <a:effectLst/>
                <a:cs typeface="Segoe UI" pitchFamily="34" charset="0"/>
              </a:defRPr>
            </a:lvl1pPr>
          </a:lstStyle>
          <a:p>
            <a:pPr lvl="0"/>
            <a:r>
              <a:rPr lang="en-US" sz="784">
                <a:latin typeface="Segoe UI Semibold" panose="020B0702040204020203" pitchFamily="34" charset="0"/>
                <a:cs typeface="Segoe UI Semibold" panose="020B0702040204020203" pitchFamily="34" charset="0"/>
              </a:rPr>
              <a:t>Monoline icons   </a:t>
            </a:r>
            <a:r>
              <a:rPr lang="en-US" sz="784" b="0" kern="1200" cap="none" spc="0" baseline="0">
                <a:ln w="3175">
                  <a:noFill/>
                </a:ln>
                <a:gradFill>
                  <a:gsLst>
                    <a:gs pos="0">
                      <a:schemeClr val="tx1">
                        <a:lumMod val="60000"/>
                        <a:lumOff val="40000"/>
                      </a:schemeClr>
                    </a:gs>
                    <a:gs pos="100000">
                      <a:schemeClr val="tx1">
                        <a:lumMod val="60000"/>
                        <a:lumOff val="40000"/>
                      </a:schemeClr>
                    </a:gs>
                  </a:gsLst>
                  <a:lin ang="5400000" scaled="0"/>
                </a:gradFill>
                <a:effectLst/>
                <a:latin typeface="+mn-lt"/>
                <a:ea typeface="+mn-ea"/>
                <a:cs typeface="Segoe UI Semibold" panose="020B0702040204020203" pitchFamily="34" charset="0"/>
              </a:rPr>
              <a:t>/   PowerPoint</a:t>
            </a:r>
            <a:endParaRPr lang="en-US" sz="784">
              <a:latin typeface="+mn-lt"/>
              <a:cs typeface="Segoe UI Semibold" panose="020B0702040204020203" pitchFamily="34" charset="0"/>
            </a:endParaRPr>
          </a:p>
        </p:txBody>
      </p:sp>
      <p:grpSp>
        <p:nvGrpSpPr>
          <p:cNvPr id="4" name="Group 3"/>
          <p:cNvGrpSpPr>
            <a:grpSpLocks noChangeAspect="1"/>
          </p:cNvGrpSpPr>
          <p:nvPr userDrawn="1"/>
        </p:nvGrpSpPr>
        <p:grpSpPr>
          <a:xfrm>
            <a:off x="11023167" y="412549"/>
            <a:ext cx="719065" cy="153377"/>
            <a:chOff x="4846638" y="3441700"/>
            <a:chExt cx="5910262" cy="1260475"/>
          </a:xfrm>
        </p:grpSpPr>
        <p:sp>
          <p:nvSpPr>
            <p:cNvPr id="5" name="Freeform 27"/>
            <p:cNvSpPr>
              <a:spLocks noEditPoints="1"/>
            </p:cNvSpPr>
            <p:nvPr/>
          </p:nvSpPr>
          <p:spPr bwMode="auto">
            <a:xfrm>
              <a:off x="6484938" y="3636963"/>
              <a:ext cx="4271962" cy="823913"/>
            </a:xfrm>
            <a:custGeom>
              <a:avLst/>
              <a:gdLst>
                <a:gd name="T0" fmla="*/ 218 w 1139"/>
                <a:gd name="T1" fmla="*/ 217 h 220"/>
                <a:gd name="T2" fmla="*/ 170 w 1139"/>
                <a:gd name="T3" fmla="*/ 15 h 220"/>
                <a:gd name="T4" fmla="*/ 0 w 1139"/>
                <a:gd name="T5" fmla="*/ 15 h 220"/>
                <a:gd name="T6" fmla="*/ 33 w 1139"/>
                <a:gd name="T7" fmla="*/ 62 h 220"/>
                <a:gd name="T8" fmla="*/ 121 w 1139"/>
                <a:gd name="T9" fmla="*/ 217 h 220"/>
                <a:gd name="T10" fmla="*/ 268 w 1139"/>
                <a:gd name="T11" fmla="*/ 11 h 220"/>
                <a:gd name="T12" fmla="*/ 254 w 1139"/>
                <a:gd name="T13" fmla="*/ 44 h 220"/>
                <a:gd name="T14" fmla="*/ 289 w 1139"/>
                <a:gd name="T15" fmla="*/ 31 h 220"/>
                <a:gd name="T16" fmla="*/ 285 w 1139"/>
                <a:gd name="T17" fmla="*/ 72 h 220"/>
                <a:gd name="T18" fmla="*/ 285 w 1139"/>
                <a:gd name="T19" fmla="*/ 217 h 220"/>
                <a:gd name="T20" fmla="*/ 345 w 1139"/>
                <a:gd name="T21" fmla="*/ 79 h 220"/>
                <a:gd name="T22" fmla="*/ 318 w 1139"/>
                <a:gd name="T23" fmla="*/ 185 h 220"/>
                <a:gd name="T24" fmla="*/ 421 w 1139"/>
                <a:gd name="T25" fmla="*/ 211 h 220"/>
                <a:gd name="T26" fmla="*/ 420 w 1139"/>
                <a:gd name="T27" fmla="*/ 180 h 220"/>
                <a:gd name="T28" fmla="*/ 356 w 1139"/>
                <a:gd name="T29" fmla="*/ 180 h 220"/>
                <a:gd name="T30" fmla="*/ 388 w 1139"/>
                <a:gd name="T31" fmla="*/ 97 h 220"/>
                <a:gd name="T32" fmla="*/ 422 w 1139"/>
                <a:gd name="T33" fmla="*/ 76 h 220"/>
                <a:gd name="T34" fmla="*/ 386 w 1139"/>
                <a:gd name="T35" fmla="*/ 69 h 220"/>
                <a:gd name="T36" fmla="*/ 447 w 1139"/>
                <a:gd name="T37" fmla="*/ 72 h 220"/>
                <a:gd name="T38" fmla="*/ 481 w 1139"/>
                <a:gd name="T39" fmla="*/ 143 h 220"/>
                <a:gd name="T40" fmla="*/ 522 w 1139"/>
                <a:gd name="T41" fmla="*/ 102 h 220"/>
                <a:gd name="T42" fmla="*/ 531 w 1139"/>
                <a:gd name="T43" fmla="*/ 72 h 220"/>
                <a:gd name="T44" fmla="*/ 517 w 1139"/>
                <a:gd name="T45" fmla="*/ 70 h 220"/>
                <a:gd name="T46" fmla="*/ 481 w 1139"/>
                <a:gd name="T47" fmla="*/ 97 h 220"/>
                <a:gd name="T48" fmla="*/ 534 w 1139"/>
                <a:gd name="T49" fmla="*/ 146 h 220"/>
                <a:gd name="T50" fmla="*/ 662 w 1139"/>
                <a:gd name="T51" fmla="*/ 199 h 220"/>
                <a:gd name="T52" fmla="*/ 610 w 1139"/>
                <a:gd name="T53" fmla="*/ 69 h 220"/>
                <a:gd name="T54" fmla="*/ 569 w 1139"/>
                <a:gd name="T55" fmla="*/ 145 h 220"/>
                <a:gd name="T56" fmla="*/ 636 w 1139"/>
                <a:gd name="T57" fmla="*/ 109 h 220"/>
                <a:gd name="T58" fmla="*/ 609 w 1139"/>
                <a:gd name="T59" fmla="*/ 192 h 220"/>
                <a:gd name="T60" fmla="*/ 698 w 1139"/>
                <a:gd name="T61" fmla="*/ 113 h 220"/>
                <a:gd name="T62" fmla="*/ 733 w 1139"/>
                <a:gd name="T63" fmla="*/ 156 h 220"/>
                <a:gd name="T64" fmla="*/ 760 w 1139"/>
                <a:gd name="T65" fmla="*/ 179 h 220"/>
                <a:gd name="T66" fmla="*/ 700 w 1139"/>
                <a:gd name="T67" fmla="*/ 180 h 220"/>
                <a:gd name="T68" fmla="*/ 699 w 1139"/>
                <a:gd name="T69" fmla="*/ 212 h 220"/>
                <a:gd name="T70" fmla="*/ 779 w 1139"/>
                <a:gd name="T71" fmla="*/ 208 h 220"/>
                <a:gd name="T72" fmla="*/ 757 w 1139"/>
                <a:gd name="T73" fmla="*/ 132 h 220"/>
                <a:gd name="T74" fmla="*/ 738 w 1139"/>
                <a:gd name="T75" fmla="*/ 100 h 220"/>
                <a:gd name="T76" fmla="*/ 785 w 1139"/>
                <a:gd name="T77" fmla="*/ 105 h 220"/>
                <a:gd name="T78" fmla="*/ 786 w 1139"/>
                <a:gd name="T79" fmla="*/ 75 h 220"/>
                <a:gd name="T80" fmla="*/ 886 w 1139"/>
                <a:gd name="T81" fmla="*/ 69 h 220"/>
                <a:gd name="T82" fmla="*/ 829 w 1139"/>
                <a:gd name="T83" fmla="*/ 200 h 220"/>
                <a:gd name="T84" fmla="*/ 958 w 1139"/>
                <a:gd name="T85" fmla="*/ 143 h 220"/>
                <a:gd name="T86" fmla="*/ 884 w 1139"/>
                <a:gd name="T87" fmla="*/ 192 h 220"/>
                <a:gd name="T88" fmla="*/ 855 w 1139"/>
                <a:gd name="T89" fmla="*/ 109 h 220"/>
                <a:gd name="T90" fmla="*/ 922 w 1139"/>
                <a:gd name="T91" fmla="*/ 144 h 220"/>
                <a:gd name="T92" fmla="*/ 1104 w 1139"/>
                <a:gd name="T93" fmla="*/ 100 h 220"/>
                <a:gd name="T94" fmla="*/ 1124 w 1139"/>
                <a:gd name="T95" fmla="*/ 192 h 220"/>
                <a:gd name="T96" fmla="*/ 1139 w 1139"/>
                <a:gd name="T97" fmla="*/ 187 h 220"/>
                <a:gd name="T98" fmla="*/ 1128 w 1139"/>
                <a:gd name="T99" fmla="*/ 219 h 220"/>
                <a:gd name="T100" fmla="*/ 1070 w 1139"/>
                <a:gd name="T101" fmla="*/ 100 h 220"/>
                <a:gd name="T102" fmla="*/ 985 w 1139"/>
                <a:gd name="T103" fmla="*/ 217 h 220"/>
                <a:gd name="T104" fmla="*/ 961 w 1139"/>
                <a:gd name="T105" fmla="*/ 72 h 220"/>
                <a:gd name="T106" fmla="*/ 991 w 1139"/>
                <a:gd name="T107" fmla="*/ 25 h 220"/>
                <a:gd name="T108" fmla="*/ 1056 w 1139"/>
                <a:gd name="T109" fmla="*/ 3 h 220"/>
                <a:gd name="T110" fmla="*/ 1056 w 1139"/>
                <a:gd name="T111" fmla="*/ 32 h 220"/>
                <a:gd name="T112" fmla="*/ 1019 w 1139"/>
                <a:gd name="T113" fmla="*/ 54 h 220"/>
                <a:gd name="T114" fmla="*/ 1070 w 1139"/>
                <a:gd name="T115" fmla="*/ 40 h 220"/>
                <a:gd name="T116" fmla="*/ 1104 w 1139"/>
                <a:gd name="T117" fmla="*/ 29 h 220"/>
                <a:gd name="T118" fmla="*/ 1139 w 1139"/>
                <a:gd name="T119"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9" h="220">
                  <a:moveTo>
                    <a:pt x="184" y="62"/>
                  </a:moveTo>
                  <a:cubicBezTo>
                    <a:pt x="184" y="217"/>
                    <a:pt x="184" y="217"/>
                    <a:pt x="184" y="217"/>
                  </a:cubicBezTo>
                  <a:cubicBezTo>
                    <a:pt x="218" y="217"/>
                    <a:pt x="218" y="217"/>
                    <a:pt x="218" y="217"/>
                  </a:cubicBezTo>
                  <a:cubicBezTo>
                    <a:pt x="218" y="15"/>
                    <a:pt x="218" y="15"/>
                    <a:pt x="218" y="15"/>
                  </a:cubicBezTo>
                  <a:cubicBezTo>
                    <a:pt x="218" y="15"/>
                    <a:pt x="218" y="15"/>
                    <a:pt x="218" y="15"/>
                  </a:cubicBezTo>
                  <a:cubicBezTo>
                    <a:pt x="170" y="15"/>
                    <a:pt x="170" y="15"/>
                    <a:pt x="170" y="15"/>
                  </a:cubicBezTo>
                  <a:cubicBezTo>
                    <a:pt x="109" y="165"/>
                    <a:pt x="109" y="165"/>
                    <a:pt x="109" y="165"/>
                  </a:cubicBezTo>
                  <a:cubicBezTo>
                    <a:pt x="50" y="15"/>
                    <a:pt x="50" y="15"/>
                    <a:pt x="50" y="15"/>
                  </a:cubicBezTo>
                  <a:cubicBezTo>
                    <a:pt x="0" y="15"/>
                    <a:pt x="0" y="15"/>
                    <a:pt x="0" y="15"/>
                  </a:cubicBezTo>
                  <a:cubicBezTo>
                    <a:pt x="0" y="217"/>
                    <a:pt x="0" y="217"/>
                    <a:pt x="0" y="217"/>
                  </a:cubicBezTo>
                  <a:cubicBezTo>
                    <a:pt x="33" y="217"/>
                    <a:pt x="33" y="217"/>
                    <a:pt x="33" y="217"/>
                  </a:cubicBezTo>
                  <a:cubicBezTo>
                    <a:pt x="33" y="62"/>
                    <a:pt x="33" y="62"/>
                    <a:pt x="33" y="62"/>
                  </a:cubicBezTo>
                  <a:cubicBezTo>
                    <a:pt x="34" y="62"/>
                    <a:pt x="34" y="62"/>
                    <a:pt x="34" y="62"/>
                  </a:cubicBezTo>
                  <a:cubicBezTo>
                    <a:pt x="96" y="217"/>
                    <a:pt x="96" y="217"/>
                    <a:pt x="96" y="217"/>
                  </a:cubicBezTo>
                  <a:cubicBezTo>
                    <a:pt x="121" y="217"/>
                    <a:pt x="121" y="217"/>
                    <a:pt x="121" y="217"/>
                  </a:cubicBezTo>
                  <a:cubicBezTo>
                    <a:pt x="183" y="62"/>
                    <a:pt x="183" y="62"/>
                    <a:pt x="183" y="62"/>
                  </a:cubicBezTo>
                  <a:lnTo>
                    <a:pt x="184" y="62"/>
                  </a:lnTo>
                  <a:close/>
                  <a:moveTo>
                    <a:pt x="268" y="11"/>
                  </a:moveTo>
                  <a:cubicBezTo>
                    <a:pt x="263" y="11"/>
                    <a:pt x="258" y="13"/>
                    <a:pt x="254" y="16"/>
                  </a:cubicBezTo>
                  <a:cubicBezTo>
                    <a:pt x="250" y="20"/>
                    <a:pt x="248" y="25"/>
                    <a:pt x="248" y="31"/>
                  </a:cubicBezTo>
                  <a:cubicBezTo>
                    <a:pt x="248" y="36"/>
                    <a:pt x="250" y="41"/>
                    <a:pt x="254" y="44"/>
                  </a:cubicBezTo>
                  <a:cubicBezTo>
                    <a:pt x="258" y="48"/>
                    <a:pt x="263" y="50"/>
                    <a:pt x="268" y="50"/>
                  </a:cubicBezTo>
                  <a:cubicBezTo>
                    <a:pt x="274" y="50"/>
                    <a:pt x="279" y="48"/>
                    <a:pt x="283" y="44"/>
                  </a:cubicBezTo>
                  <a:cubicBezTo>
                    <a:pt x="287" y="41"/>
                    <a:pt x="289" y="36"/>
                    <a:pt x="289" y="31"/>
                  </a:cubicBezTo>
                  <a:cubicBezTo>
                    <a:pt x="289" y="25"/>
                    <a:pt x="287" y="20"/>
                    <a:pt x="283" y="17"/>
                  </a:cubicBezTo>
                  <a:cubicBezTo>
                    <a:pt x="279" y="13"/>
                    <a:pt x="274" y="11"/>
                    <a:pt x="268" y="11"/>
                  </a:cubicBezTo>
                  <a:close/>
                  <a:moveTo>
                    <a:pt x="285" y="72"/>
                  </a:moveTo>
                  <a:cubicBezTo>
                    <a:pt x="251" y="72"/>
                    <a:pt x="251" y="72"/>
                    <a:pt x="251" y="72"/>
                  </a:cubicBezTo>
                  <a:cubicBezTo>
                    <a:pt x="251" y="217"/>
                    <a:pt x="251" y="217"/>
                    <a:pt x="251" y="217"/>
                  </a:cubicBezTo>
                  <a:cubicBezTo>
                    <a:pt x="285" y="217"/>
                    <a:pt x="285" y="217"/>
                    <a:pt x="285" y="217"/>
                  </a:cubicBezTo>
                  <a:cubicBezTo>
                    <a:pt x="285" y="72"/>
                    <a:pt x="285" y="72"/>
                    <a:pt x="285" y="72"/>
                  </a:cubicBezTo>
                  <a:close/>
                  <a:moveTo>
                    <a:pt x="386" y="69"/>
                  </a:move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6"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ubicBezTo>
                    <a:pt x="399" y="69"/>
                    <a:pt x="393" y="69"/>
                    <a:pt x="386" y="69"/>
                  </a:cubicBezTo>
                  <a:close/>
                  <a:moveTo>
                    <a:pt x="481" y="97"/>
                  </a:move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ubicBezTo>
                    <a:pt x="517" y="70"/>
                    <a:pt x="517" y="70"/>
                    <a:pt x="517" y="70"/>
                  </a:cubicBezTo>
                  <a:cubicBezTo>
                    <a:pt x="509" y="70"/>
                    <a:pt x="501" y="72"/>
                    <a:pt x="495" y="78"/>
                  </a:cubicBezTo>
                  <a:cubicBezTo>
                    <a:pt x="489" y="83"/>
                    <a:pt x="485" y="89"/>
                    <a:pt x="482" y="97"/>
                  </a:cubicBezTo>
                  <a:lnTo>
                    <a:pt x="481" y="97"/>
                  </a:lnTo>
                  <a:close/>
                  <a:moveTo>
                    <a:pt x="610" y="69"/>
                  </a:moveTo>
                  <a:cubicBezTo>
                    <a:pt x="586" y="69"/>
                    <a:pt x="567" y="76"/>
                    <a:pt x="554" y="89"/>
                  </a:cubicBezTo>
                  <a:cubicBezTo>
                    <a:pt x="540" y="103"/>
                    <a:pt x="534" y="122"/>
                    <a:pt x="534" y="146"/>
                  </a:cubicBezTo>
                  <a:cubicBezTo>
                    <a:pt x="534" y="169"/>
                    <a:pt x="540" y="187"/>
                    <a:pt x="553" y="200"/>
                  </a:cubicBezTo>
                  <a:cubicBezTo>
                    <a:pt x="567" y="213"/>
                    <a:pt x="584" y="220"/>
                    <a:pt x="607" y="220"/>
                  </a:cubicBezTo>
                  <a:cubicBezTo>
                    <a:pt x="630" y="220"/>
                    <a:pt x="648" y="213"/>
                    <a:pt x="662" y="199"/>
                  </a:cubicBezTo>
                  <a:cubicBezTo>
                    <a:pt x="675" y="185"/>
                    <a:pt x="682" y="166"/>
                    <a:pt x="682" y="143"/>
                  </a:cubicBezTo>
                  <a:cubicBezTo>
                    <a:pt x="682" y="120"/>
                    <a:pt x="676" y="102"/>
                    <a:pt x="663" y="89"/>
                  </a:cubicBezTo>
                  <a:cubicBezTo>
                    <a:pt x="650" y="75"/>
                    <a:pt x="632" y="69"/>
                    <a:pt x="610" y="69"/>
                  </a:cubicBezTo>
                  <a:close/>
                  <a:moveTo>
                    <a:pt x="609" y="192"/>
                  </a:moveTo>
                  <a:cubicBezTo>
                    <a:pt x="596" y="192"/>
                    <a:pt x="586" y="188"/>
                    <a:pt x="579" y="180"/>
                  </a:cubicBezTo>
                  <a:cubicBezTo>
                    <a:pt x="572" y="172"/>
                    <a:pt x="569" y="160"/>
                    <a:pt x="569" y="145"/>
                  </a:cubicBezTo>
                  <a:cubicBezTo>
                    <a:pt x="569" y="130"/>
                    <a:pt x="572" y="118"/>
                    <a:pt x="579" y="109"/>
                  </a:cubicBezTo>
                  <a:cubicBezTo>
                    <a:pt x="586" y="101"/>
                    <a:pt x="596" y="97"/>
                    <a:pt x="608" y="97"/>
                  </a:cubicBezTo>
                  <a:cubicBezTo>
                    <a:pt x="620" y="97"/>
                    <a:pt x="630" y="101"/>
                    <a:pt x="636" y="109"/>
                  </a:cubicBezTo>
                  <a:cubicBezTo>
                    <a:pt x="643" y="117"/>
                    <a:pt x="647" y="129"/>
                    <a:pt x="647" y="144"/>
                  </a:cubicBezTo>
                  <a:cubicBezTo>
                    <a:pt x="647" y="160"/>
                    <a:pt x="644" y="172"/>
                    <a:pt x="637" y="180"/>
                  </a:cubicBezTo>
                  <a:cubicBezTo>
                    <a:pt x="631" y="188"/>
                    <a:pt x="621" y="192"/>
                    <a:pt x="609" y="192"/>
                  </a:cubicBezTo>
                  <a:close/>
                  <a:moveTo>
                    <a:pt x="754" y="69"/>
                  </a:moveTo>
                  <a:cubicBezTo>
                    <a:pt x="737" y="69"/>
                    <a:pt x="724" y="73"/>
                    <a:pt x="714" y="81"/>
                  </a:cubicBezTo>
                  <a:cubicBezTo>
                    <a:pt x="703" y="89"/>
                    <a:pt x="698" y="100"/>
                    <a:pt x="698" y="113"/>
                  </a:cubicBezTo>
                  <a:cubicBezTo>
                    <a:pt x="698" y="120"/>
                    <a:pt x="699" y="126"/>
                    <a:pt x="702" y="131"/>
                  </a:cubicBezTo>
                  <a:cubicBezTo>
                    <a:pt x="704" y="136"/>
                    <a:pt x="707" y="141"/>
                    <a:pt x="712" y="144"/>
                  </a:cubicBezTo>
                  <a:cubicBezTo>
                    <a:pt x="716" y="148"/>
                    <a:pt x="723" y="152"/>
                    <a:pt x="733" y="156"/>
                  </a:cubicBezTo>
                  <a:cubicBezTo>
                    <a:pt x="741"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4" y="215"/>
                    <a:pt x="710" y="216"/>
                    <a:pt x="717" y="218"/>
                  </a:cubicBezTo>
                  <a:cubicBezTo>
                    <a:pt x="724" y="219"/>
                    <a:pt x="731" y="220"/>
                    <a:pt x="736" y="220"/>
                  </a:cubicBezTo>
                  <a:cubicBezTo>
                    <a:pt x="754" y="220"/>
                    <a:pt x="768" y="216"/>
                    <a:pt x="779" y="208"/>
                  </a:cubicBezTo>
                  <a:cubicBezTo>
                    <a:pt x="789" y="200"/>
                    <a:pt x="794" y="188"/>
                    <a:pt x="794" y="175"/>
                  </a:cubicBezTo>
                  <a:cubicBezTo>
                    <a:pt x="794" y="165"/>
                    <a:pt x="791" y="157"/>
                    <a:pt x="786" y="150"/>
                  </a:cubicBezTo>
                  <a:cubicBezTo>
                    <a:pt x="780" y="143"/>
                    <a:pt x="771" y="137"/>
                    <a:pt x="757" y="132"/>
                  </a:cubicBezTo>
                  <a:cubicBezTo>
                    <a:pt x="746" y="128"/>
                    <a:pt x="740" y="124"/>
                    <a:pt x="737" y="121"/>
                  </a:cubicBezTo>
                  <a:cubicBezTo>
                    <a:pt x="734" y="119"/>
                    <a:pt x="733" y="115"/>
                    <a:pt x="733" y="110"/>
                  </a:cubicBezTo>
                  <a:cubicBezTo>
                    <a:pt x="733" y="106"/>
                    <a:pt x="734" y="103"/>
                    <a:pt x="738" y="100"/>
                  </a:cubicBezTo>
                  <a:cubicBezTo>
                    <a:pt x="741" y="97"/>
                    <a:pt x="746" y="96"/>
                    <a:pt x="752" y="96"/>
                  </a:cubicBezTo>
                  <a:cubicBezTo>
                    <a:pt x="758" y="96"/>
                    <a:pt x="764" y="97"/>
                    <a:pt x="770" y="98"/>
                  </a:cubicBezTo>
                  <a:cubicBezTo>
                    <a:pt x="776" y="100"/>
                    <a:pt x="781" y="103"/>
                    <a:pt x="785" y="105"/>
                  </a:cubicBezTo>
                  <a:cubicBezTo>
                    <a:pt x="787" y="106"/>
                    <a:pt x="787" y="106"/>
                    <a:pt x="787" y="106"/>
                  </a:cubicBezTo>
                  <a:cubicBezTo>
                    <a:pt x="787" y="75"/>
                    <a:pt x="787" y="75"/>
                    <a:pt x="787" y="75"/>
                  </a:cubicBezTo>
                  <a:cubicBezTo>
                    <a:pt x="786" y="75"/>
                    <a:pt x="786" y="75"/>
                    <a:pt x="786" y="75"/>
                  </a:cubicBezTo>
                  <a:cubicBezTo>
                    <a:pt x="782" y="73"/>
                    <a:pt x="777" y="72"/>
                    <a:pt x="771" y="71"/>
                  </a:cubicBezTo>
                  <a:cubicBezTo>
                    <a:pt x="764" y="69"/>
                    <a:pt x="759" y="69"/>
                    <a:pt x="754" y="69"/>
                  </a:cubicBezTo>
                  <a:close/>
                  <a:moveTo>
                    <a:pt x="886" y="69"/>
                  </a:moveTo>
                  <a:cubicBezTo>
                    <a:pt x="862" y="69"/>
                    <a:pt x="843" y="76"/>
                    <a:pt x="829" y="89"/>
                  </a:cubicBezTo>
                  <a:cubicBezTo>
                    <a:pt x="816" y="103"/>
                    <a:pt x="809" y="122"/>
                    <a:pt x="809" y="146"/>
                  </a:cubicBezTo>
                  <a:cubicBezTo>
                    <a:pt x="809" y="169"/>
                    <a:pt x="816" y="187"/>
                    <a:pt x="829" y="200"/>
                  </a:cubicBezTo>
                  <a:cubicBezTo>
                    <a:pt x="842" y="213"/>
                    <a:pt x="860" y="220"/>
                    <a:pt x="882" y="220"/>
                  </a:cubicBezTo>
                  <a:cubicBezTo>
                    <a:pt x="905" y="220"/>
                    <a:pt x="924" y="213"/>
                    <a:pt x="937" y="199"/>
                  </a:cubicBezTo>
                  <a:cubicBezTo>
                    <a:pt x="951" y="185"/>
                    <a:pt x="958" y="166"/>
                    <a:pt x="958" y="143"/>
                  </a:cubicBezTo>
                  <a:cubicBezTo>
                    <a:pt x="958" y="120"/>
                    <a:pt x="951" y="102"/>
                    <a:pt x="938" y="89"/>
                  </a:cubicBezTo>
                  <a:cubicBezTo>
                    <a:pt x="926" y="75"/>
                    <a:pt x="908" y="69"/>
                    <a:pt x="886" y="69"/>
                  </a:cubicBezTo>
                  <a:close/>
                  <a:moveTo>
                    <a:pt x="884" y="192"/>
                  </a:moveTo>
                  <a:cubicBezTo>
                    <a:pt x="872" y="192"/>
                    <a:pt x="862" y="188"/>
                    <a:pt x="855" y="180"/>
                  </a:cubicBezTo>
                  <a:cubicBezTo>
                    <a:pt x="848" y="172"/>
                    <a:pt x="844" y="160"/>
                    <a:pt x="844" y="145"/>
                  </a:cubicBezTo>
                  <a:cubicBezTo>
                    <a:pt x="844" y="130"/>
                    <a:pt x="848" y="118"/>
                    <a:pt x="855" y="109"/>
                  </a:cubicBezTo>
                  <a:cubicBezTo>
                    <a:pt x="862" y="101"/>
                    <a:pt x="871" y="97"/>
                    <a:pt x="884" y="97"/>
                  </a:cubicBezTo>
                  <a:cubicBezTo>
                    <a:pt x="896" y="97"/>
                    <a:pt x="905" y="101"/>
                    <a:pt x="912" y="109"/>
                  </a:cubicBezTo>
                  <a:cubicBezTo>
                    <a:pt x="919" y="117"/>
                    <a:pt x="922" y="129"/>
                    <a:pt x="922" y="144"/>
                  </a:cubicBezTo>
                  <a:cubicBezTo>
                    <a:pt x="922" y="160"/>
                    <a:pt x="919" y="172"/>
                    <a:pt x="913" y="180"/>
                  </a:cubicBezTo>
                  <a:cubicBezTo>
                    <a:pt x="906" y="188"/>
                    <a:pt x="897" y="192"/>
                    <a:pt x="884" y="192"/>
                  </a:cubicBezTo>
                  <a:close/>
                  <a:moveTo>
                    <a:pt x="1104" y="100"/>
                  </a:moveTo>
                  <a:cubicBezTo>
                    <a:pt x="1104" y="168"/>
                    <a:pt x="1104" y="168"/>
                    <a:pt x="1104" y="168"/>
                  </a:cubicBezTo>
                  <a:cubicBezTo>
                    <a:pt x="1104" y="177"/>
                    <a:pt x="1106" y="183"/>
                    <a:pt x="1109" y="187"/>
                  </a:cubicBezTo>
                  <a:cubicBezTo>
                    <a:pt x="1112" y="190"/>
                    <a:pt x="1117" y="192"/>
                    <a:pt x="1124" y="192"/>
                  </a:cubicBezTo>
                  <a:cubicBezTo>
                    <a:pt x="1125" y="192"/>
                    <a:pt x="1128" y="192"/>
                    <a:pt x="1130" y="191"/>
                  </a:cubicBezTo>
                  <a:cubicBezTo>
                    <a:pt x="1133" y="190"/>
                    <a:pt x="1135" y="189"/>
                    <a:pt x="1137" y="188"/>
                  </a:cubicBezTo>
                  <a:cubicBezTo>
                    <a:pt x="1139" y="187"/>
                    <a:pt x="1139" y="187"/>
                    <a:pt x="1139" y="187"/>
                  </a:cubicBezTo>
                  <a:cubicBezTo>
                    <a:pt x="1139" y="215"/>
                    <a:pt x="1139" y="215"/>
                    <a:pt x="1139" y="215"/>
                  </a:cubicBezTo>
                  <a:cubicBezTo>
                    <a:pt x="1138" y="215"/>
                    <a:pt x="1138" y="215"/>
                    <a:pt x="1138" y="215"/>
                  </a:cubicBezTo>
                  <a:cubicBezTo>
                    <a:pt x="1136" y="216"/>
                    <a:pt x="1133" y="217"/>
                    <a:pt x="1128" y="219"/>
                  </a:cubicBezTo>
                  <a:cubicBezTo>
                    <a:pt x="1123" y="220"/>
                    <a:pt x="1118" y="220"/>
                    <a:pt x="1113" y="220"/>
                  </a:cubicBezTo>
                  <a:cubicBezTo>
                    <a:pt x="1085" y="220"/>
                    <a:pt x="1070" y="205"/>
                    <a:pt x="1070" y="174"/>
                  </a:cubicBezTo>
                  <a:cubicBezTo>
                    <a:pt x="1070" y="100"/>
                    <a:pt x="1070" y="100"/>
                    <a:pt x="1070" y="100"/>
                  </a:cubicBezTo>
                  <a:cubicBezTo>
                    <a:pt x="1019" y="100"/>
                    <a:pt x="1019" y="100"/>
                    <a:pt x="1019" y="100"/>
                  </a:cubicBezTo>
                  <a:cubicBezTo>
                    <a:pt x="1019" y="217"/>
                    <a:pt x="1019" y="217"/>
                    <a:pt x="1019" y="217"/>
                  </a:cubicBezTo>
                  <a:cubicBezTo>
                    <a:pt x="985" y="217"/>
                    <a:pt x="985" y="217"/>
                    <a:pt x="985" y="217"/>
                  </a:cubicBezTo>
                  <a:cubicBezTo>
                    <a:pt x="985" y="100"/>
                    <a:pt x="985" y="100"/>
                    <a:pt x="985" y="100"/>
                  </a:cubicBezTo>
                  <a:cubicBezTo>
                    <a:pt x="961" y="100"/>
                    <a:pt x="961" y="100"/>
                    <a:pt x="961" y="100"/>
                  </a:cubicBezTo>
                  <a:cubicBezTo>
                    <a:pt x="961" y="72"/>
                    <a:pt x="961" y="72"/>
                    <a:pt x="961" y="72"/>
                  </a:cubicBezTo>
                  <a:cubicBezTo>
                    <a:pt x="985" y="72"/>
                    <a:pt x="985" y="72"/>
                    <a:pt x="985" y="72"/>
                  </a:cubicBezTo>
                  <a:cubicBezTo>
                    <a:pt x="985" y="52"/>
                    <a:pt x="985" y="52"/>
                    <a:pt x="985" y="52"/>
                  </a:cubicBezTo>
                  <a:cubicBezTo>
                    <a:pt x="985" y="42"/>
                    <a:pt x="987" y="33"/>
                    <a:pt x="991" y="25"/>
                  </a:cubicBezTo>
                  <a:cubicBezTo>
                    <a:pt x="996" y="17"/>
                    <a:pt x="1002" y="11"/>
                    <a:pt x="1010" y="7"/>
                  </a:cubicBezTo>
                  <a:cubicBezTo>
                    <a:pt x="1018" y="3"/>
                    <a:pt x="1027" y="0"/>
                    <a:pt x="1037" y="0"/>
                  </a:cubicBezTo>
                  <a:cubicBezTo>
                    <a:pt x="1045" y="0"/>
                    <a:pt x="1052" y="1"/>
                    <a:pt x="1056" y="3"/>
                  </a:cubicBezTo>
                  <a:cubicBezTo>
                    <a:pt x="1057" y="3"/>
                    <a:pt x="1057" y="3"/>
                    <a:pt x="1057" y="3"/>
                  </a:cubicBezTo>
                  <a:cubicBezTo>
                    <a:pt x="1057" y="32"/>
                    <a:pt x="1057" y="32"/>
                    <a:pt x="1057" y="32"/>
                  </a:cubicBezTo>
                  <a:cubicBezTo>
                    <a:pt x="1056" y="32"/>
                    <a:pt x="1056" y="32"/>
                    <a:pt x="1056" y="32"/>
                  </a:cubicBezTo>
                  <a:cubicBezTo>
                    <a:pt x="1051" y="29"/>
                    <a:pt x="1045" y="28"/>
                    <a:pt x="1041" y="28"/>
                  </a:cubicBezTo>
                  <a:cubicBezTo>
                    <a:pt x="1034" y="28"/>
                    <a:pt x="1029" y="31"/>
                    <a:pt x="1025" y="35"/>
                  </a:cubicBezTo>
                  <a:cubicBezTo>
                    <a:pt x="1021" y="39"/>
                    <a:pt x="1019" y="46"/>
                    <a:pt x="1019" y="54"/>
                  </a:cubicBezTo>
                  <a:cubicBezTo>
                    <a:pt x="1019" y="72"/>
                    <a:pt x="1019" y="72"/>
                    <a:pt x="1019" y="72"/>
                  </a:cubicBezTo>
                  <a:cubicBezTo>
                    <a:pt x="1070" y="72"/>
                    <a:pt x="1070" y="72"/>
                    <a:pt x="1070" y="72"/>
                  </a:cubicBezTo>
                  <a:cubicBezTo>
                    <a:pt x="1070" y="40"/>
                    <a:pt x="1070" y="40"/>
                    <a:pt x="1070" y="40"/>
                  </a:cubicBezTo>
                  <a:cubicBezTo>
                    <a:pt x="1071" y="39"/>
                    <a:pt x="1071" y="39"/>
                    <a:pt x="1071" y="39"/>
                  </a:cubicBezTo>
                  <a:cubicBezTo>
                    <a:pt x="1103" y="30"/>
                    <a:pt x="1103" y="30"/>
                    <a:pt x="1103" y="30"/>
                  </a:cubicBezTo>
                  <a:cubicBezTo>
                    <a:pt x="1104" y="29"/>
                    <a:pt x="1104" y="29"/>
                    <a:pt x="1104" y="29"/>
                  </a:cubicBezTo>
                  <a:cubicBezTo>
                    <a:pt x="1104" y="72"/>
                    <a:pt x="1104" y="72"/>
                    <a:pt x="1104" y="72"/>
                  </a:cubicBezTo>
                  <a:cubicBezTo>
                    <a:pt x="1139" y="72"/>
                    <a:pt x="1139" y="72"/>
                    <a:pt x="1139" y="72"/>
                  </a:cubicBezTo>
                  <a:cubicBezTo>
                    <a:pt x="1139" y="100"/>
                    <a:pt x="1139" y="100"/>
                    <a:pt x="1139" y="100"/>
                  </a:cubicBezTo>
                  <a:lnTo>
                    <a:pt x="1104" y="100"/>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 name="Rectangle 28"/>
            <p:cNvSpPr>
              <a:spLocks noChangeArrowheads="1"/>
            </p:cNvSpPr>
            <p:nvPr/>
          </p:nvSpPr>
          <p:spPr bwMode="auto">
            <a:xfrm>
              <a:off x="4846638" y="3441700"/>
              <a:ext cx="600075" cy="600075"/>
            </a:xfrm>
            <a:prstGeom prst="rect">
              <a:avLst/>
            </a:prstGeom>
            <a:solidFill>
              <a:srgbClr val="F250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 name="Rectangle 29"/>
            <p:cNvSpPr>
              <a:spLocks noChangeArrowheads="1"/>
            </p:cNvSpPr>
            <p:nvPr/>
          </p:nvSpPr>
          <p:spPr bwMode="auto">
            <a:xfrm>
              <a:off x="5510213" y="3441700"/>
              <a:ext cx="596900" cy="600075"/>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8" name="Rectangle 30"/>
            <p:cNvSpPr>
              <a:spLocks noChangeArrowheads="1"/>
            </p:cNvSpPr>
            <p:nvPr/>
          </p:nvSpPr>
          <p:spPr bwMode="auto">
            <a:xfrm>
              <a:off x="4846638" y="4102100"/>
              <a:ext cx="600075" cy="600075"/>
            </a:xfrm>
            <a:prstGeom prst="rect">
              <a:avLst/>
            </a:prstGeom>
            <a:solidFill>
              <a:srgbClr val="00A4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 name="Rectangle 31"/>
            <p:cNvSpPr>
              <a:spLocks noChangeArrowheads="1"/>
            </p:cNvSpPr>
            <p:nvPr/>
          </p:nvSpPr>
          <p:spPr bwMode="auto">
            <a:xfrm>
              <a:off x="5510213" y="4102100"/>
              <a:ext cx="596900" cy="60007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3683096370"/>
      </p:ext>
    </p:extLst>
  </p:cSld>
  <p:clrMapOvr>
    <a:masterClrMapping/>
  </p:clrMapOvr>
  <p:transition>
    <p:fade/>
  </p:transition>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Box 1"/>
          <p:cNvSpPr txBox="1"/>
          <p:nvPr userDrawn="1"/>
        </p:nvSpPr>
        <p:spPr>
          <a:xfrm>
            <a:off x="440529" y="6326530"/>
            <a:ext cx="2823017" cy="108637"/>
          </a:xfrm>
          <a:prstGeom prst="rect">
            <a:avLst/>
          </a:prstGeom>
        </p:spPr>
        <p:txBody>
          <a:bodyPr vert="horz" wrap="square" lIns="0" tIns="0" rIns="0" bIns="0" rtlCol="0" anchor="ctr">
            <a:spAutoFit/>
          </a:bodyPr>
          <a:lstStyle>
            <a:lvl1pPr algn="l" defTabSz="932742" eaLnBrk="1" latinLnBrk="0" hangingPunct="1">
              <a:lnSpc>
                <a:spcPct val="90000"/>
              </a:lnSpc>
              <a:spcBef>
                <a:spcPct val="0"/>
              </a:spcBef>
              <a:buNone/>
              <a:defRPr lang="en-US" sz="1000" b="0" cap="none" spc="0" baseline="0" dirty="0" smtClean="0">
                <a:ln w="3175">
                  <a:noFill/>
                </a:ln>
                <a:gradFill>
                  <a:gsLst>
                    <a:gs pos="0">
                      <a:schemeClr val="tx1">
                        <a:lumMod val="60000"/>
                        <a:lumOff val="40000"/>
                      </a:schemeClr>
                    </a:gs>
                    <a:gs pos="100000">
                      <a:schemeClr val="tx1">
                        <a:lumMod val="60000"/>
                        <a:lumOff val="40000"/>
                      </a:schemeClr>
                    </a:gs>
                  </a:gsLst>
                  <a:lin ang="5400000" scaled="0"/>
                </a:gradFill>
                <a:effectLst/>
                <a:cs typeface="Segoe UI" pitchFamily="34" charset="0"/>
              </a:defRPr>
            </a:lvl1pPr>
          </a:lstStyle>
          <a:p>
            <a:pPr lvl="0" algn="l" defTabSz="914367" rtl="0" eaLnBrk="1" fontAlgn="base" latinLnBrk="0" hangingPunct="1">
              <a:lnSpc>
                <a:spcPct val="90000"/>
              </a:lnSpc>
              <a:spcBef>
                <a:spcPct val="0"/>
              </a:spcBef>
              <a:buNone/>
            </a:pPr>
            <a:r>
              <a:rPr lang="en-US" sz="784" b="0" kern="1200" cap="none" spc="0" baseline="0">
                <a:ln w="3175">
                  <a:noFill/>
                </a:ln>
                <a:gradFill>
                  <a:gsLst>
                    <a:gs pos="0">
                      <a:schemeClr val="tx1">
                        <a:lumMod val="60000"/>
                        <a:lumOff val="40000"/>
                      </a:schemeClr>
                    </a:gs>
                    <a:gs pos="100000">
                      <a:schemeClr val="tx1">
                        <a:lumMod val="60000"/>
                        <a:lumOff val="40000"/>
                      </a:schemeClr>
                    </a:gs>
                  </a:gsLst>
                  <a:lin ang="5400000" scaled="0"/>
                </a:gradFill>
                <a:effectLst/>
                <a:latin typeface="+mn-lt"/>
                <a:ea typeface="+mn-ea"/>
                <a:cs typeface="Segoe UI Semibold" panose="020B0702040204020203" pitchFamily="34" charset="0"/>
              </a:rPr>
              <a:t>© Copyright Microsoft Corporation. All rights reserved. </a:t>
            </a:r>
          </a:p>
        </p:txBody>
      </p:sp>
    </p:spTree>
    <p:extLst>
      <p:ext uri="{BB962C8B-B14F-4D97-AF65-F5344CB8AC3E}">
        <p14:creationId xmlns:p14="http://schemas.microsoft.com/office/powerpoint/2010/main" val="917605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grpSp>
        <p:nvGrpSpPr>
          <p:cNvPr id="74" name="Group 73"/>
          <p:cNvGrpSpPr>
            <a:grpSpLocks noChangeAspect="1"/>
          </p:cNvGrpSpPr>
          <p:nvPr userDrawn="1"/>
        </p:nvGrpSpPr>
        <p:grpSpPr bwMode="black">
          <a:xfrm>
            <a:off x="449596" y="446358"/>
            <a:ext cx="1443635" cy="309975"/>
            <a:chOff x="457200" y="1643393"/>
            <a:chExt cx="4492753" cy="964540"/>
          </a:xfrm>
        </p:grpSpPr>
        <p:pic>
          <p:nvPicPr>
            <p:cNvPr id="143" name="Picture 14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145"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pic>
        <p:nvPicPr>
          <p:cNvPr id="211" name="Picture 210">
            <a:extLst>
              <a:ext uri="{FF2B5EF4-FFF2-40B4-BE49-F238E27FC236}">
                <a16:creationId xmlns:a16="http://schemas.microsoft.com/office/drawing/2014/main" id="{8CDE9B8E-C211-4D33-88E2-4BFA1531D9E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9035" b="2195"/>
          <a:stretch/>
        </p:blipFill>
        <p:spPr>
          <a:xfrm>
            <a:off x="8859200" y="1723061"/>
            <a:ext cx="3332800" cy="5134939"/>
          </a:xfrm>
          <a:prstGeom prst="rect">
            <a:avLst/>
          </a:prstGeom>
        </p:spPr>
      </p:pic>
      <p:grpSp>
        <p:nvGrpSpPr>
          <p:cNvPr id="212" name="Group 211">
            <a:extLst>
              <a:ext uri="{FF2B5EF4-FFF2-40B4-BE49-F238E27FC236}">
                <a16:creationId xmlns:a16="http://schemas.microsoft.com/office/drawing/2014/main" id="{BA542D9B-65FE-4D7B-8D6E-CCD0B33EBCF3}"/>
              </a:ext>
            </a:extLst>
          </p:cNvPr>
          <p:cNvGrpSpPr/>
          <p:nvPr userDrawn="1"/>
        </p:nvGrpSpPr>
        <p:grpSpPr>
          <a:xfrm>
            <a:off x="5557991" y="0"/>
            <a:ext cx="6631665" cy="6858000"/>
            <a:chOff x="5669440" y="0"/>
            <a:chExt cx="6764644" cy="6994525"/>
          </a:xfrm>
        </p:grpSpPr>
        <p:cxnSp>
          <p:nvCxnSpPr>
            <p:cNvPr id="213" name="Straight Connector 212">
              <a:extLst>
                <a:ext uri="{FF2B5EF4-FFF2-40B4-BE49-F238E27FC236}">
                  <a16:creationId xmlns:a16="http://schemas.microsoft.com/office/drawing/2014/main" id="{22D5821E-DF6E-44C7-A5BB-2A9663C9298B}"/>
                </a:ext>
              </a:extLst>
            </p:cNvPr>
            <p:cNvCxnSpPr/>
            <p:nvPr/>
          </p:nvCxnSpPr>
          <p:spPr>
            <a:xfrm>
              <a:off x="12200827" y="0"/>
              <a:ext cx="0" cy="6994525"/>
            </a:xfrm>
            <a:prstGeom prst="line">
              <a:avLst/>
            </a:prstGeom>
            <a:noFill/>
            <a:ln w="9525" cap="flat" cmpd="sng" algn="ctr">
              <a:solidFill>
                <a:srgbClr val="80BCEB"/>
              </a:solidFill>
              <a:prstDash val="sysDot"/>
              <a:headEnd type="none"/>
              <a:tailEnd type="none"/>
            </a:ln>
            <a:effectLst/>
          </p:spPr>
        </p:cxnSp>
        <p:cxnSp>
          <p:nvCxnSpPr>
            <p:cNvPr id="214" name="Straight Connector 213">
              <a:extLst>
                <a:ext uri="{FF2B5EF4-FFF2-40B4-BE49-F238E27FC236}">
                  <a16:creationId xmlns:a16="http://schemas.microsoft.com/office/drawing/2014/main" id="{8CA8E7BB-61A3-4E71-AF6D-57755298D8CB}"/>
                </a:ext>
              </a:extLst>
            </p:cNvPr>
            <p:cNvCxnSpPr/>
            <p:nvPr/>
          </p:nvCxnSpPr>
          <p:spPr>
            <a:xfrm>
              <a:off x="11967563" y="0"/>
              <a:ext cx="0" cy="6994525"/>
            </a:xfrm>
            <a:prstGeom prst="line">
              <a:avLst/>
            </a:prstGeom>
            <a:noFill/>
            <a:ln w="9525" cap="flat" cmpd="sng" algn="ctr">
              <a:solidFill>
                <a:srgbClr val="80BCEB"/>
              </a:solidFill>
              <a:prstDash val="sysDot"/>
              <a:headEnd type="none"/>
              <a:tailEnd type="none"/>
            </a:ln>
            <a:effectLst/>
          </p:spPr>
        </p:cxnSp>
        <p:cxnSp>
          <p:nvCxnSpPr>
            <p:cNvPr id="215" name="Straight Connector 214">
              <a:extLst>
                <a:ext uri="{FF2B5EF4-FFF2-40B4-BE49-F238E27FC236}">
                  <a16:creationId xmlns:a16="http://schemas.microsoft.com/office/drawing/2014/main" id="{0F8DA0E9-554A-40A7-83E5-4FA47833B24F}"/>
                </a:ext>
              </a:extLst>
            </p:cNvPr>
            <p:cNvCxnSpPr/>
            <p:nvPr/>
          </p:nvCxnSpPr>
          <p:spPr>
            <a:xfrm>
              <a:off x="11501035" y="0"/>
              <a:ext cx="0" cy="6994525"/>
            </a:xfrm>
            <a:prstGeom prst="line">
              <a:avLst/>
            </a:prstGeom>
            <a:noFill/>
            <a:ln w="9525" cap="flat" cmpd="sng" algn="ctr">
              <a:solidFill>
                <a:srgbClr val="80BCEB"/>
              </a:solidFill>
              <a:prstDash val="sysDot"/>
              <a:headEnd type="none"/>
              <a:tailEnd type="none"/>
            </a:ln>
            <a:effectLst/>
          </p:spPr>
        </p:cxnSp>
        <p:cxnSp>
          <p:nvCxnSpPr>
            <p:cNvPr id="216" name="Straight Connector 215">
              <a:extLst>
                <a:ext uri="{FF2B5EF4-FFF2-40B4-BE49-F238E27FC236}">
                  <a16:creationId xmlns:a16="http://schemas.microsoft.com/office/drawing/2014/main" id="{C52D298D-9F66-4CD4-9DED-FD04AE99129A}"/>
                </a:ext>
              </a:extLst>
            </p:cNvPr>
            <p:cNvCxnSpPr/>
            <p:nvPr/>
          </p:nvCxnSpPr>
          <p:spPr>
            <a:xfrm>
              <a:off x="11267771" y="0"/>
              <a:ext cx="0" cy="6994525"/>
            </a:xfrm>
            <a:prstGeom prst="line">
              <a:avLst/>
            </a:prstGeom>
            <a:noFill/>
            <a:ln w="9525" cap="flat" cmpd="sng" algn="ctr">
              <a:solidFill>
                <a:srgbClr val="80BCEB"/>
              </a:solidFill>
              <a:prstDash val="sysDot"/>
              <a:headEnd type="none"/>
              <a:tailEnd type="none"/>
            </a:ln>
            <a:effectLst/>
          </p:spPr>
        </p:cxnSp>
        <p:cxnSp>
          <p:nvCxnSpPr>
            <p:cNvPr id="217" name="Straight Connector 216">
              <a:extLst>
                <a:ext uri="{FF2B5EF4-FFF2-40B4-BE49-F238E27FC236}">
                  <a16:creationId xmlns:a16="http://schemas.microsoft.com/office/drawing/2014/main" id="{7CC4BB02-3024-4078-AFD1-4F8FF4328CBC}"/>
                </a:ext>
              </a:extLst>
            </p:cNvPr>
            <p:cNvCxnSpPr/>
            <p:nvPr/>
          </p:nvCxnSpPr>
          <p:spPr>
            <a:xfrm>
              <a:off x="11734299" y="0"/>
              <a:ext cx="0" cy="6994525"/>
            </a:xfrm>
            <a:prstGeom prst="line">
              <a:avLst/>
            </a:prstGeom>
            <a:noFill/>
            <a:ln w="9525" cap="flat" cmpd="sng" algn="ctr">
              <a:solidFill>
                <a:srgbClr val="80BCEB"/>
              </a:solidFill>
              <a:prstDash val="sysDot"/>
              <a:headEnd type="none"/>
              <a:tailEnd type="none"/>
            </a:ln>
            <a:effectLst/>
          </p:spPr>
        </p:cxnSp>
        <p:cxnSp>
          <p:nvCxnSpPr>
            <p:cNvPr id="218" name="Straight Connector 217">
              <a:extLst>
                <a:ext uri="{FF2B5EF4-FFF2-40B4-BE49-F238E27FC236}">
                  <a16:creationId xmlns:a16="http://schemas.microsoft.com/office/drawing/2014/main" id="{886C3638-1C51-4839-859E-8DFC48DF0B92}"/>
                </a:ext>
              </a:extLst>
            </p:cNvPr>
            <p:cNvCxnSpPr/>
            <p:nvPr/>
          </p:nvCxnSpPr>
          <p:spPr>
            <a:xfrm>
              <a:off x="10801242" y="0"/>
              <a:ext cx="0" cy="6994525"/>
            </a:xfrm>
            <a:prstGeom prst="line">
              <a:avLst/>
            </a:prstGeom>
            <a:noFill/>
            <a:ln w="9525" cap="flat" cmpd="sng" algn="ctr">
              <a:solidFill>
                <a:srgbClr val="80BCEB"/>
              </a:solidFill>
              <a:prstDash val="sysDot"/>
              <a:headEnd type="none"/>
              <a:tailEnd type="none"/>
            </a:ln>
            <a:effectLst/>
          </p:spPr>
        </p:cxnSp>
        <p:cxnSp>
          <p:nvCxnSpPr>
            <p:cNvPr id="219" name="Straight Connector 218">
              <a:extLst>
                <a:ext uri="{FF2B5EF4-FFF2-40B4-BE49-F238E27FC236}">
                  <a16:creationId xmlns:a16="http://schemas.microsoft.com/office/drawing/2014/main" id="{84844DAD-F16C-4EFF-90A2-4801E112B12B}"/>
                </a:ext>
              </a:extLst>
            </p:cNvPr>
            <p:cNvCxnSpPr/>
            <p:nvPr/>
          </p:nvCxnSpPr>
          <p:spPr>
            <a:xfrm>
              <a:off x="10567978" y="0"/>
              <a:ext cx="0" cy="6994525"/>
            </a:xfrm>
            <a:prstGeom prst="line">
              <a:avLst/>
            </a:prstGeom>
            <a:noFill/>
            <a:ln w="9525" cap="flat" cmpd="sng" algn="ctr">
              <a:solidFill>
                <a:srgbClr val="80BCEB"/>
              </a:solidFill>
              <a:prstDash val="sysDot"/>
              <a:headEnd type="none"/>
              <a:tailEnd type="none"/>
            </a:ln>
            <a:effectLst/>
          </p:spPr>
        </p:cxnSp>
        <p:cxnSp>
          <p:nvCxnSpPr>
            <p:cNvPr id="220" name="Straight Connector 219">
              <a:extLst>
                <a:ext uri="{FF2B5EF4-FFF2-40B4-BE49-F238E27FC236}">
                  <a16:creationId xmlns:a16="http://schemas.microsoft.com/office/drawing/2014/main" id="{3BE4D35B-14CC-471D-91BA-0F8016597D44}"/>
                </a:ext>
              </a:extLst>
            </p:cNvPr>
            <p:cNvCxnSpPr/>
            <p:nvPr/>
          </p:nvCxnSpPr>
          <p:spPr>
            <a:xfrm>
              <a:off x="11023600" y="101600"/>
              <a:ext cx="10907" cy="6892925"/>
            </a:xfrm>
            <a:prstGeom prst="line">
              <a:avLst/>
            </a:prstGeom>
            <a:noFill/>
            <a:ln w="9525" cap="flat" cmpd="sng" algn="ctr">
              <a:solidFill>
                <a:srgbClr val="80BCEB"/>
              </a:solidFill>
              <a:prstDash val="sysDot"/>
              <a:headEnd type="none"/>
              <a:tailEnd type="none"/>
            </a:ln>
            <a:effectLst/>
          </p:spPr>
        </p:cxnSp>
        <p:cxnSp>
          <p:nvCxnSpPr>
            <p:cNvPr id="221" name="Straight Connector 220">
              <a:extLst>
                <a:ext uri="{FF2B5EF4-FFF2-40B4-BE49-F238E27FC236}">
                  <a16:creationId xmlns:a16="http://schemas.microsoft.com/office/drawing/2014/main" id="{DE510C11-9D19-401A-A9C6-1B1A3F4E85D2}"/>
                </a:ext>
              </a:extLst>
            </p:cNvPr>
            <p:cNvCxnSpPr/>
            <p:nvPr/>
          </p:nvCxnSpPr>
          <p:spPr>
            <a:xfrm>
              <a:off x="10101450" y="0"/>
              <a:ext cx="0" cy="6994525"/>
            </a:xfrm>
            <a:prstGeom prst="line">
              <a:avLst/>
            </a:prstGeom>
            <a:noFill/>
            <a:ln w="9525" cap="flat" cmpd="sng" algn="ctr">
              <a:solidFill>
                <a:srgbClr val="80BCEB"/>
              </a:solidFill>
              <a:prstDash val="sysDot"/>
              <a:headEnd type="none"/>
              <a:tailEnd type="none"/>
            </a:ln>
            <a:effectLst/>
          </p:spPr>
        </p:cxnSp>
        <p:cxnSp>
          <p:nvCxnSpPr>
            <p:cNvPr id="222" name="Straight Connector 221">
              <a:extLst>
                <a:ext uri="{FF2B5EF4-FFF2-40B4-BE49-F238E27FC236}">
                  <a16:creationId xmlns:a16="http://schemas.microsoft.com/office/drawing/2014/main" id="{6000224A-2ED6-4912-BFB4-2255BAE44EF7}"/>
                </a:ext>
              </a:extLst>
            </p:cNvPr>
            <p:cNvCxnSpPr/>
            <p:nvPr/>
          </p:nvCxnSpPr>
          <p:spPr>
            <a:xfrm>
              <a:off x="9868186" y="0"/>
              <a:ext cx="0" cy="6994525"/>
            </a:xfrm>
            <a:prstGeom prst="line">
              <a:avLst/>
            </a:prstGeom>
            <a:noFill/>
            <a:ln w="9525" cap="flat" cmpd="sng" algn="ctr">
              <a:solidFill>
                <a:srgbClr val="80BCEB"/>
              </a:solidFill>
              <a:prstDash val="sysDot"/>
              <a:headEnd type="none"/>
              <a:tailEnd type="none"/>
            </a:ln>
            <a:effectLst/>
          </p:spPr>
        </p:cxnSp>
        <p:cxnSp>
          <p:nvCxnSpPr>
            <p:cNvPr id="223" name="Straight Connector 222">
              <a:extLst>
                <a:ext uri="{FF2B5EF4-FFF2-40B4-BE49-F238E27FC236}">
                  <a16:creationId xmlns:a16="http://schemas.microsoft.com/office/drawing/2014/main" id="{E0025775-A48F-422F-9790-A805ACA4368F}"/>
                </a:ext>
              </a:extLst>
            </p:cNvPr>
            <p:cNvCxnSpPr/>
            <p:nvPr/>
          </p:nvCxnSpPr>
          <p:spPr>
            <a:xfrm>
              <a:off x="10334714" y="0"/>
              <a:ext cx="0" cy="6994525"/>
            </a:xfrm>
            <a:prstGeom prst="line">
              <a:avLst/>
            </a:prstGeom>
            <a:noFill/>
            <a:ln w="9525" cap="flat" cmpd="sng" algn="ctr">
              <a:solidFill>
                <a:srgbClr val="80BCEB"/>
              </a:solidFill>
              <a:prstDash val="sysDot"/>
              <a:headEnd type="none"/>
              <a:tailEnd type="none"/>
            </a:ln>
            <a:effectLst/>
          </p:spPr>
        </p:cxnSp>
        <p:cxnSp>
          <p:nvCxnSpPr>
            <p:cNvPr id="224" name="Straight Connector 223">
              <a:extLst>
                <a:ext uri="{FF2B5EF4-FFF2-40B4-BE49-F238E27FC236}">
                  <a16:creationId xmlns:a16="http://schemas.microsoft.com/office/drawing/2014/main" id="{175570C4-46A5-4CEB-90C3-D13A93C51D0A}"/>
                </a:ext>
              </a:extLst>
            </p:cNvPr>
            <p:cNvCxnSpPr/>
            <p:nvPr/>
          </p:nvCxnSpPr>
          <p:spPr>
            <a:xfrm>
              <a:off x="8701866" y="0"/>
              <a:ext cx="0" cy="6994525"/>
            </a:xfrm>
            <a:prstGeom prst="line">
              <a:avLst/>
            </a:prstGeom>
            <a:noFill/>
            <a:ln w="9525" cap="flat" cmpd="sng" algn="ctr">
              <a:solidFill>
                <a:srgbClr val="80BCEB"/>
              </a:solidFill>
              <a:prstDash val="sysDot"/>
              <a:headEnd type="none"/>
              <a:tailEnd type="none"/>
            </a:ln>
            <a:effectLst/>
          </p:spPr>
        </p:cxnSp>
        <p:cxnSp>
          <p:nvCxnSpPr>
            <p:cNvPr id="225" name="Straight Connector 224">
              <a:extLst>
                <a:ext uri="{FF2B5EF4-FFF2-40B4-BE49-F238E27FC236}">
                  <a16:creationId xmlns:a16="http://schemas.microsoft.com/office/drawing/2014/main" id="{B16CE761-0AFB-48AF-955D-B3C2577D768B}"/>
                </a:ext>
              </a:extLst>
            </p:cNvPr>
            <p:cNvCxnSpPr/>
            <p:nvPr/>
          </p:nvCxnSpPr>
          <p:spPr>
            <a:xfrm>
              <a:off x="8468601" y="0"/>
              <a:ext cx="0" cy="6994525"/>
            </a:xfrm>
            <a:prstGeom prst="line">
              <a:avLst/>
            </a:prstGeom>
            <a:noFill/>
            <a:ln w="9525" cap="flat" cmpd="sng" algn="ctr">
              <a:solidFill>
                <a:srgbClr val="80BCEB"/>
              </a:solidFill>
              <a:prstDash val="sysDot"/>
              <a:headEnd type="none"/>
              <a:tailEnd type="none"/>
            </a:ln>
            <a:effectLst/>
          </p:spPr>
        </p:cxnSp>
        <p:cxnSp>
          <p:nvCxnSpPr>
            <p:cNvPr id="226" name="Straight Connector 225">
              <a:extLst>
                <a:ext uri="{FF2B5EF4-FFF2-40B4-BE49-F238E27FC236}">
                  <a16:creationId xmlns:a16="http://schemas.microsoft.com/office/drawing/2014/main" id="{EBC3717E-4C10-42E9-9FB4-3BFA0DBB54F6}"/>
                </a:ext>
              </a:extLst>
            </p:cNvPr>
            <p:cNvCxnSpPr/>
            <p:nvPr/>
          </p:nvCxnSpPr>
          <p:spPr>
            <a:xfrm>
              <a:off x="8935130" y="0"/>
              <a:ext cx="0" cy="6994525"/>
            </a:xfrm>
            <a:prstGeom prst="line">
              <a:avLst/>
            </a:prstGeom>
            <a:noFill/>
            <a:ln w="9525" cap="flat" cmpd="sng" algn="ctr">
              <a:solidFill>
                <a:srgbClr val="80BCEB"/>
              </a:solidFill>
              <a:prstDash val="sysDot"/>
              <a:headEnd type="none"/>
              <a:tailEnd type="none"/>
            </a:ln>
            <a:effectLst/>
          </p:spPr>
        </p:cxnSp>
        <p:cxnSp>
          <p:nvCxnSpPr>
            <p:cNvPr id="227" name="Straight Connector 226">
              <a:extLst>
                <a:ext uri="{FF2B5EF4-FFF2-40B4-BE49-F238E27FC236}">
                  <a16:creationId xmlns:a16="http://schemas.microsoft.com/office/drawing/2014/main" id="{9DA5B8F6-31A7-429F-A8E5-CA919E7B7F62}"/>
                </a:ext>
              </a:extLst>
            </p:cNvPr>
            <p:cNvCxnSpPr/>
            <p:nvPr/>
          </p:nvCxnSpPr>
          <p:spPr>
            <a:xfrm>
              <a:off x="9401658" y="0"/>
              <a:ext cx="0" cy="6994525"/>
            </a:xfrm>
            <a:prstGeom prst="line">
              <a:avLst/>
            </a:prstGeom>
            <a:noFill/>
            <a:ln w="9525" cap="flat" cmpd="sng" algn="ctr">
              <a:solidFill>
                <a:srgbClr val="80BCEB"/>
              </a:solidFill>
              <a:prstDash val="sysDot"/>
              <a:headEnd type="none"/>
              <a:tailEnd type="none"/>
            </a:ln>
            <a:effectLst/>
          </p:spPr>
        </p:cxnSp>
        <p:cxnSp>
          <p:nvCxnSpPr>
            <p:cNvPr id="228" name="Straight Connector 227">
              <a:extLst>
                <a:ext uri="{FF2B5EF4-FFF2-40B4-BE49-F238E27FC236}">
                  <a16:creationId xmlns:a16="http://schemas.microsoft.com/office/drawing/2014/main" id="{865621E2-8AE4-4CA0-AA5C-C585E580AB86}"/>
                </a:ext>
              </a:extLst>
            </p:cNvPr>
            <p:cNvCxnSpPr/>
            <p:nvPr/>
          </p:nvCxnSpPr>
          <p:spPr>
            <a:xfrm>
              <a:off x="9168394" y="0"/>
              <a:ext cx="0" cy="6994525"/>
            </a:xfrm>
            <a:prstGeom prst="line">
              <a:avLst/>
            </a:prstGeom>
            <a:noFill/>
            <a:ln w="9525" cap="flat" cmpd="sng" algn="ctr">
              <a:solidFill>
                <a:srgbClr val="80BCEB"/>
              </a:solidFill>
              <a:prstDash val="sysDot"/>
              <a:headEnd type="none"/>
              <a:tailEnd type="none"/>
            </a:ln>
            <a:effectLst/>
          </p:spPr>
        </p:cxnSp>
        <p:cxnSp>
          <p:nvCxnSpPr>
            <p:cNvPr id="229" name="Straight Connector 228">
              <a:extLst>
                <a:ext uri="{FF2B5EF4-FFF2-40B4-BE49-F238E27FC236}">
                  <a16:creationId xmlns:a16="http://schemas.microsoft.com/office/drawing/2014/main" id="{F6512727-8E05-413A-981A-932DD5CBF829}"/>
                </a:ext>
              </a:extLst>
            </p:cNvPr>
            <p:cNvCxnSpPr/>
            <p:nvPr/>
          </p:nvCxnSpPr>
          <p:spPr>
            <a:xfrm>
              <a:off x="9634922" y="0"/>
              <a:ext cx="0" cy="6994525"/>
            </a:xfrm>
            <a:prstGeom prst="line">
              <a:avLst/>
            </a:prstGeom>
            <a:noFill/>
            <a:ln w="9525" cap="flat" cmpd="sng" algn="ctr">
              <a:solidFill>
                <a:srgbClr val="80BCEB"/>
              </a:solidFill>
              <a:prstDash val="sysDot"/>
              <a:headEnd type="none"/>
              <a:tailEnd type="none"/>
            </a:ln>
            <a:effectLst/>
          </p:spPr>
        </p:cxnSp>
        <p:cxnSp>
          <p:nvCxnSpPr>
            <p:cNvPr id="230" name="Straight Connector 229">
              <a:extLst>
                <a:ext uri="{FF2B5EF4-FFF2-40B4-BE49-F238E27FC236}">
                  <a16:creationId xmlns:a16="http://schemas.microsoft.com/office/drawing/2014/main" id="{61FC09FE-4DFC-4861-B567-ED7EE533130B}"/>
                </a:ext>
              </a:extLst>
            </p:cNvPr>
            <p:cNvCxnSpPr/>
            <p:nvPr/>
          </p:nvCxnSpPr>
          <p:spPr>
            <a:xfrm>
              <a:off x="8002073" y="0"/>
              <a:ext cx="0" cy="6994525"/>
            </a:xfrm>
            <a:prstGeom prst="line">
              <a:avLst/>
            </a:prstGeom>
            <a:noFill/>
            <a:ln w="9525" cap="flat" cmpd="sng" algn="ctr">
              <a:solidFill>
                <a:srgbClr val="80BCEB"/>
              </a:solidFill>
              <a:prstDash val="sysDot"/>
              <a:headEnd type="none"/>
              <a:tailEnd type="none"/>
            </a:ln>
            <a:effectLst/>
          </p:spPr>
        </p:cxnSp>
        <p:cxnSp>
          <p:nvCxnSpPr>
            <p:cNvPr id="231" name="Straight Connector 230">
              <a:extLst>
                <a:ext uri="{FF2B5EF4-FFF2-40B4-BE49-F238E27FC236}">
                  <a16:creationId xmlns:a16="http://schemas.microsoft.com/office/drawing/2014/main" id="{ADB0E63E-82C7-482D-9392-F9EA11B00459}"/>
                </a:ext>
              </a:extLst>
            </p:cNvPr>
            <p:cNvCxnSpPr/>
            <p:nvPr/>
          </p:nvCxnSpPr>
          <p:spPr>
            <a:xfrm>
              <a:off x="7768809" y="0"/>
              <a:ext cx="0" cy="6994525"/>
            </a:xfrm>
            <a:prstGeom prst="line">
              <a:avLst/>
            </a:prstGeom>
            <a:noFill/>
            <a:ln w="9525" cap="flat" cmpd="sng" algn="ctr">
              <a:solidFill>
                <a:srgbClr val="80BCEB"/>
              </a:solidFill>
              <a:prstDash val="sysDot"/>
              <a:headEnd type="none"/>
              <a:tailEnd type="none"/>
            </a:ln>
            <a:effectLst/>
          </p:spPr>
        </p:cxnSp>
        <p:cxnSp>
          <p:nvCxnSpPr>
            <p:cNvPr id="232" name="Straight Connector 231">
              <a:extLst>
                <a:ext uri="{FF2B5EF4-FFF2-40B4-BE49-F238E27FC236}">
                  <a16:creationId xmlns:a16="http://schemas.microsoft.com/office/drawing/2014/main" id="{B0C96966-B793-484F-94FA-16CE8EA04245}"/>
                </a:ext>
              </a:extLst>
            </p:cNvPr>
            <p:cNvCxnSpPr/>
            <p:nvPr/>
          </p:nvCxnSpPr>
          <p:spPr>
            <a:xfrm>
              <a:off x="8235337" y="0"/>
              <a:ext cx="0" cy="6994525"/>
            </a:xfrm>
            <a:prstGeom prst="line">
              <a:avLst/>
            </a:prstGeom>
            <a:noFill/>
            <a:ln w="9525" cap="flat" cmpd="sng" algn="ctr">
              <a:solidFill>
                <a:srgbClr val="80BCEB"/>
              </a:solidFill>
              <a:prstDash val="sysDot"/>
              <a:headEnd type="none"/>
              <a:tailEnd type="none"/>
            </a:ln>
            <a:effectLst/>
          </p:spPr>
        </p:cxnSp>
        <p:cxnSp>
          <p:nvCxnSpPr>
            <p:cNvPr id="233" name="Straight Connector 232">
              <a:extLst>
                <a:ext uri="{FF2B5EF4-FFF2-40B4-BE49-F238E27FC236}">
                  <a16:creationId xmlns:a16="http://schemas.microsoft.com/office/drawing/2014/main" id="{D69CC312-B0F1-4A58-A727-1A261FC787F6}"/>
                </a:ext>
              </a:extLst>
            </p:cNvPr>
            <p:cNvCxnSpPr/>
            <p:nvPr/>
          </p:nvCxnSpPr>
          <p:spPr>
            <a:xfrm>
              <a:off x="7535545" y="0"/>
              <a:ext cx="0" cy="6994525"/>
            </a:xfrm>
            <a:prstGeom prst="line">
              <a:avLst/>
            </a:prstGeom>
            <a:noFill/>
            <a:ln w="9525" cap="flat" cmpd="sng" algn="ctr">
              <a:solidFill>
                <a:srgbClr val="80BCEB"/>
              </a:solidFill>
              <a:prstDash val="sysDot"/>
              <a:headEnd type="none"/>
              <a:tailEnd type="none"/>
            </a:ln>
            <a:effectLst/>
          </p:spPr>
        </p:cxnSp>
        <p:cxnSp>
          <p:nvCxnSpPr>
            <p:cNvPr id="234" name="Straight Connector 233">
              <a:extLst>
                <a:ext uri="{FF2B5EF4-FFF2-40B4-BE49-F238E27FC236}">
                  <a16:creationId xmlns:a16="http://schemas.microsoft.com/office/drawing/2014/main" id="{A49B11FE-B21A-48C9-8B58-9FE8929653FF}"/>
                </a:ext>
              </a:extLst>
            </p:cNvPr>
            <p:cNvCxnSpPr/>
            <p:nvPr/>
          </p:nvCxnSpPr>
          <p:spPr>
            <a:xfrm flipH="1">
              <a:off x="5669440" y="4665283"/>
              <a:ext cx="6764642" cy="0"/>
            </a:xfrm>
            <a:prstGeom prst="line">
              <a:avLst/>
            </a:prstGeom>
            <a:noFill/>
            <a:ln w="9525" cap="flat" cmpd="sng" algn="ctr">
              <a:solidFill>
                <a:srgbClr val="80BCEB"/>
              </a:solidFill>
              <a:prstDash val="sysDot"/>
              <a:headEnd type="none"/>
              <a:tailEnd type="none"/>
            </a:ln>
            <a:effectLst/>
          </p:spPr>
        </p:cxnSp>
        <p:cxnSp>
          <p:nvCxnSpPr>
            <p:cNvPr id="235" name="Straight Connector 234">
              <a:extLst>
                <a:ext uri="{FF2B5EF4-FFF2-40B4-BE49-F238E27FC236}">
                  <a16:creationId xmlns:a16="http://schemas.microsoft.com/office/drawing/2014/main" id="{F5387198-76F6-42A2-8A44-15ADD35591A8}"/>
                </a:ext>
              </a:extLst>
            </p:cNvPr>
            <p:cNvCxnSpPr/>
            <p:nvPr/>
          </p:nvCxnSpPr>
          <p:spPr>
            <a:xfrm flipH="1">
              <a:off x="5669440" y="4432019"/>
              <a:ext cx="6764642" cy="0"/>
            </a:xfrm>
            <a:prstGeom prst="line">
              <a:avLst/>
            </a:prstGeom>
            <a:noFill/>
            <a:ln w="9525" cap="flat" cmpd="sng" algn="ctr">
              <a:solidFill>
                <a:srgbClr val="80BCEB"/>
              </a:solidFill>
              <a:prstDash val="sysDot"/>
              <a:headEnd type="none"/>
              <a:tailEnd type="none"/>
            </a:ln>
            <a:effectLst/>
          </p:spPr>
        </p:cxnSp>
        <p:cxnSp>
          <p:nvCxnSpPr>
            <p:cNvPr id="236" name="Straight Connector 235">
              <a:extLst>
                <a:ext uri="{FF2B5EF4-FFF2-40B4-BE49-F238E27FC236}">
                  <a16:creationId xmlns:a16="http://schemas.microsoft.com/office/drawing/2014/main" id="{2CE1F685-D6DC-4245-981F-76C7C4135596}"/>
                </a:ext>
              </a:extLst>
            </p:cNvPr>
            <p:cNvCxnSpPr/>
            <p:nvPr/>
          </p:nvCxnSpPr>
          <p:spPr>
            <a:xfrm flipH="1">
              <a:off x="5669440" y="4898539"/>
              <a:ext cx="6764642" cy="0"/>
            </a:xfrm>
            <a:prstGeom prst="line">
              <a:avLst/>
            </a:prstGeom>
            <a:noFill/>
            <a:ln w="9525" cap="flat" cmpd="sng" algn="ctr">
              <a:solidFill>
                <a:srgbClr val="80BCEB"/>
              </a:solidFill>
              <a:prstDash val="sysDot"/>
              <a:headEnd type="none"/>
              <a:tailEnd type="none"/>
            </a:ln>
            <a:effectLst/>
          </p:spPr>
        </p:cxnSp>
        <p:cxnSp>
          <p:nvCxnSpPr>
            <p:cNvPr id="237" name="Straight Connector 236">
              <a:extLst>
                <a:ext uri="{FF2B5EF4-FFF2-40B4-BE49-F238E27FC236}">
                  <a16:creationId xmlns:a16="http://schemas.microsoft.com/office/drawing/2014/main" id="{61CC4520-9B65-4D2C-823D-5651BE82B52D}"/>
                </a:ext>
              </a:extLst>
            </p:cNvPr>
            <p:cNvCxnSpPr/>
            <p:nvPr/>
          </p:nvCxnSpPr>
          <p:spPr>
            <a:xfrm flipH="1">
              <a:off x="5669440" y="3965491"/>
              <a:ext cx="6764642" cy="0"/>
            </a:xfrm>
            <a:prstGeom prst="line">
              <a:avLst/>
            </a:prstGeom>
            <a:noFill/>
            <a:ln w="9525" cap="flat" cmpd="sng" algn="ctr">
              <a:solidFill>
                <a:srgbClr val="80BCEB"/>
              </a:solidFill>
              <a:prstDash val="sysDot"/>
              <a:headEnd type="none"/>
              <a:tailEnd type="none"/>
            </a:ln>
            <a:effectLst/>
          </p:spPr>
        </p:cxnSp>
        <p:cxnSp>
          <p:nvCxnSpPr>
            <p:cNvPr id="238" name="Straight Connector 237">
              <a:extLst>
                <a:ext uri="{FF2B5EF4-FFF2-40B4-BE49-F238E27FC236}">
                  <a16:creationId xmlns:a16="http://schemas.microsoft.com/office/drawing/2014/main" id="{7C231859-C979-4573-9E51-3E39F76CB905}"/>
                </a:ext>
              </a:extLst>
            </p:cNvPr>
            <p:cNvCxnSpPr/>
            <p:nvPr/>
          </p:nvCxnSpPr>
          <p:spPr>
            <a:xfrm flipH="1">
              <a:off x="5669440" y="3732227"/>
              <a:ext cx="6764642" cy="0"/>
            </a:xfrm>
            <a:prstGeom prst="line">
              <a:avLst/>
            </a:prstGeom>
            <a:noFill/>
            <a:ln w="9525" cap="flat" cmpd="sng" algn="ctr">
              <a:solidFill>
                <a:srgbClr val="80BCEB"/>
              </a:solidFill>
              <a:prstDash val="sysDot"/>
              <a:headEnd type="none"/>
              <a:tailEnd type="none"/>
            </a:ln>
            <a:effectLst/>
          </p:spPr>
        </p:cxnSp>
        <p:cxnSp>
          <p:nvCxnSpPr>
            <p:cNvPr id="239" name="Straight Connector 238">
              <a:extLst>
                <a:ext uri="{FF2B5EF4-FFF2-40B4-BE49-F238E27FC236}">
                  <a16:creationId xmlns:a16="http://schemas.microsoft.com/office/drawing/2014/main" id="{20426A5B-691F-4D84-ADD1-D07DCBF00FDA}"/>
                </a:ext>
              </a:extLst>
            </p:cNvPr>
            <p:cNvCxnSpPr/>
            <p:nvPr/>
          </p:nvCxnSpPr>
          <p:spPr>
            <a:xfrm flipH="1">
              <a:off x="5669440" y="4198755"/>
              <a:ext cx="6764642" cy="0"/>
            </a:xfrm>
            <a:prstGeom prst="line">
              <a:avLst/>
            </a:prstGeom>
            <a:noFill/>
            <a:ln w="9525" cap="flat" cmpd="sng" algn="ctr">
              <a:solidFill>
                <a:srgbClr val="80BCEB"/>
              </a:solidFill>
              <a:prstDash val="sysDot"/>
              <a:headEnd type="none"/>
              <a:tailEnd type="none"/>
            </a:ln>
            <a:effectLst/>
          </p:spPr>
        </p:cxnSp>
        <p:cxnSp>
          <p:nvCxnSpPr>
            <p:cNvPr id="240" name="Straight Connector 239">
              <a:extLst>
                <a:ext uri="{FF2B5EF4-FFF2-40B4-BE49-F238E27FC236}">
                  <a16:creationId xmlns:a16="http://schemas.microsoft.com/office/drawing/2014/main" id="{4C81B6B6-7E3C-49DB-B1E2-581EA7D37D23}"/>
                </a:ext>
              </a:extLst>
            </p:cNvPr>
            <p:cNvCxnSpPr/>
            <p:nvPr/>
          </p:nvCxnSpPr>
          <p:spPr>
            <a:xfrm flipH="1">
              <a:off x="5669440" y="3265698"/>
              <a:ext cx="6764642" cy="0"/>
            </a:xfrm>
            <a:prstGeom prst="line">
              <a:avLst/>
            </a:prstGeom>
            <a:noFill/>
            <a:ln w="9525" cap="flat" cmpd="sng" algn="ctr">
              <a:solidFill>
                <a:srgbClr val="80BCEB"/>
              </a:solidFill>
              <a:prstDash val="sysDot"/>
              <a:headEnd type="none"/>
              <a:tailEnd type="none"/>
            </a:ln>
            <a:effectLst/>
          </p:spPr>
        </p:cxnSp>
        <p:cxnSp>
          <p:nvCxnSpPr>
            <p:cNvPr id="241" name="Straight Connector 240">
              <a:extLst>
                <a:ext uri="{FF2B5EF4-FFF2-40B4-BE49-F238E27FC236}">
                  <a16:creationId xmlns:a16="http://schemas.microsoft.com/office/drawing/2014/main" id="{C71112FF-9F6E-4A98-B196-E802CB9F0F06}"/>
                </a:ext>
              </a:extLst>
            </p:cNvPr>
            <p:cNvCxnSpPr/>
            <p:nvPr/>
          </p:nvCxnSpPr>
          <p:spPr>
            <a:xfrm flipH="1">
              <a:off x="5669440" y="3032434"/>
              <a:ext cx="6764642" cy="0"/>
            </a:xfrm>
            <a:prstGeom prst="line">
              <a:avLst/>
            </a:prstGeom>
            <a:noFill/>
            <a:ln w="9525" cap="flat" cmpd="sng" algn="ctr">
              <a:solidFill>
                <a:srgbClr val="80BCEB"/>
              </a:solidFill>
              <a:prstDash val="sysDot"/>
              <a:headEnd type="none"/>
              <a:tailEnd type="none"/>
            </a:ln>
            <a:effectLst/>
          </p:spPr>
        </p:cxnSp>
        <p:cxnSp>
          <p:nvCxnSpPr>
            <p:cNvPr id="242" name="Straight Connector 241">
              <a:extLst>
                <a:ext uri="{FF2B5EF4-FFF2-40B4-BE49-F238E27FC236}">
                  <a16:creationId xmlns:a16="http://schemas.microsoft.com/office/drawing/2014/main" id="{7C79CF7F-7B43-45C9-AFEC-9236E4C8B3F2}"/>
                </a:ext>
              </a:extLst>
            </p:cNvPr>
            <p:cNvCxnSpPr/>
            <p:nvPr/>
          </p:nvCxnSpPr>
          <p:spPr>
            <a:xfrm flipH="1">
              <a:off x="5669440" y="3498963"/>
              <a:ext cx="6764642" cy="0"/>
            </a:xfrm>
            <a:prstGeom prst="line">
              <a:avLst/>
            </a:prstGeom>
            <a:noFill/>
            <a:ln w="9525" cap="flat" cmpd="sng" algn="ctr">
              <a:solidFill>
                <a:srgbClr val="80BCEB"/>
              </a:solidFill>
              <a:prstDash val="sysDot"/>
              <a:headEnd type="none"/>
              <a:tailEnd type="none"/>
            </a:ln>
            <a:effectLst/>
          </p:spPr>
        </p:cxnSp>
        <p:cxnSp>
          <p:nvCxnSpPr>
            <p:cNvPr id="243" name="Straight Connector 242">
              <a:extLst>
                <a:ext uri="{FF2B5EF4-FFF2-40B4-BE49-F238E27FC236}">
                  <a16:creationId xmlns:a16="http://schemas.microsoft.com/office/drawing/2014/main" id="{FEFDD273-3401-4E3D-9E2E-178839ECFA7D}"/>
                </a:ext>
              </a:extLst>
            </p:cNvPr>
            <p:cNvCxnSpPr/>
            <p:nvPr/>
          </p:nvCxnSpPr>
          <p:spPr>
            <a:xfrm flipH="1">
              <a:off x="5669440" y="2565906"/>
              <a:ext cx="6764642" cy="0"/>
            </a:xfrm>
            <a:prstGeom prst="line">
              <a:avLst/>
            </a:prstGeom>
            <a:noFill/>
            <a:ln w="9525" cap="flat" cmpd="sng" algn="ctr">
              <a:solidFill>
                <a:srgbClr val="80BCEB"/>
              </a:solidFill>
              <a:prstDash val="sysDot"/>
              <a:headEnd type="none"/>
              <a:tailEnd type="none"/>
            </a:ln>
            <a:effectLst/>
          </p:spPr>
        </p:cxnSp>
        <p:cxnSp>
          <p:nvCxnSpPr>
            <p:cNvPr id="244" name="Straight Connector 243">
              <a:extLst>
                <a:ext uri="{FF2B5EF4-FFF2-40B4-BE49-F238E27FC236}">
                  <a16:creationId xmlns:a16="http://schemas.microsoft.com/office/drawing/2014/main" id="{152DB73A-8689-4C09-8EC7-65D6D5E4704F}"/>
                </a:ext>
              </a:extLst>
            </p:cNvPr>
            <p:cNvCxnSpPr/>
            <p:nvPr/>
          </p:nvCxnSpPr>
          <p:spPr>
            <a:xfrm flipH="1">
              <a:off x="5669440" y="2332642"/>
              <a:ext cx="6764642" cy="0"/>
            </a:xfrm>
            <a:prstGeom prst="line">
              <a:avLst/>
            </a:prstGeom>
            <a:noFill/>
            <a:ln w="9525" cap="flat" cmpd="sng" algn="ctr">
              <a:solidFill>
                <a:srgbClr val="80BCEB"/>
              </a:solidFill>
              <a:prstDash val="sysDot"/>
              <a:headEnd type="none"/>
              <a:tailEnd type="none"/>
            </a:ln>
            <a:effectLst/>
          </p:spPr>
        </p:cxnSp>
        <p:cxnSp>
          <p:nvCxnSpPr>
            <p:cNvPr id="245" name="Straight Connector 244">
              <a:extLst>
                <a:ext uri="{FF2B5EF4-FFF2-40B4-BE49-F238E27FC236}">
                  <a16:creationId xmlns:a16="http://schemas.microsoft.com/office/drawing/2014/main" id="{695E8082-82D7-49C9-AEE5-C1DE6BAE3AE6}"/>
                </a:ext>
              </a:extLst>
            </p:cNvPr>
            <p:cNvCxnSpPr/>
            <p:nvPr/>
          </p:nvCxnSpPr>
          <p:spPr>
            <a:xfrm flipH="1">
              <a:off x="5669440" y="2799170"/>
              <a:ext cx="6764642" cy="0"/>
            </a:xfrm>
            <a:prstGeom prst="line">
              <a:avLst/>
            </a:prstGeom>
            <a:noFill/>
            <a:ln w="9525" cap="flat" cmpd="sng" algn="ctr">
              <a:solidFill>
                <a:srgbClr val="80BCEB"/>
              </a:solidFill>
              <a:prstDash val="sysDot"/>
              <a:headEnd type="none"/>
              <a:tailEnd type="none"/>
            </a:ln>
            <a:effectLst/>
          </p:spPr>
        </p:cxnSp>
        <p:cxnSp>
          <p:nvCxnSpPr>
            <p:cNvPr id="246" name="Straight Connector 245">
              <a:extLst>
                <a:ext uri="{FF2B5EF4-FFF2-40B4-BE49-F238E27FC236}">
                  <a16:creationId xmlns:a16="http://schemas.microsoft.com/office/drawing/2014/main" id="{19F6C3DB-0A62-4BB5-9367-7888C4E19028}"/>
                </a:ext>
              </a:extLst>
            </p:cNvPr>
            <p:cNvCxnSpPr/>
            <p:nvPr/>
          </p:nvCxnSpPr>
          <p:spPr>
            <a:xfrm flipH="1">
              <a:off x="5669440" y="1166321"/>
              <a:ext cx="6764642" cy="0"/>
            </a:xfrm>
            <a:prstGeom prst="line">
              <a:avLst/>
            </a:prstGeom>
            <a:noFill/>
            <a:ln w="9525" cap="flat" cmpd="sng" algn="ctr">
              <a:solidFill>
                <a:srgbClr val="80BCEB"/>
              </a:solidFill>
              <a:prstDash val="sysDot"/>
              <a:headEnd type="none"/>
              <a:tailEnd type="none"/>
            </a:ln>
            <a:effectLst/>
          </p:spPr>
        </p:cxnSp>
        <p:cxnSp>
          <p:nvCxnSpPr>
            <p:cNvPr id="247" name="Straight Connector 246">
              <a:extLst>
                <a:ext uri="{FF2B5EF4-FFF2-40B4-BE49-F238E27FC236}">
                  <a16:creationId xmlns:a16="http://schemas.microsoft.com/office/drawing/2014/main" id="{E9E5666E-FB63-43ED-A54B-FD7FD8A72E2D}"/>
                </a:ext>
              </a:extLst>
            </p:cNvPr>
            <p:cNvCxnSpPr/>
            <p:nvPr/>
          </p:nvCxnSpPr>
          <p:spPr>
            <a:xfrm flipH="1">
              <a:off x="5669440" y="933057"/>
              <a:ext cx="6764642" cy="0"/>
            </a:xfrm>
            <a:prstGeom prst="line">
              <a:avLst/>
            </a:prstGeom>
            <a:noFill/>
            <a:ln w="9525" cap="flat" cmpd="sng" algn="ctr">
              <a:solidFill>
                <a:srgbClr val="80BCEB"/>
              </a:solidFill>
              <a:prstDash val="sysDot"/>
              <a:headEnd type="none"/>
              <a:tailEnd type="none"/>
            </a:ln>
            <a:effectLst/>
          </p:spPr>
        </p:cxnSp>
        <p:cxnSp>
          <p:nvCxnSpPr>
            <p:cNvPr id="248" name="Straight Connector 247">
              <a:extLst>
                <a:ext uri="{FF2B5EF4-FFF2-40B4-BE49-F238E27FC236}">
                  <a16:creationId xmlns:a16="http://schemas.microsoft.com/office/drawing/2014/main" id="{EB4DA7B9-DBBD-4330-8AAD-181D2CAF2671}"/>
                </a:ext>
              </a:extLst>
            </p:cNvPr>
            <p:cNvCxnSpPr/>
            <p:nvPr/>
          </p:nvCxnSpPr>
          <p:spPr>
            <a:xfrm flipH="1">
              <a:off x="5669440" y="1399586"/>
              <a:ext cx="6764642" cy="0"/>
            </a:xfrm>
            <a:prstGeom prst="line">
              <a:avLst/>
            </a:prstGeom>
            <a:noFill/>
            <a:ln w="9525" cap="flat" cmpd="sng" algn="ctr">
              <a:solidFill>
                <a:srgbClr val="80BCEB"/>
              </a:solidFill>
              <a:prstDash val="sysDot"/>
              <a:headEnd type="none"/>
              <a:tailEnd type="none"/>
            </a:ln>
            <a:effectLst/>
          </p:spPr>
        </p:cxnSp>
        <p:cxnSp>
          <p:nvCxnSpPr>
            <p:cNvPr id="249" name="Straight Connector 248">
              <a:extLst>
                <a:ext uri="{FF2B5EF4-FFF2-40B4-BE49-F238E27FC236}">
                  <a16:creationId xmlns:a16="http://schemas.microsoft.com/office/drawing/2014/main" id="{DDBF8370-4C6A-4BBF-9275-59A62FB5FA9E}"/>
                </a:ext>
              </a:extLst>
            </p:cNvPr>
            <p:cNvCxnSpPr/>
            <p:nvPr/>
          </p:nvCxnSpPr>
          <p:spPr>
            <a:xfrm flipH="1">
              <a:off x="5669440" y="1866114"/>
              <a:ext cx="6764642" cy="0"/>
            </a:xfrm>
            <a:prstGeom prst="line">
              <a:avLst/>
            </a:prstGeom>
            <a:noFill/>
            <a:ln w="9525" cap="flat" cmpd="sng" algn="ctr">
              <a:solidFill>
                <a:srgbClr val="80BCEB"/>
              </a:solidFill>
              <a:prstDash val="sysDot"/>
              <a:headEnd type="none"/>
              <a:tailEnd type="none"/>
            </a:ln>
            <a:effectLst/>
          </p:spPr>
        </p:cxnSp>
        <p:cxnSp>
          <p:nvCxnSpPr>
            <p:cNvPr id="250" name="Straight Connector 249">
              <a:extLst>
                <a:ext uri="{FF2B5EF4-FFF2-40B4-BE49-F238E27FC236}">
                  <a16:creationId xmlns:a16="http://schemas.microsoft.com/office/drawing/2014/main" id="{1D973304-473F-4A64-9BD8-AF14E628AF19}"/>
                </a:ext>
              </a:extLst>
            </p:cNvPr>
            <p:cNvCxnSpPr/>
            <p:nvPr/>
          </p:nvCxnSpPr>
          <p:spPr>
            <a:xfrm flipH="1">
              <a:off x="5669440" y="1632850"/>
              <a:ext cx="6764642" cy="0"/>
            </a:xfrm>
            <a:prstGeom prst="line">
              <a:avLst/>
            </a:prstGeom>
            <a:noFill/>
            <a:ln w="9525" cap="flat" cmpd="sng" algn="ctr">
              <a:solidFill>
                <a:srgbClr val="80BCEB"/>
              </a:solidFill>
              <a:prstDash val="sysDot"/>
              <a:headEnd type="none"/>
              <a:tailEnd type="none"/>
            </a:ln>
            <a:effectLst/>
          </p:spPr>
        </p:cxnSp>
        <p:cxnSp>
          <p:nvCxnSpPr>
            <p:cNvPr id="251" name="Straight Connector 250">
              <a:extLst>
                <a:ext uri="{FF2B5EF4-FFF2-40B4-BE49-F238E27FC236}">
                  <a16:creationId xmlns:a16="http://schemas.microsoft.com/office/drawing/2014/main" id="{F5F4FDEB-CB37-4D18-BC6C-16913113BB0E}"/>
                </a:ext>
              </a:extLst>
            </p:cNvPr>
            <p:cNvCxnSpPr/>
            <p:nvPr/>
          </p:nvCxnSpPr>
          <p:spPr>
            <a:xfrm flipH="1">
              <a:off x="5669440" y="2099378"/>
              <a:ext cx="6764642" cy="0"/>
            </a:xfrm>
            <a:prstGeom prst="line">
              <a:avLst/>
            </a:prstGeom>
            <a:noFill/>
            <a:ln w="9525" cap="flat" cmpd="sng" algn="ctr">
              <a:solidFill>
                <a:srgbClr val="80BCEB"/>
              </a:solidFill>
              <a:prstDash val="sysDot"/>
              <a:headEnd type="none"/>
              <a:tailEnd type="none"/>
            </a:ln>
            <a:effectLst/>
          </p:spPr>
        </p:cxnSp>
        <p:cxnSp>
          <p:nvCxnSpPr>
            <p:cNvPr id="252" name="Straight Connector 251">
              <a:extLst>
                <a:ext uri="{FF2B5EF4-FFF2-40B4-BE49-F238E27FC236}">
                  <a16:creationId xmlns:a16="http://schemas.microsoft.com/office/drawing/2014/main" id="{B24CDBFD-F9FA-46D7-9112-78B51FC93079}"/>
                </a:ext>
              </a:extLst>
            </p:cNvPr>
            <p:cNvCxnSpPr/>
            <p:nvPr/>
          </p:nvCxnSpPr>
          <p:spPr>
            <a:xfrm flipH="1">
              <a:off x="5669440" y="466529"/>
              <a:ext cx="6764642" cy="0"/>
            </a:xfrm>
            <a:prstGeom prst="line">
              <a:avLst/>
            </a:prstGeom>
            <a:noFill/>
            <a:ln w="9525" cap="flat" cmpd="sng" algn="ctr">
              <a:solidFill>
                <a:srgbClr val="80BCEB"/>
              </a:solidFill>
              <a:prstDash val="sysDot"/>
              <a:headEnd type="none"/>
              <a:tailEnd type="none"/>
            </a:ln>
            <a:effectLst/>
          </p:spPr>
        </p:cxnSp>
        <p:cxnSp>
          <p:nvCxnSpPr>
            <p:cNvPr id="253" name="Straight Connector 252">
              <a:extLst>
                <a:ext uri="{FF2B5EF4-FFF2-40B4-BE49-F238E27FC236}">
                  <a16:creationId xmlns:a16="http://schemas.microsoft.com/office/drawing/2014/main" id="{B94BED2D-2541-4EE8-A435-7C692E7AEFEC}"/>
                </a:ext>
              </a:extLst>
            </p:cNvPr>
            <p:cNvCxnSpPr/>
            <p:nvPr/>
          </p:nvCxnSpPr>
          <p:spPr>
            <a:xfrm flipH="1">
              <a:off x="5669440" y="233265"/>
              <a:ext cx="6764642" cy="0"/>
            </a:xfrm>
            <a:prstGeom prst="line">
              <a:avLst/>
            </a:prstGeom>
            <a:noFill/>
            <a:ln w="9525" cap="flat" cmpd="sng" algn="ctr">
              <a:solidFill>
                <a:srgbClr val="80BCEB"/>
              </a:solidFill>
              <a:prstDash val="sysDot"/>
              <a:headEnd type="none"/>
              <a:tailEnd type="none"/>
            </a:ln>
            <a:effectLst/>
          </p:spPr>
        </p:cxnSp>
        <p:cxnSp>
          <p:nvCxnSpPr>
            <p:cNvPr id="254" name="Straight Connector 253">
              <a:extLst>
                <a:ext uri="{FF2B5EF4-FFF2-40B4-BE49-F238E27FC236}">
                  <a16:creationId xmlns:a16="http://schemas.microsoft.com/office/drawing/2014/main" id="{5F0C7369-88F8-4090-B81E-AD50438EBB30}"/>
                </a:ext>
              </a:extLst>
            </p:cNvPr>
            <p:cNvCxnSpPr/>
            <p:nvPr/>
          </p:nvCxnSpPr>
          <p:spPr>
            <a:xfrm flipH="1">
              <a:off x="5669440" y="699793"/>
              <a:ext cx="6764642" cy="0"/>
            </a:xfrm>
            <a:prstGeom prst="line">
              <a:avLst/>
            </a:prstGeom>
            <a:noFill/>
            <a:ln w="9525" cap="flat" cmpd="sng" algn="ctr">
              <a:solidFill>
                <a:srgbClr val="80BCEB"/>
              </a:solidFill>
              <a:prstDash val="sysDot"/>
              <a:headEnd type="none"/>
              <a:tailEnd type="none"/>
            </a:ln>
            <a:effectLst/>
          </p:spPr>
        </p:cxnSp>
        <p:cxnSp>
          <p:nvCxnSpPr>
            <p:cNvPr id="255" name="Straight Connector 254">
              <a:extLst>
                <a:ext uri="{FF2B5EF4-FFF2-40B4-BE49-F238E27FC236}">
                  <a16:creationId xmlns:a16="http://schemas.microsoft.com/office/drawing/2014/main" id="{257A9F3A-5421-477B-8D9B-6D476150B5DD}"/>
                </a:ext>
              </a:extLst>
            </p:cNvPr>
            <p:cNvCxnSpPr/>
            <p:nvPr/>
          </p:nvCxnSpPr>
          <p:spPr>
            <a:xfrm flipH="1">
              <a:off x="5669442" y="6064859"/>
              <a:ext cx="6764642" cy="0"/>
            </a:xfrm>
            <a:prstGeom prst="line">
              <a:avLst/>
            </a:prstGeom>
            <a:noFill/>
            <a:ln w="9525" cap="flat" cmpd="sng" algn="ctr">
              <a:solidFill>
                <a:srgbClr val="80BCEB"/>
              </a:solidFill>
              <a:prstDash val="sysDot"/>
              <a:headEnd type="none"/>
              <a:tailEnd type="none"/>
            </a:ln>
            <a:effectLst/>
          </p:spPr>
        </p:cxnSp>
        <p:cxnSp>
          <p:nvCxnSpPr>
            <p:cNvPr id="256" name="Straight Connector 255">
              <a:extLst>
                <a:ext uri="{FF2B5EF4-FFF2-40B4-BE49-F238E27FC236}">
                  <a16:creationId xmlns:a16="http://schemas.microsoft.com/office/drawing/2014/main" id="{F59FEDD5-81C7-4B9C-9CC4-3123C88E825D}"/>
                </a:ext>
              </a:extLst>
            </p:cNvPr>
            <p:cNvCxnSpPr/>
            <p:nvPr/>
          </p:nvCxnSpPr>
          <p:spPr>
            <a:xfrm flipH="1">
              <a:off x="5669442" y="5831595"/>
              <a:ext cx="6764642" cy="0"/>
            </a:xfrm>
            <a:prstGeom prst="line">
              <a:avLst/>
            </a:prstGeom>
            <a:noFill/>
            <a:ln w="9525" cap="flat" cmpd="sng" algn="ctr">
              <a:solidFill>
                <a:srgbClr val="80BCEB"/>
              </a:solidFill>
              <a:prstDash val="sysDot"/>
              <a:headEnd type="none"/>
              <a:tailEnd type="none"/>
            </a:ln>
            <a:effectLst/>
          </p:spPr>
        </p:cxnSp>
        <p:cxnSp>
          <p:nvCxnSpPr>
            <p:cNvPr id="257" name="Straight Connector 256">
              <a:extLst>
                <a:ext uri="{FF2B5EF4-FFF2-40B4-BE49-F238E27FC236}">
                  <a16:creationId xmlns:a16="http://schemas.microsoft.com/office/drawing/2014/main" id="{26AB6F54-82E4-4ED2-BC89-6EDBEE1C6F9C}"/>
                </a:ext>
              </a:extLst>
            </p:cNvPr>
            <p:cNvCxnSpPr/>
            <p:nvPr/>
          </p:nvCxnSpPr>
          <p:spPr>
            <a:xfrm flipH="1">
              <a:off x="5669442" y="6298124"/>
              <a:ext cx="6764642" cy="0"/>
            </a:xfrm>
            <a:prstGeom prst="line">
              <a:avLst/>
            </a:prstGeom>
            <a:noFill/>
            <a:ln w="9525" cap="flat" cmpd="sng" algn="ctr">
              <a:solidFill>
                <a:srgbClr val="80BCEB"/>
              </a:solidFill>
              <a:prstDash val="sysDot"/>
              <a:headEnd type="none"/>
              <a:tailEnd type="none"/>
            </a:ln>
            <a:effectLst/>
          </p:spPr>
        </p:cxnSp>
        <p:cxnSp>
          <p:nvCxnSpPr>
            <p:cNvPr id="258" name="Straight Connector 257">
              <a:extLst>
                <a:ext uri="{FF2B5EF4-FFF2-40B4-BE49-F238E27FC236}">
                  <a16:creationId xmlns:a16="http://schemas.microsoft.com/office/drawing/2014/main" id="{AF3868FE-953A-460B-86D3-FB776C7928FA}"/>
                </a:ext>
              </a:extLst>
            </p:cNvPr>
            <p:cNvCxnSpPr/>
            <p:nvPr/>
          </p:nvCxnSpPr>
          <p:spPr>
            <a:xfrm flipH="1">
              <a:off x="5669442" y="6764652"/>
              <a:ext cx="6764642" cy="0"/>
            </a:xfrm>
            <a:prstGeom prst="line">
              <a:avLst/>
            </a:prstGeom>
            <a:noFill/>
            <a:ln w="9525" cap="flat" cmpd="sng" algn="ctr">
              <a:solidFill>
                <a:srgbClr val="80BCEB"/>
              </a:solidFill>
              <a:prstDash val="sysDot"/>
              <a:headEnd type="none"/>
              <a:tailEnd type="none"/>
            </a:ln>
            <a:effectLst/>
          </p:spPr>
        </p:cxnSp>
        <p:cxnSp>
          <p:nvCxnSpPr>
            <p:cNvPr id="259" name="Straight Connector 258">
              <a:extLst>
                <a:ext uri="{FF2B5EF4-FFF2-40B4-BE49-F238E27FC236}">
                  <a16:creationId xmlns:a16="http://schemas.microsoft.com/office/drawing/2014/main" id="{A485E06A-327A-46CC-BBF1-DB69A91A4B62}"/>
                </a:ext>
              </a:extLst>
            </p:cNvPr>
            <p:cNvCxnSpPr/>
            <p:nvPr/>
          </p:nvCxnSpPr>
          <p:spPr>
            <a:xfrm flipH="1">
              <a:off x="5669442" y="6531388"/>
              <a:ext cx="6764642" cy="0"/>
            </a:xfrm>
            <a:prstGeom prst="line">
              <a:avLst/>
            </a:prstGeom>
            <a:noFill/>
            <a:ln w="9525" cap="flat" cmpd="sng" algn="ctr">
              <a:solidFill>
                <a:srgbClr val="80BCEB"/>
              </a:solidFill>
              <a:prstDash val="sysDot"/>
              <a:headEnd type="none"/>
              <a:tailEnd type="none"/>
            </a:ln>
            <a:effectLst/>
          </p:spPr>
        </p:cxnSp>
        <p:cxnSp>
          <p:nvCxnSpPr>
            <p:cNvPr id="260" name="Straight Connector 259">
              <a:extLst>
                <a:ext uri="{FF2B5EF4-FFF2-40B4-BE49-F238E27FC236}">
                  <a16:creationId xmlns:a16="http://schemas.microsoft.com/office/drawing/2014/main" id="{1228D61A-BABD-4072-9D37-78263F26A131}"/>
                </a:ext>
              </a:extLst>
            </p:cNvPr>
            <p:cNvCxnSpPr/>
            <p:nvPr/>
          </p:nvCxnSpPr>
          <p:spPr>
            <a:xfrm flipH="1">
              <a:off x="5669442" y="5365067"/>
              <a:ext cx="6764642" cy="0"/>
            </a:xfrm>
            <a:prstGeom prst="line">
              <a:avLst/>
            </a:prstGeom>
            <a:noFill/>
            <a:ln w="9525" cap="flat" cmpd="sng" algn="ctr">
              <a:solidFill>
                <a:srgbClr val="80BCEB"/>
              </a:solidFill>
              <a:prstDash val="sysDot"/>
              <a:headEnd type="none"/>
              <a:tailEnd type="none"/>
            </a:ln>
            <a:effectLst/>
          </p:spPr>
        </p:cxnSp>
        <p:cxnSp>
          <p:nvCxnSpPr>
            <p:cNvPr id="261" name="Straight Connector 260">
              <a:extLst>
                <a:ext uri="{FF2B5EF4-FFF2-40B4-BE49-F238E27FC236}">
                  <a16:creationId xmlns:a16="http://schemas.microsoft.com/office/drawing/2014/main" id="{E8C32E8B-5AAC-450F-B839-5EDC7BE63D6B}"/>
                </a:ext>
              </a:extLst>
            </p:cNvPr>
            <p:cNvCxnSpPr/>
            <p:nvPr/>
          </p:nvCxnSpPr>
          <p:spPr>
            <a:xfrm flipH="1">
              <a:off x="5669442" y="5131803"/>
              <a:ext cx="6764642" cy="0"/>
            </a:xfrm>
            <a:prstGeom prst="line">
              <a:avLst/>
            </a:prstGeom>
            <a:noFill/>
            <a:ln w="9525" cap="flat" cmpd="sng" algn="ctr">
              <a:solidFill>
                <a:srgbClr val="80BCEB"/>
              </a:solidFill>
              <a:prstDash val="sysDot"/>
              <a:headEnd type="none"/>
              <a:tailEnd type="none"/>
            </a:ln>
            <a:effectLst/>
          </p:spPr>
        </p:cxnSp>
        <p:cxnSp>
          <p:nvCxnSpPr>
            <p:cNvPr id="262" name="Straight Connector 261">
              <a:extLst>
                <a:ext uri="{FF2B5EF4-FFF2-40B4-BE49-F238E27FC236}">
                  <a16:creationId xmlns:a16="http://schemas.microsoft.com/office/drawing/2014/main" id="{3C243ADD-C849-441B-AFCA-5AF06EDAE93C}"/>
                </a:ext>
              </a:extLst>
            </p:cNvPr>
            <p:cNvCxnSpPr/>
            <p:nvPr/>
          </p:nvCxnSpPr>
          <p:spPr>
            <a:xfrm flipH="1">
              <a:off x="5669442" y="5598331"/>
              <a:ext cx="6764642" cy="0"/>
            </a:xfrm>
            <a:prstGeom prst="line">
              <a:avLst/>
            </a:prstGeom>
            <a:noFill/>
            <a:ln w="9525" cap="flat" cmpd="sng" algn="ctr">
              <a:solidFill>
                <a:srgbClr val="80BCEB"/>
              </a:solidFill>
              <a:prstDash val="sysDot"/>
              <a:headEnd type="none"/>
              <a:tailEnd type="none"/>
            </a:ln>
            <a:effectLst/>
          </p:spPr>
        </p:cxnSp>
        <p:cxnSp>
          <p:nvCxnSpPr>
            <p:cNvPr id="263" name="Straight Connector 262">
              <a:extLst>
                <a:ext uri="{FF2B5EF4-FFF2-40B4-BE49-F238E27FC236}">
                  <a16:creationId xmlns:a16="http://schemas.microsoft.com/office/drawing/2014/main" id="{92483CF1-0CD6-4D9D-AEFE-16F3675D4D4D}"/>
                </a:ext>
              </a:extLst>
            </p:cNvPr>
            <p:cNvCxnSpPr/>
            <p:nvPr/>
          </p:nvCxnSpPr>
          <p:spPr>
            <a:xfrm>
              <a:off x="7302288" y="0"/>
              <a:ext cx="0" cy="6994525"/>
            </a:xfrm>
            <a:prstGeom prst="line">
              <a:avLst/>
            </a:prstGeom>
            <a:noFill/>
            <a:ln w="9525" cap="flat" cmpd="sng" algn="ctr">
              <a:solidFill>
                <a:srgbClr val="80BCEB"/>
              </a:solidFill>
              <a:prstDash val="sysDot"/>
              <a:headEnd type="none"/>
              <a:tailEnd type="none"/>
            </a:ln>
            <a:effectLst/>
          </p:spPr>
        </p:cxnSp>
        <p:cxnSp>
          <p:nvCxnSpPr>
            <p:cNvPr id="264" name="Straight Connector 263">
              <a:extLst>
                <a:ext uri="{FF2B5EF4-FFF2-40B4-BE49-F238E27FC236}">
                  <a16:creationId xmlns:a16="http://schemas.microsoft.com/office/drawing/2014/main" id="{86B05B28-E1C7-4C69-9380-A77788D9250C}"/>
                </a:ext>
              </a:extLst>
            </p:cNvPr>
            <p:cNvCxnSpPr/>
            <p:nvPr/>
          </p:nvCxnSpPr>
          <p:spPr>
            <a:xfrm>
              <a:off x="7069024" y="0"/>
              <a:ext cx="0" cy="6994525"/>
            </a:xfrm>
            <a:prstGeom prst="line">
              <a:avLst/>
            </a:prstGeom>
            <a:noFill/>
            <a:ln w="9525" cap="flat" cmpd="sng" algn="ctr">
              <a:solidFill>
                <a:srgbClr val="80BCEB"/>
              </a:solidFill>
              <a:prstDash val="sysDot"/>
              <a:headEnd type="none"/>
              <a:tailEnd type="none"/>
            </a:ln>
            <a:effectLst/>
          </p:spPr>
        </p:cxnSp>
        <p:cxnSp>
          <p:nvCxnSpPr>
            <p:cNvPr id="265" name="Straight Connector 264">
              <a:extLst>
                <a:ext uri="{FF2B5EF4-FFF2-40B4-BE49-F238E27FC236}">
                  <a16:creationId xmlns:a16="http://schemas.microsoft.com/office/drawing/2014/main" id="{F115F1FF-6478-4B54-AED8-CF9CAC5F2121}"/>
                </a:ext>
              </a:extLst>
            </p:cNvPr>
            <p:cNvCxnSpPr/>
            <p:nvPr/>
          </p:nvCxnSpPr>
          <p:spPr>
            <a:xfrm>
              <a:off x="6602496" y="0"/>
              <a:ext cx="0" cy="6994525"/>
            </a:xfrm>
            <a:prstGeom prst="line">
              <a:avLst/>
            </a:prstGeom>
            <a:noFill/>
            <a:ln w="9525" cap="flat" cmpd="sng" algn="ctr">
              <a:solidFill>
                <a:srgbClr val="80BCEB"/>
              </a:solidFill>
              <a:prstDash val="sysDot"/>
              <a:headEnd type="none"/>
              <a:tailEnd type="none"/>
            </a:ln>
            <a:effectLst/>
          </p:spPr>
        </p:cxnSp>
        <p:cxnSp>
          <p:nvCxnSpPr>
            <p:cNvPr id="266" name="Straight Connector 265">
              <a:extLst>
                <a:ext uri="{FF2B5EF4-FFF2-40B4-BE49-F238E27FC236}">
                  <a16:creationId xmlns:a16="http://schemas.microsoft.com/office/drawing/2014/main" id="{D556F888-378B-474C-A6E4-248CF90EB59A}"/>
                </a:ext>
              </a:extLst>
            </p:cNvPr>
            <p:cNvCxnSpPr/>
            <p:nvPr/>
          </p:nvCxnSpPr>
          <p:spPr>
            <a:xfrm>
              <a:off x="6369232" y="0"/>
              <a:ext cx="0" cy="6994525"/>
            </a:xfrm>
            <a:prstGeom prst="line">
              <a:avLst/>
            </a:prstGeom>
            <a:noFill/>
            <a:ln w="9525" cap="flat" cmpd="sng" algn="ctr">
              <a:solidFill>
                <a:srgbClr val="80BCEB"/>
              </a:solidFill>
              <a:prstDash val="sysDot"/>
              <a:headEnd type="none"/>
              <a:tailEnd type="none"/>
            </a:ln>
            <a:effectLst/>
          </p:spPr>
        </p:cxnSp>
        <p:cxnSp>
          <p:nvCxnSpPr>
            <p:cNvPr id="267" name="Straight Connector 266">
              <a:extLst>
                <a:ext uri="{FF2B5EF4-FFF2-40B4-BE49-F238E27FC236}">
                  <a16:creationId xmlns:a16="http://schemas.microsoft.com/office/drawing/2014/main" id="{B7AD5C66-904C-49E9-A5BE-10AA37FFB35D}"/>
                </a:ext>
              </a:extLst>
            </p:cNvPr>
            <p:cNvCxnSpPr/>
            <p:nvPr/>
          </p:nvCxnSpPr>
          <p:spPr>
            <a:xfrm>
              <a:off x="6835760" y="0"/>
              <a:ext cx="0" cy="6994525"/>
            </a:xfrm>
            <a:prstGeom prst="line">
              <a:avLst/>
            </a:prstGeom>
            <a:noFill/>
            <a:ln w="9525" cap="flat" cmpd="sng" algn="ctr">
              <a:solidFill>
                <a:srgbClr val="80BCEB"/>
              </a:solidFill>
              <a:prstDash val="sysDot"/>
              <a:headEnd type="none"/>
              <a:tailEnd type="none"/>
            </a:ln>
            <a:effectLst/>
          </p:spPr>
        </p:cxnSp>
        <p:cxnSp>
          <p:nvCxnSpPr>
            <p:cNvPr id="268" name="Straight Connector 267">
              <a:extLst>
                <a:ext uri="{FF2B5EF4-FFF2-40B4-BE49-F238E27FC236}">
                  <a16:creationId xmlns:a16="http://schemas.microsoft.com/office/drawing/2014/main" id="{B8F6F0BE-16AA-460A-8074-08A3510E0572}"/>
                </a:ext>
              </a:extLst>
            </p:cNvPr>
            <p:cNvCxnSpPr/>
            <p:nvPr/>
          </p:nvCxnSpPr>
          <p:spPr>
            <a:xfrm>
              <a:off x="5902703" y="0"/>
              <a:ext cx="0" cy="6994525"/>
            </a:xfrm>
            <a:prstGeom prst="line">
              <a:avLst/>
            </a:prstGeom>
            <a:noFill/>
            <a:ln w="9525" cap="flat" cmpd="sng" algn="ctr">
              <a:solidFill>
                <a:srgbClr val="80BCEB"/>
              </a:solidFill>
              <a:prstDash val="sysDot"/>
              <a:headEnd type="none"/>
              <a:tailEnd type="none"/>
            </a:ln>
            <a:effectLst/>
          </p:spPr>
        </p:cxnSp>
        <p:cxnSp>
          <p:nvCxnSpPr>
            <p:cNvPr id="269" name="Straight Connector 268">
              <a:extLst>
                <a:ext uri="{FF2B5EF4-FFF2-40B4-BE49-F238E27FC236}">
                  <a16:creationId xmlns:a16="http://schemas.microsoft.com/office/drawing/2014/main" id="{486865A9-A359-426E-81EC-CAD4753B7E88}"/>
                </a:ext>
              </a:extLst>
            </p:cNvPr>
            <p:cNvCxnSpPr/>
            <p:nvPr/>
          </p:nvCxnSpPr>
          <p:spPr>
            <a:xfrm>
              <a:off x="6135968" y="0"/>
              <a:ext cx="0" cy="6994525"/>
            </a:xfrm>
            <a:prstGeom prst="line">
              <a:avLst/>
            </a:prstGeom>
            <a:noFill/>
            <a:ln w="9525" cap="flat" cmpd="sng" algn="ctr">
              <a:solidFill>
                <a:srgbClr val="80BCEB"/>
              </a:solidFill>
              <a:prstDash val="sysDot"/>
              <a:headEnd type="none"/>
              <a:tailEnd type="none"/>
            </a:ln>
            <a:effectLst/>
          </p:spPr>
        </p:cxnSp>
      </p:grpSp>
      <p:sp>
        <p:nvSpPr>
          <p:cNvPr id="270" name="Freeform 9">
            <a:extLst>
              <a:ext uri="{FF2B5EF4-FFF2-40B4-BE49-F238E27FC236}">
                <a16:creationId xmlns:a16="http://schemas.microsoft.com/office/drawing/2014/main" id="{F20E908C-A7C8-46B1-BCFA-7DFD2584C236}"/>
              </a:ext>
            </a:extLst>
          </p:cNvPr>
          <p:cNvSpPr>
            <a:spLocks/>
          </p:cNvSpPr>
          <p:nvPr userDrawn="1"/>
        </p:nvSpPr>
        <p:spPr bwMode="auto">
          <a:xfrm>
            <a:off x="7634015" y="1347163"/>
            <a:ext cx="3001693" cy="1835131"/>
          </a:xfrm>
          <a:custGeom>
            <a:avLst/>
            <a:gdLst>
              <a:gd name="T0" fmla="*/ 0 w 968"/>
              <a:gd name="T1" fmla="*/ 586 h 586"/>
              <a:gd name="T2" fmla="*/ 0 w 968"/>
              <a:gd name="T3" fmla="*/ 0 h 586"/>
              <a:gd name="T4" fmla="*/ 795 w 968"/>
              <a:gd name="T5" fmla="*/ 0 h 586"/>
              <a:gd name="T6" fmla="*/ 795 w 968"/>
              <a:gd name="T7" fmla="*/ 413 h 586"/>
              <a:gd name="T8" fmla="*/ 968 w 968"/>
              <a:gd name="T9" fmla="*/ 586 h 586"/>
              <a:gd name="T10" fmla="*/ 0 w 968"/>
              <a:gd name="T11" fmla="*/ 586 h 586"/>
              <a:gd name="connsiteX0" fmla="*/ 174 w 10174"/>
              <a:gd name="connsiteY0" fmla="*/ 10026 h 10026"/>
              <a:gd name="connsiteX1" fmla="*/ 0 w 10174"/>
              <a:gd name="connsiteY1" fmla="*/ 0 h 10026"/>
              <a:gd name="connsiteX2" fmla="*/ 8387 w 10174"/>
              <a:gd name="connsiteY2" fmla="*/ 26 h 10026"/>
              <a:gd name="connsiteX3" fmla="*/ 8387 w 10174"/>
              <a:gd name="connsiteY3" fmla="*/ 7074 h 10026"/>
              <a:gd name="connsiteX4" fmla="*/ 10174 w 10174"/>
              <a:gd name="connsiteY4" fmla="*/ 10026 h 10026"/>
              <a:gd name="connsiteX5" fmla="*/ 174 w 10174"/>
              <a:gd name="connsiteY5" fmla="*/ 10026 h 10026"/>
              <a:gd name="connsiteX0" fmla="*/ 0 w 10190"/>
              <a:gd name="connsiteY0" fmla="*/ 10039 h 10039"/>
              <a:gd name="connsiteX1" fmla="*/ 16 w 10190"/>
              <a:gd name="connsiteY1" fmla="*/ 0 h 10039"/>
              <a:gd name="connsiteX2" fmla="*/ 8403 w 10190"/>
              <a:gd name="connsiteY2" fmla="*/ 26 h 10039"/>
              <a:gd name="connsiteX3" fmla="*/ 8403 w 10190"/>
              <a:gd name="connsiteY3" fmla="*/ 7074 h 10039"/>
              <a:gd name="connsiteX4" fmla="*/ 10190 w 10190"/>
              <a:gd name="connsiteY4" fmla="*/ 10026 h 10039"/>
              <a:gd name="connsiteX5" fmla="*/ 0 w 10190"/>
              <a:gd name="connsiteY5" fmla="*/ 10039 h 10039"/>
              <a:gd name="connsiteX0" fmla="*/ 0 w 10182"/>
              <a:gd name="connsiteY0" fmla="*/ 10039 h 10039"/>
              <a:gd name="connsiteX1" fmla="*/ 8 w 10182"/>
              <a:gd name="connsiteY1" fmla="*/ 0 h 10039"/>
              <a:gd name="connsiteX2" fmla="*/ 8395 w 10182"/>
              <a:gd name="connsiteY2" fmla="*/ 26 h 10039"/>
              <a:gd name="connsiteX3" fmla="*/ 8395 w 10182"/>
              <a:gd name="connsiteY3" fmla="*/ 7074 h 10039"/>
              <a:gd name="connsiteX4" fmla="*/ 10182 w 10182"/>
              <a:gd name="connsiteY4" fmla="*/ 10026 h 10039"/>
              <a:gd name="connsiteX5" fmla="*/ 0 w 10182"/>
              <a:gd name="connsiteY5" fmla="*/ 10039 h 10039"/>
              <a:gd name="connsiteX0" fmla="*/ 9 w 10175"/>
              <a:gd name="connsiteY0" fmla="*/ 10026 h 10026"/>
              <a:gd name="connsiteX1" fmla="*/ 1 w 10175"/>
              <a:gd name="connsiteY1" fmla="*/ 0 h 10026"/>
              <a:gd name="connsiteX2" fmla="*/ 8388 w 10175"/>
              <a:gd name="connsiteY2" fmla="*/ 26 h 10026"/>
              <a:gd name="connsiteX3" fmla="*/ 8388 w 10175"/>
              <a:gd name="connsiteY3" fmla="*/ 7074 h 10026"/>
              <a:gd name="connsiteX4" fmla="*/ 10175 w 10175"/>
              <a:gd name="connsiteY4" fmla="*/ 10026 h 10026"/>
              <a:gd name="connsiteX5" fmla="*/ 9 w 10175"/>
              <a:gd name="connsiteY5" fmla="*/ 10026 h 1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5" h="10026">
                <a:moveTo>
                  <a:pt x="9" y="10026"/>
                </a:moveTo>
                <a:cubicBezTo>
                  <a:pt x="14" y="6680"/>
                  <a:pt x="-4" y="3346"/>
                  <a:pt x="1" y="0"/>
                </a:cubicBezTo>
                <a:lnTo>
                  <a:pt x="8388" y="26"/>
                </a:lnTo>
                <a:lnTo>
                  <a:pt x="8388" y="7074"/>
                </a:lnTo>
                <a:lnTo>
                  <a:pt x="10175" y="10026"/>
                </a:lnTo>
                <a:lnTo>
                  <a:pt x="9" y="10026"/>
                </a:lnTo>
                <a:close/>
              </a:path>
            </a:pathLst>
          </a:custGeom>
          <a:noFill/>
          <a:ln w="44450" cap="flat">
            <a:solidFill>
              <a:srgbClr val="80BCE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505050"/>
              </a:solidFill>
              <a:effectLst/>
              <a:uLnTx/>
              <a:uFillTx/>
            </a:endParaRPr>
          </a:p>
        </p:txBody>
      </p:sp>
      <p:grpSp>
        <p:nvGrpSpPr>
          <p:cNvPr id="271" name="Group 270">
            <a:extLst>
              <a:ext uri="{FF2B5EF4-FFF2-40B4-BE49-F238E27FC236}">
                <a16:creationId xmlns:a16="http://schemas.microsoft.com/office/drawing/2014/main" id="{38ECB051-C16B-41AE-98F0-6945CC7F47CE}"/>
              </a:ext>
            </a:extLst>
          </p:cNvPr>
          <p:cNvGrpSpPr/>
          <p:nvPr userDrawn="1"/>
        </p:nvGrpSpPr>
        <p:grpSpPr>
          <a:xfrm>
            <a:off x="8077161" y="1805093"/>
            <a:ext cx="1599870" cy="912551"/>
            <a:chOff x="8239124" y="1841027"/>
            <a:chExt cx="1631951" cy="930718"/>
          </a:xfrm>
        </p:grpSpPr>
        <p:cxnSp>
          <p:nvCxnSpPr>
            <p:cNvPr id="272" name="Straight Connector 271">
              <a:extLst>
                <a:ext uri="{FF2B5EF4-FFF2-40B4-BE49-F238E27FC236}">
                  <a16:creationId xmlns:a16="http://schemas.microsoft.com/office/drawing/2014/main" id="{BE1AEC17-D02A-43BC-BDE4-A4F7A5115CCF}"/>
                </a:ext>
              </a:extLst>
            </p:cNvPr>
            <p:cNvCxnSpPr/>
            <p:nvPr/>
          </p:nvCxnSpPr>
          <p:spPr>
            <a:xfrm>
              <a:off x="8239124" y="1841027"/>
              <a:ext cx="1631951" cy="0"/>
            </a:xfrm>
            <a:prstGeom prst="line">
              <a:avLst/>
            </a:prstGeom>
            <a:noFill/>
            <a:ln w="44450" cap="flat">
              <a:solidFill>
                <a:srgbClr val="80BCEB"/>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73" name="Straight Connector 272">
              <a:extLst>
                <a:ext uri="{FF2B5EF4-FFF2-40B4-BE49-F238E27FC236}">
                  <a16:creationId xmlns:a16="http://schemas.microsoft.com/office/drawing/2014/main" id="{83D3FFFA-1901-4501-8313-78FFEEAD130B}"/>
                </a:ext>
              </a:extLst>
            </p:cNvPr>
            <p:cNvCxnSpPr/>
            <p:nvPr/>
          </p:nvCxnSpPr>
          <p:spPr>
            <a:xfrm>
              <a:off x="8239124" y="2306386"/>
              <a:ext cx="1631951" cy="0"/>
            </a:xfrm>
            <a:prstGeom prst="line">
              <a:avLst/>
            </a:prstGeom>
            <a:noFill/>
            <a:ln w="44450" cap="flat">
              <a:solidFill>
                <a:srgbClr val="80BCEB"/>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74" name="Straight Connector 273">
              <a:extLst>
                <a:ext uri="{FF2B5EF4-FFF2-40B4-BE49-F238E27FC236}">
                  <a16:creationId xmlns:a16="http://schemas.microsoft.com/office/drawing/2014/main" id="{207B9835-428B-4D63-B944-240145AF482A}"/>
                </a:ext>
              </a:extLst>
            </p:cNvPr>
            <p:cNvCxnSpPr/>
            <p:nvPr/>
          </p:nvCxnSpPr>
          <p:spPr>
            <a:xfrm flipV="1">
              <a:off x="8239124" y="2771745"/>
              <a:ext cx="927101" cy="0"/>
            </a:xfrm>
            <a:prstGeom prst="line">
              <a:avLst/>
            </a:prstGeom>
            <a:noFill/>
            <a:ln w="44450" cap="flat">
              <a:solidFill>
                <a:srgbClr val="80BCEB"/>
              </a:solidFill>
              <a:prstDash val="solid"/>
              <a:miter lim="800000"/>
              <a:headEnd/>
              <a:tailEnd/>
            </a:ln>
            <a:extLst>
              <a:ext uri="{909E8E84-426E-40DD-AFC4-6F175D3DCCD1}">
                <a14:hiddenFill xmlns:a14="http://schemas.microsoft.com/office/drawing/2010/main">
                  <a:solidFill>
                    <a:srgbClr val="FFFFFF"/>
                  </a:solidFill>
                </a14:hiddenFill>
              </a:ext>
            </a:extLst>
          </p:spPr>
        </p:cxnSp>
      </p:grpSp>
      <p:sp>
        <p:nvSpPr>
          <p:cNvPr id="275" name="Rectangle 274">
            <a:extLst>
              <a:ext uri="{FF2B5EF4-FFF2-40B4-BE49-F238E27FC236}">
                <a16:creationId xmlns:a16="http://schemas.microsoft.com/office/drawing/2014/main" id="{3FDFBF7C-79FA-4244-A74E-66B0CB4D3478}"/>
              </a:ext>
            </a:extLst>
          </p:cNvPr>
          <p:cNvSpPr/>
          <p:nvPr userDrawn="1"/>
        </p:nvSpPr>
        <p:spPr bwMode="auto">
          <a:xfrm>
            <a:off x="5557989" y="0"/>
            <a:ext cx="6634011" cy="6861325"/>
          </a:xfrm>
          <a:prstGeom prst="rect">
            <a:avLst/>
          </a:prstGeom>
          <a:gradFill>
            <a:gsLst>
              <a:gs pos="84000">
                <a:srgbClr val="0078D7">
                  <a:alpha val="0"/>
                </a:srgbClr>
              </a:gs>
              <a:gs pos="14000">
                <a:srgbClr val="0078D7"/>
              </a:gs>
            </a:gsLst>
            <a:lin ang="20400000" scaled="0"/>
          </a:gra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defTabSz="914102" eaLnBrk="1" fontAlgn="auto"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17730009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EB02FAD1-E14D-41F9-A1BC-FCCF462629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6005076"/>
            <a:ext cx="1366245" cy="292608"/>
          </a:xfrm>
          <a:prstGeom prst="rect">
            <a:avLst/>
          </a:prstGeom>
        </p:spPr>
      </p:pic>
    </p:spTree>
    <p:extLst>
      <p:ext uri="{BB962C8B-B14F-4D97-AF65-F5344CB8AC3E}">
        <p14:creationId xmlns:p14="http://schemas.microsoft.com/office/powerpoint/2010/main" val="422864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9121006B-09FA-4F62-9542-4F6479B0897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4588476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04109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306679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252517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2.xml"/><Relationship Id="rId1"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3.xml"/><Relationship Id="rId1"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4.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8.e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6.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52015802"/>
      </p:ext>
    </p:extLst>
  </p:cSld>
  <p:clrMap bg1="dk1" tx1="lt1" bg2="dk2" tx2="lt2" accent1="accent1" accent2="accent2" accent3="accent3" accent4="accent4" accent5="accent5" accent6="accent6" hlink="hlink" folHlink="folHlink"/>
  <p:sldLayoutIdLst>
    <p:sldLayoutId id="2147484878" r:id="rId1"/>
    <p:sldLayoutId id="2147484879" r:id="rId2"/>
    <p:sldLayoutId id="2147484880" r:id="rId3"/>
    <p:sldLayoutId id="2147484881" r:id="rId4"/>
    <p:sldLayoutId id="2147484967" r:id="rId5"/>
    <p:sldLayoutId id="2147484882" r:id="rId6"/>
    <p:sldLayoutId id="2147484883" r:id="rId7"/>
    <p:sldLayoutId id="2147484912" r:id="rId8"/>
    <p:sldLayoutId id="2147484913" r:id="rId9"/>
    <p:sldLayoutId id="2147484886" r:id="rId10"/>
    <p:sldLayoutId id="2147484887" r:id="rId11"/>
    <p:sldLayoutId id="2147484888" r:id="rId12"/>
    <p:sldLayoutId id="2147484889" r:id="rId13"/>
    <p:sldLayoutId id="2147484890" r:id="rId14"/>
    <p:sldLayoutId id="2147484928" r:id="rId15"/>
    <p:sldLayoutId id="2147484929" r:id="rId16"/>
    <p:sldLayoutId id="2147484930" r:id="rId17"/>
    <p:sldLayoutId id="2147484894" r:id="rId18"/>
    <p:sldLayoutId id="2147484895" r:id="rId19"/>
    <p:sldLayoutId id="2147484896" r:id="rId20"/>
    <p:sldLayoutId id="2147484897" r:id="rId21"/>
    <p:sldLayoutId id="2147484898" r:id="rId22"/>
    <p:sldLayoutId id="2147484933" r:id="rId23"/>
    <p:sldLayoutId id="2147484900" r:id="rId24"/>
    <p:sldLayoutId id="2147484901" r:id="rId25"/>
    <p:sldLayoutId id="2147484902" r:id="rId26"/>
    <p:sldLayoutId id="2147484903" r:id="rId27"/>
    <p:sldLayoutId id="2147484904" r:id="rId28"/>
    <p:sldLayoutId id="2147484905" r:id="rId29"/>
    <p:sldLayoutId id="2147484906" r:id="rId30"/>
    <p:sldLayoutId id="2147484907" r:id="rId31"/>
    <p:sldLayoutId id="2147484908" r:id="rId32"/>
    <p:sldLayoutId id="2147484909" r:id="rId33"/>
    <p:sldLayoutId id="2147484993" r:id="rId34"/>
    <p:sldLayoutId id="2147484996" r:id="rId35"/>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2706785176"/>
      </p:ext>
    </p:extLst>
  </p:cSld>
  <p:clrMap bg1="lt1" tx1="dk1" bg2="lt2" tx2="dk2" accent1="accent1" accent2="accent2" accent3="accent3" accent4="accent4" accent5="accent5" accent6="accent6" hlink="hlink" folHlink="folHlink"/>
  <p:sldLayoutIdLst>
    <p:sldLayoutId id="2147484940" r:id="rId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4106439383"/>
      </p:ext>
    </p:extLst>
  </p:cSld>
  <p:clrMap bg1="lt1" tx1="dk1" bg2="lt2" tx2="dk2" accent1="accent1" accent2="accent2" accent3="accent3" accent4="accent4" accent5="accent5" accent6="accent6" hlink="hlink" folHlink="folHlink"/>
  <p:sldLayoutIdLst>
    <p:sldLayoutId id="2147484998" r:id="rId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8575"/>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2468361577"/>
      </p:ext>
    </p:extLst>
  </p:cSld>
  <p:clrMap bg1="lt1" tx1="dk1" bg2="lt2" tx2="dk2" accent1="accent1" accent2="accent2" accent3="accent3" accent4="accent4" accent5="accent5" accent6="accent6" hlink="hlink" folHlink="folHlink"/>
  <p:sldLayoutIdLst>
    <p:sldLayoutId id="2147484992" r:id="rId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74B47"/>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1420950402"/>
      </p:ext>
    </p:extLst>
  </p:cSld>
  <p:clrMap bg1="lt1" tx1="dk1" bg2="lt2" tx2="dk2" accent1="accent1" accent2="accent2" accent3="accent3" accent4="accent4" accent5="accent5" accent6="accent6" hlink="hlink" folHlink="folHlink"/>
  <p:sldLayoutIdLst>
    <p:sldLayoutId id="2147484995" r:id="rId1"/>
    <p:sldLayoutId id="2147484999" r:id="rId2"/>
    <p:sldLayoutId id="2147485000" r:id="rId3"/>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rgbClr val="30E5D0"/>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rgbClr val="FFFFFF"/>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FFFFFF"/>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FFFFFF"/>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FFFFFF"/>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FFFFFF"/>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4"/>
          </p:nvPr>
        </p:nvSpPr>
        <p:spPr>
          <a:xfrm>
            <a:off x="11297541" y="6395935"/>
            <a:ext cx="454128" cy="108637"/>
          </a:xfrm>
          <a:prstGeom prst="rect">
            <a:avLst/>
          </a:prstGeom>
        </p:spPr>
        <p:txBody>
          <a:bodyPr vert="horz" wrap="square" lIns="0" tIns="0" rIns="0" bIns="0" rtlCol="0" anchor="ctr">
            <a:spAutoFit/>
          </a:bodyPr>
          <a:lstStyle>
            <a:lvl1pPr>
              <a:defRPr lang="en-US" sz="784" b="0" cap="none" spc="0" baseline="0" smtClean="0">
                <a:ln w="3175">
                  <a:noFill/>
                </a:ln>
                <a:gradFill>
                  <a:gsLst>
                    <a:gs pos="0">
                      <a:schemeClr val="tx1">
                        <a:lumMod val="60000"/>
                        <a:lumOff val="40000"/>
                      </a:schemeClr>
                    </a:gs>
                    <a:gs pos="100000">
                      <a:schemeClr val="tx1">
                        <a:lumMod val="60000"/>
                        <a:lumOff val="40000"/>
                      </a:schemeClr>
                    </a:gs>
                  </a:gsLst>
                  <a:lin ang="5400000" scaled="0"/>
                </a:gradFill>
                <a:effectLst/>
                <a:latin typeface="Segoe UI Semibold" panose="020B0702040204020203" pitchFamily="34" charset="0"/>
                <a:cs typeface="Segoe UI Semibold" panose="020B0702040204020203" pitchFamily="34" charset="0"/>
              </a:defRPr>
            </a:lvl1pPr>
          </a:lstStyle>
          <a:p>
            <a:pPr algn="r" defTabSz="914367">
              <a:lnSpc>
                <a:spcPct val="90000"/>
              </a:lnSpc>
              <a:spcBef>
                <a:spcPct val="0"/>
              </a:spcBef>
            </a:pPr>
            <a:fld id="{ED077441-DF17-4513-BACB-525ED94CFAE4}" type="slidenum">
              <a:rPr lang="en-US" smtClean="0"/>
              <a:pPr algn="r" defTabSz="914367">
                <a:lnSpc>
                  <a:spcPct val="90000"/>
                </a:lnSpc>
                <a:spcBef>
                  <a:spcPct val="0"/>
                </a:spcBef>
              </a:pPr>
              <a:t>‹#›</a:t>
            </a:fld>
            <a:endParaRPr lang="en-US"/>
          </a:p>
        </p:txBody>
      </p:sp>
    </p:spTree>
    <p:extLst>
      <p:ext uri="{BB962C8B-B14F-4D97-AF65-F5344CB8AC3E}">
        <p14:creationId xmlns:p14="http://schemas.microsoft.com/office/powerpoint/2010/main" val="2823980627"/>
      </p:ext>
    </p:extLst>
  </p:cSld>
  <p:clrMap bg1="lt1" tx1="dk1" bg2="lt2" tx2="dk2" accent1="accent1" accent2="accent2" accent3="accent3" accent4="accent4" accent5="accent5" accent6="accent6" hlink="hlink" folHlink="folHlink"/>
  <p:sldLayoutIdLst>
    <p:sldLayoutId id="2147484969" r:id="rId1"/>
    <p:sldLayoutId id="2147484970" r:id="rId2"/>
    <p:sldLayoutId id="2147484971" r:id="rId3"/>
    <p:sldLayoutId id="2147484972" r:id="rId4"/>
    <p:sldLayoutId id="2147484973" r:id="rId5"/>
  </p:sldLayoutIdLst>
  <p:transition>
    <p:fade/>
  </p:transition>
  <p:hf hdr="0" ftr="0" dt="0"/>
  <p:txStyles>
    <p:titleStyle>
      <a:lvl1pPr algn="l" defTabSz="914367" rtl="0" eaLnBrk="1" latinLnBrk="0" hangingPunct="1">
        <a:lnSpc>
          <a:spcPct val="90000"/>
        </a:lnSpc>
        <a:spcBef>
          <a:spcPct val="0"/>
        </a:spcBef>
        <a:buNone/>
        <a:defRPr lang="en-US" sz="4313"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529"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5" pos="2102">
          <p15:clr>
            <a:srgbClr val="A4A3A4"/>
          </p15:clr>
        </p15:guide>
        <p15:guide id="8" pos="3918">
          <p15:clr>
            <a:srgbClr val="A4A3A4"/>
          </p15:clr>
        </p15:guide>
        <p15:guide id="12" pos="5731">
          <p15:clr>
            <a:srgbClr val="A4A3A4"/>
          </p15:clr>
        </p15:guide>
        <p15:guide id="16" pos="288">
          <p15:clr>
            <a:srgbClr val="A4A3A4"/>
          </p15:clr>
        </p15:guide>
        <p15:guide id="17" pos="7546">
          <p15:clr>
            <a:srgbClr val="A4A3A4"/>
          </p15:clr>
        </p15:guide>
        <p15:guide id="25" orient="horz" pos="287">
          <p15:clr>
            <a:srgbClr val="A4A3A4"/>
          </p15:clr>
        </p15:guide>
        <p15:guide id="26" orient="horz" pos="4118">
          <p15:clr>
            <a:srgbClr val="A4A3A4"/>
          </p15:clr>
        </p15:guide>
        <p15:guide id="27" orient="horz" pos="387">
          <p15:clr>
            <a:srgbClr val="A4A3A4"/>
          </p15:clr>
        </p15:guide>
        <p15:guide id="32" orient="horz" pos="675">
          <p15:clr>
            <a:srgbClr val="A4A3A4"/>
          </p15:clr>
        </p15:guide>
        <p15:guide id="33" orient="horz" pos="965">
          <p15:clr>
            <a:srgbClr val="A4A3A4"/>
          </p15:clr>
        </p15:guide>
        <p15:guide id="34" orient="horz" pos="1253">
          <p15:clr>
            <a:srgbClr val="A4A3A4"/>
          </p15:clr>
        </p15:guide>
        <p15:guide id="35" orient="horz" pos="1538">
          <p15:clr>
            <a:srgbClr val="A4A3A4"/>
          </p15:clr>
        </p15:guide>
        <p15:guide id="36" orient="horz" pos="1826">
          <p15:clr>
            <a:srgbClr val="A4A3A4"/>
          </p15:clr>
        </p15:guide>
        <p15:guide id="37" orient="horz" pos="2115">
          <p15:clr>
            <a:srgbClr val="A4A3A4"/>
          </p15:clr>
        </p15:guide>
        <p15:guide id="38" orient="horz" pos="2406">
          <p15:clr>
            <a:srgbClr val="A4A3A4"/>
          </p15:clr>
        </p15:guide>
        <p15:guide id="39" orient="horz" pos="2694">
          <p15:clr>
            <a:srgbClr val="A4A3A4"/>
          </p15:clr>
        </p15:guide>
        <p15:guide id="40" orient="horz" pos="2981">
          <p15:clr>
            <a:srgbClr val="A4A3A4"/>
          </p15:clr>
        </p15:guide>
        <p15:guide id="41" orient="horz" pos="3267">
          <p15:clr>
            <a:srgbClr val="A4A3A4"/>
          </p15:clr>
        </p15:guide>
        <p15:guide id="42" orient="horz" pos="3557">
          <p15:clr>
            <a:srgbClr val="A4A3A4"/>
          </p15:clr>
        </p15:guide>
        <p15:guide id="43" orient="horz" pos="3842">
          <p15:clr>
            <a:srgbClr val="A4A3A4"/>
          </p15:clr>
        </p15:guide>
        <p15:guide id="44" pos="4824">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9.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2146" y="202513"/>
            <a:ext cx="7922654" cy="400110"/>
          </a:xfrm>
        </p:spPr>
        <p:txBody>
          <a:bodyPr wrap="square" anchor="b">
            <a:normAutofit/>
          </a:bodyPr>
          <a:lstStyle/>
          <a:p>
            <a:r>
              <a:rPr lang="en-US" b="1">
                <a:solidFill>
                  <a:srgbClr val="30E5D0"/>
                </a:solidFill>
                <a:latin typeface="Segoe UI Semibold" panose="020B0502040204020203" pitchFamily="34" charset="0"/>
                <a:cs typeface="Segoe UI Semibold" panose="020B0502040204020203" pitchFamily="34" charset="0"/>
              </a:rPr>
              <a:t>Welcome to the Executive Briefing Center</a:t>
            </a:r>
          </a:p>
        </p:txBody>
      </p:sp>
      <p:sp>
        <p:nvSpPr>
          <p:cNvPr id="5" name="Text Placeholder 4"/>
          <p:cNvSpPr>
            <a:spLocks noGrp="1"/>
          </p:cNvSpPr>
          <p:nvPr>
            <p:ph type="body" sz="quarter" idx="12"/>
          </p:nvPr>
        </p:nvSpPr>
        <p:spPr>
          <a:xfrm>
            <a:off x="3812146" y="963778"/>
            <a:ext cx="7922654" cy="639059"/>
          </a:xfrm>
        </p:spPr>
        <p:txBody>
          <a:bodyPr wrap="square">
            <a:normAutofit fontScale="92500"/>
          </a:bodyPr>
          <a:lstStyle/>
          <a:p>
            <a:pPr defTabSz="914400" eaLnBrk="0" fontAlgn="base" hangingPunct="0">
              <a:spcBef>
                <a:spcPct val="0"/>
              </a:spcBef>
              <a:spcAft>
                <a:spcPct val="0"/>
              </a:spcAft>
            </a:pPr>
            <a:r>
              <a:rPr lang="en-US" sz="2200" spc="-50">
                <a:solidFill>
                  <a:srgbClr val="30E5D0"/>
                </a:solidFill>
                <a:latin typeface="+mj-lt"/>
                <a:ea typeface="Yu Gothic Light" panose="020B0300000000000000" pitchFamily="34" charset="-128"/>
                <a:cs typeface="Times New Roman" panose="02020603050405020304" pitchFamily="18" charset="0"/>
              </a:rPr>
              <a:t>Briefing Guidelines</a:t>
            </a:r>
          </a:p>
          <a:p>
            <a:r>
              <a:rPr lang="en-US"/>
              <a:t>What you need to know about Microsoft’s facility guidance and policies during COVID-19</a:t>
            </a:r>
          </a:p>
        </p:txBody>
      </p:sp>
      <p:pic>
        <p:nvPicPr>
          <p:cNvPr id="8" name="Picture Placeholder 7" descr="A picture containing indoor, building, table, dog&#10;&#10;Description automatically generated">
            <a:extLst>
              <a:ext uri="{FF2B5EF4-FFF2-40B4-BE49-F238E27FC236}">
                <a16:creationId xmlns:a16="http://schemas.microsoft.com/office/drawing/2014/main" id="{00F01B1F-8D84-4EFC-9F37-7FD5CB6A364B}"/>
              </a:ext>
            </a:extLst>
          </p:cNvPr>
          <p:cNvPicPr>
            <a:picLocks noGrp="1" noChangeAspect="1"/>
          </p:cNvPicPr>
          <p:nvPr>
            <p:ph type="pic" sz="quarter" idx="13"/>
          </p:nvPr>
        </p:nvPicPr>
        <p:blipFill>
          <a:blip r:embed="rId3"/>
          <a:srcRect t="12500" b="12500"/>
          <a:stretch>
            <a:fillRect/>
          </a:stretch>
        </p:blipFill>
        <p:spPr>
          <a:xfrm>
            <a:off x="0" y="1714500"/>
            <a:ext cx="12192000" cy="5143500"/>
          </a:xfrm>
        </p:spPr>
      </p:pic>
    </p:spTree>
    <p:extLst>
      <p:ext uri="{BB962C8B-B14F-4D97-AF65-F5344CB8AC3E}">
        <p14:creationId xmlns:p14="http://schemas.microsoft.com/office/powerpoint/2010/main" val="233661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4B47"/>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ABD45C-BDF6-4326-B509-5D8507279770}"/>
              </a:ext>
            </a:extLst>
          </p:cNvPr>
          <p:cNvSpPr/>
          <p:nvPr/>
        </p:nvSpPr>
        <p:spPr bwMode="auto">
          <a:xfrm>
            <a:off x="6508954" y="0"/>
            <a:ext cx="5683045"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Personal accountability" hidden="1">
            <a:extLst>
              <a:ext uri="{FF2B5EF4-FFF2-40B4-BE49-F238E27FC236}">
                <a16:creationId xmlns:a16="http://schemas.microsoft.com/office/drawing/2014/main" id="{E8D6C892-5D7C-174A-8E62-DAED5E1EC275}"/>
              </a:ext>
            </a:extLst>
          </p:cNvPr>
          <p:cNvSpPr>
            <a:spLocks noGrp="1"/>
          </p:cNvSpPr>
          <p:nvPr>
            <p:ph type="title"/>
          </p:nvPr>
        </p:nvSpPr>
        <p:spPr>
          <a:prstGeom prst="rect">
            <a:avLst/>
          </a:prstGeom>
        </p:spPr>
        <p:txBody>
          <a:bodyPr/>
          <a:lstStyle/>
          <a:p>
            <a:r>
              <a:rPr lang="en-US"/>
              <a:t>Personal accountability</a:t>
            </a:r>
          </a:p>
        </p:txBody>
      </p:sp>
      <p:sp>
        <p:nvSpPr>
          <p:cNvPr id="12" name="Personal accountability">
            <a:extLst>
              <a:ext uri="{FF2B5EF4-FFF2-40B4-BE49-F238E27FC236}">
                <a16:creationId xmlns:a16="http://schemas.microsoft.com/office/drawing/2014/main" id="{6DC16643-ABB6-7D44-B97E-460EF513E5F9}"/>
              </a:ext>
            </a:extLst>
          </p:cNvPr>
          <p:cNvSpPr txBox="1">
            <a:spLocks/>
          </p:cNvSpPr>
          <p:nvPr/>
        </p:nvSpPr>
        <p:spPr>
          <a:xfrm>
            <a:off x="490713" y="1102255"/>
            <a:ext cx="9144000" cy="553998"/>
          </a:xfrm>
          <a:prstGeom prst="rect">
            <a:avLst/>
          </a:prstGeom>
        </p:spPr>
        <p:txBody>
          <a:bodyPr anchor="t"/>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600" b="1">
                <a:solidFill>
                  <a:srgbClr val="30E5D0"/>
                </a:solidFill>
                <a:latin typeface="Segoe UI Semibold" panose="020B0502040204020203" pitchFamily="34" charset="0"/>
                <a:cs typeface="Segoe UI Semibold" panose="020B0502040204020203" pitchFamily="34" charset="0"/>
              </a:rPr>
              <a:t>Personal accountability</a:t>
            </a:r>
            <a:endParaRPr lang="en-US" b="1">
              <a:latin typeface="Segoe UI Semibold" panose="020B0502040204020203" pitchFamily="34" charset="0"/>
              <a:cs typeface="Segoe UI Semibold" panose="020B0502040204020203" pitchFamily="34" charset="0"/>
            </a:endParaRPr>
          </a:p>
        </p:txBody>
      </p:sp>
      <p:sp>
        <p:nvSpPr>
          <p:cNvPr id="3" name="Body copy">
            <a:extLst>
              <a:ext uri="{FF2B5EF4-FFF2-40B4-BE49-F238E27FC236}">
                <a16:creationId xmlns:a16="http://schemas.microsoft.com/office/drawing/2014/main" id="{0798F09C-F40A-3243-9DD0-9DAFA9D79734}"/>
              </a:ext>
            </a:extLst>
          </p:cNvPr>
          <p:cNvSpPr/>
          <p:nvPr/>
        </p:nvSpPr>
        <p:spPr>
          <a:xfrm>
            <a:off x="490713" y="1938802"/>
            <a:ext cx="4792487" cy="3033844"/>
          </a:xfrm>
          <a:prstGeom prst="rect">
            <a:avLst/>
          </a:prstGeom>
        </p:spPr>
        <p:txBody>
          <a:bodyPr wrap="square" lIns="91440" tIns="45720" rIns="91440" bIns="45720" anchor="t">
            <a:spAutoFit/>
          </a:bodyPr>
          <a:lstStyle/>
          <a:p>
            <a:pPr>
              <a:lnSpc>
                <a:spcPts val="2100"/>
              </a:lnSpc>
            </a:pPr>
            <a:r>
              <a:rPr lang="en-US" sz="1600">
                <a:solidFill>
                  <a:schemeClr val="bg1"/>
                </a:solidFill>
              </a:rPr>
              <a:t>All of us have an important role to play in keeping our workplace healthy. To keep our facilities safe, we are asking everyone to </a:t>
            </a:r>
            <a:r>
              <a:rPr lang="en-US" sz="1600" b="1">
                <a:solidFill>
                  <a:schemeClr val="bg1"/>
                </a:solidFill>
              </a:rPr>
              <a:t>take personal accountability</a:t>
            </a:r>
            <a:r>
              <a:rPr lang="en-US" sz="1600">
                <a:solidFill>
                  <a:schemeClr val="bg1"/>
                </a:solidFill>
              </a:rPr>
              <a:t> for ​their own health. This involves:​</a:t>
            </a:r>
          </a:p>
          <a:p>
            <a:pPr>
              <a:lnSpc>
                <a:spcPts val="2100"/>
              </a:lnSpc>
            </a:pPr>
            <a:endParaRPr lang="en-US" sz="1600">
              <a:solidFill>
                <a:schemeClr val="bg1"/>
              </a:solidFill>
            </a:endParaRPr>
          </a:p>
          <a:p>
            <a:pPr marL="285750" indent="-285750">
              <a:lnSpc>
                <a:spcPts val="2100"/>
              </a:lnSpc>
              <a:buFont typeface="Arial" panose="020B0604020202020204" pitchFamily="34" charset="0"/>
              <a:buChar char="•"/>
            </a:pPr>
            <a:r>
              <a:rPr lang="en-US" sz="1600">
                <a:solidFill>
                  <a:schemeClr val="bg1"/>
                </a:solidFill>
              </a:rPr>
              <a:t>Practicing good hygiene (as outlined in the </a:t>
            </a:r>
            <a:r>
              <a:rPr lang="en-US" sz="1600">
                <a:solidFill>
                  <a:schemeClr val="bg1"/>
                </a:solidFill>
                <a:hlinkClick r:id="" action="ppaction://noaction">
                  <a:extLst>
                    <a:ext uri="{A12FA001-AC4F-418D-AE19-62706E023703}">
                      <ahyp:hlinkClr xmlns:ahyp="http://schemas.microsoft.com/office/drawing/2018/hyperlinkcolor" val="tx"/>
                    </a:ext>
                  </a:extLst>
                </a:hlinkClick>
              </a:rPr>
              <a:t>Health, safety and wellness practices</a:t>
            </a:r>
            <a:r>
              <a:rPr lang="en-US" sz="1600">
                <a:solidFill>
                  <a:schemeClr val="bg1"/>
                </a:solidFill>
              </a:rPr>
              <a:t> section)​.</a:t>
            </a:r>
            <a:endParaRPr lang="en-US" sz="1600">
              <a:solidFill>
                <a:schemeClr val="bg1"/>
              </a:solidFill>
              <a:cs typeface="Segoe UI"/>
            </a:endParaRPr>
          </a:p>
          <a:p>
            <a:pPr marL="285750" indent="-285750">
              <a:lnSpc>
                <a:spcPts val="2100"/>
              </a:lnSpc>
              <a:buFont typeface="Arial" panose="020B0604020202020204" pitchFamily="34" charset="0"/>
              <a:buChar char="•"/>
            </a:pPr>
            <a:r>
              <a:rPr lang="en-US" sz="1600">
                <a:solidFill>
                  <a:schemeClr val="bg1"/>
                </a:solidFill>
              </a:rPr>
              <a:t>Monitoring yourself for </a:t>
            </a:r>
            <a:r>
              <a:rPr lang="en-US" sz="1600">
                <a:solidFill>
                  <a:schemeClr val="bg1"/>
                </a:solidFill>
                <a:hlinkClick r:id="" action="ppaction://noaction">
                  <a:extLst>
                    <a:ext uri="{A12FA001-AC4F-418D-AE19-62706E023703}">
                      <ahyp:hlinkClr xmlns:ahyp="http://schemas.microsoft.com/office/drawing/2018/hyperlinkcolor" val="tx"/>
                    </a:ext>
                  </a:extLst>
                </a:hlinkClick>
              </a:rPr>
              <a:t>COVID-19 symptoms</a:t>
            </a:r>
            <a:r>
              <a:rPr lang="en-US" sz="1600">
                <a:solidFill>
                  <a:schemeClr val="bg1"/>
                </a:solidFill>
              </a:rPr>
              <a:t>, including daily temperature checks. </a:t>
            </a:r>
            <a:endParaRPr lang="en-US" sz="1600">
              <a:solidFill>
                <a:schemeClr val="bg1"/>
              </a:solidFill>
              <a:cs typeface="Segoe UI"/>
            </a:endParaRPr>
          </a:p>
          <a:p>
            <a:pPr marL="285750" indent="-285750">
              <a:lnSpc>
                <a:spcPts val="2100"/>
              </a:lnSpc>
              <a:buFont typeface="Arial" panose="020B0604020202020204" pitchFamily="34" charset="0"/>
              <a:buChar char="•"/>
            </a:pPr>
            <a:r>
              <a:rPr lang="en-US" sz="1600">
                <a:solidFill>
                  <a:schemeClr val="bg1"/>
                </a:solidFill>
              </a:rPr>
              <a:t>Following policies and </a:t>
            </a:r>
            <a:r>
              <a:rPr lang="en-US" sz="1600" u="sng">
                <a:solidFill>
                  <a:schemeClr val="bg1"/>
                </a:solidFill>
              </a:rPr>
              <a:t>personal accountabilities</a:t>
            </a:r>
            <a:r>
              <a:rPr lang="en-US" sz="1600">
                <a:solidFill>
                  <a:schemeClr val="bg1"/>
                </a:solidFill>
              </a:rPr>
              <a:t>.</a:t>
            </a:r>
            <a:endParaRPr lang="en-US" sz="1600">
              <a:solidFill>
                <a:schemeClr val="bg1"/>
              </a:solidFill>
              <a:latin typeface="Segoe UI" panose="020B0502040204020203" pitchFamily="34" charset="0"/>
              <a:cs typeface="Segoe UI" panose="020B0502040204020203" pitchFamily="34" charset="0"/>
            </a:endParaRPr>
          </a:p>
          <a:p>
            <a:pPr lvl="1" fontAlgn="base">
              <a:lnSpc>
                <a:spcPts val="2100"/>
              </a:lnSpc>
            </a:pPr>
            <a:endParaRPr lang="en-US" sz="1600">
              <a:solidFill>
                <a:schemeClr val="bg1"/>
              </a:solidFill>
              <a:latin typeface="Segoe UI" panose="020B0502040204020203" pitchFamily="34" charset="0"/>
              <a:cs typeface="Segoe UI" panose="020B0502040204020203" pitchFamily="34" charset="0"/>
            </a:endParaRPr>
          </a:p>
        </p:txBody>
      </p:sp>
      <p:pic>
        <p:nvPicPr>
          <p:cNvPr id="5" name="Picture 5" descr="A picture containing indoor&#10;&#10;Description automatically generated">
            <a:extLst>
              <a:ext uri="{FF2B5EF4-FFF2-40B4-BE49-F238E27FC236}">
                <a16:creationId xmlns:a16="http://schemas.microsoft.com/office/drawing/2014/main" id="{2969A7CB-510A-44D3-8892-F6ECA656834E}"/>
              </a:ext>
            </a:extLst>
          </p:cNvPr>
          <p:cNvPicPr>
            <a:picLocks noChangeAspect="1"/>
          </p:cNvPicPr>
          <p:nvPr/>
        </p:nvPicPr>
        <p:blipFill>
          <a:blip r:embed="rId2"/>
          <a:stretch>
            <a:fillRect/>
          </a:stretch>
        </p:blipFill>
        <p:spPr>
          <a:xfrm>
            <a:off x="7404054" y="731031"/>
            <a:ext cx="1199349" cy="2739158"/>
          </a:xfrm>
          <a:prstGeom prst="rect">
            <a:avLst/>
          </a:prstGeom>
        </p:spPr>
      </p:pic>
      <p:pic>
        <p:nvPicPr>
          <p:cNvPr id="8" name="Picture 2" descr="A picture containing underpants&#10;&#10;Description automatically generated">
            <a:extLst>
              <a:ext uri="{FF2B5EF4-FFF2-40B4-BE49-F238E27FC236}">
                <a16:creationId xmlns:a16="http://schemas.microsoft.com/office/drawing/2014/main" id="{3308BBB8-CDF1-4F8C-8593-F9676A2FDB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1" b="23279"/>
          <a:stretch/>
        </p:blipFill>
        <p:spPr bwMode="auto">
          <a:xfrm>
            <a:off x="7299381" y="4201220"/>
            <a:ext cx="1844796" cy="1381087"/>
          </a:xfrm>
          <a:prstGeom prst="rect">
            <a:avLst/>
          </a:prstGeom>
          <a:noFill/>
        </p:spPr>
      </p:pic>
      <p:pic>
        <p:nvPicPr>
          <p:cNvPr id="10" name="Picture 9" descr="Text&#10;&#10;Description automatically generated">
            <a:extLst>
              <a:ext uri="{FF2B5EF4-FFF2-40B4-BE49-F238E27FC236}">
                <a16:creationId xmlns:a16="http://schemas.microsoft.com/office/drawing/2014/main" id="{20ED7A50-FB90-45ED-8BB2-06A5066D782C}"/>
              </a:ext>
            </a:extLst>
          </p:cNvPr>
          <p:cNvPicPr>
            <a:picLocks noChangeAspect="1"/>
          </p:cNvPicPr>
          <p:nvPr/>
        </p:nvPicPr>
        <p:blipFill>
          <a:blip r:embed="rId4"/>
          <a:stretch>
            <a:fillRect/>
          </a:stretch>
        </p:blipFill>
        <p:spPr>
          <a:xfrm>
            <a:off x="9433838" y="3498995"/>
            <a:ext cx="2172158" cy="846954"/>
          </a:xfrm>
          <a:prstGeom prst="rect">
            <a:avLst/>
          </a:prstGeom>
        </p:spPr>
      </p:pic>
      <p:pic>
        <p:nvPicPr>
          <p:cNvPr id="14" name="Picture 13" descr="Graphical user interface&#10;&#10;Description automatically generated with medium confidence">
            <a:extLst>
              <a:ext uri="{FF2B5EF4-FFF2-40B4-BE49-F238E27FC236}">
                <a16:creationId xmlns:a16="http://schemas.microsoft.com/office/drawing/2014/main" id="{0385B6D5-DB1A-4E1D-ACEB-60E68F53706D}"/>
              </a:ext>
            </a:extLst>
          </p:cNvPr>
          <p:cNvPicPr>
            <a:picLocks noChangeAspect="1"/>
          </p:cNvPicPr>
          <p:nvPr/>
        </p:nvPicPr>
        <p:blipFill>
          <a:blip r:embed="rId5"/>
          <a:stretch>
            <a:fillRect/>
          </a:stretch>
        </p:blipFill>
        <p:spPr>
          <a:xfrm>
            <a:off x="9025354" y="1255150"/>
            <a:ext cx="2428147" cy="1871508"/>
          </a:xfrm>
          <a:prstGeom prst="rect">
            <a:avLst/>
          </a:prstGeom>
        </p:spPr>
      </p:pic>
      <p:pic>
        <p:nvPicPr>
          <p:cNvPr id="16" name="Picture 4" descr="A picture containing writing implement, stationary, pen&#10;&#10;Description automatically generated">
            <a:extLst>
              <a:ext uri="{FF2B5EF4-FFF2-40B4-BE49-F238E27FC236}">
                <a16:creationId xmlns:a16="http://schemas.microsoft.com/office/drawing/2014/main" id="{C8C75A1B-7E43-44F2-A2C1-08DB19F7E5A5}"/>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9223565" y="5068743"/>
            <a:ext cx="2592703" cy="846953"/>
          </a:xfrm>
          <a:prstGeom prst="rect">
            <a:avLst/>
          </a:prstGeom>
          <a:noFill/>
        </p:spPr>
      </p:pic>
    </p:spTree>
    <p:extLst>
      <p:ext uri="{BB962C8B-B14F-4D97-AF65-F5344CB8AC3E}">
        <p14:creationId xmlns:p14="http://schemas.microsoft.com/office/powerpoint/2010/main" val="131472126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74B47"/>
        </a:solidFill>
        <a:effectLst/>
      </p:bgPr>
    </p:bg>
    <p:spTree>
      <p:nvGrpSpPr>
        <p:cNvPr id="1" name=""/>
        <p:cNvGrpSpPr/>
        <p:nvPr/>
      </p:nvGrpSpPr>
      <p:grpSpPr>
        <a:xfrm>
          <a:off x="0" y="0"/>
          <a:ext cx="0" cy="0"/>
          <a:chOff x="0" y="0"/>
          <a:chExt cx="0" cy="0"/>
        </a:xfrm>
      </p:grpSpPr>
      <p:sp>
        <p:nvSpPr>
          <p:cNvPr id="2" name="What to do if you feel unwell" hidden="1">
            <a:extLst>
              <a:ext uri="{FF2B5EF4-FFF2-40B4-BE49-F238E27FC236}">
                <a16:creationId xmlns:a16="http://schemas.microsoft.com/office/drawing/2014/main" id="{1647B6CB-315E-1B42-8518-97C64B0D391C}"/>
              </a:ext>
            </a:extLst>
          </p:cNvPr>
          <p:cNvSpPr>
            <a:spLocks noGrp="1"/>
          </p:cNvSpPr>
          <p:nvPr>
            <p:ph type="title"/>
          </p:nvPr>
        </p:nvSpPr>
        <p:spPr>
          <a:prstGeom prst="rect">
            <a:avLst/>
          </a:prstGeom>
        </p:spPr>
        <p:txBody>
          <a:bodyPr/>
          <a:lstStyle/>
          <a:p>
            <a:r>
              <a:rPr lang="en-US"/>
              <a:t>What to do if you feel unwell</a:t>
            </a:r>
          </a:p>
        </p:txBody>
      </p:sp>
      <p:sp>
        <p:nvSpPr>
          <p:cNvPr id="12" name="What to do if you feel unwell">
            <a:extLst>
              <a:ext uri="{FF2B5EF4-FFF2-40B4-BE49-F238E27FC236}">
                <a16:creationId xmlns:a16="http://schemas.microsoft.com/office/drawing/2014/main" id="{6DC16643-ABB6-7D44-B97E-460EF513E5F9}"/>
              </a:ext>
            </a:extLst>
          </p:cNvPr>
          <p:cNvSpPr txBox="1">
            <a:spLocks/>
          </p:cNvSpPr>
          <p:nvPr/>
        </p:nvSpPr>
        <p:spPr>
          <a:xfrm>
            <a:off x="525889" y="450443"/>
            <a:ext cx="9144000" cy="553998"/>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600" b="1">
                <a:solidFill>
                  <a:srgbClr val="30E5D0"/>
                </a:solidFill>
                <a:latin typeface="Segoe UI Semibold" panose="020B0502040204020203" pitchFamily="34" charset="0"/>
                <a:cs typeface="Segoe UI Semibold" panose="020B0502040204020203" pitchFamily="34" charset="0"/>
              </a:rPr>
              <a:t>What to do if you feel unwell </a:t>
            </a:r>
          </a:p>
        </p:txBody>
      </p:sp>
      <p:sp>
        <p:nvSpPr>
          <p:cNvPr id="8" name="Body copy">
            <a:extLst>
              <a:ext uri="{FF2B5EF4-FFF2-40B4-BE49-F238E27FC236}">
                <a16:creationId xmlns:a16="http://schemas.microsoft.com/office/drawing/2014/main" id="{DBED30E8-B7B0-134D-ACBA-BC285333580E}"/>
              </a:ext>
            </a:extLst>
          </p:cNvPr>
          <p:cNvSpPr/>
          <p:nvPr/>
        </p:nvSpPr>
        <p:spPr>
          <a:xfrm>
            <a:off x="494519" y="1026458"/>
            <a:ext cx="5601481" cy="1887376"/>
          </a:xfrm>
          <a:prstGeom prst="rect">
            <a:avLst/>
          </a:prstGeom>
        </p:spPr>
        <p:txBody>
          <a:bodyPr wrap="square">
            <a:spAutoFit/>
          </a:bodyPr>
          <a:lstStyle/>
          <a:p>
            <a:pPr>
              <a:lnSpc>
                <a:spcPts val="2100"/>
              </a:lnSpc>
            </a:pPr>
            <a:r>
              <a:rPr lang="en-US" sz="1600">
                <a:solidFill>
                  <a:schemeClr val="bg1"/>
                </a:solidFill>
                <a:latin typeface="Segoe UI" panose="020B0502040204020203" pitchFamily="34" charset="0"/>
                <a:cs typeface="Segoe UI" panose="020B0502040204020203" pitchFamily="34" charset="0"/>
              </a:rPr>
              <a:t>If you feel unwell, don’t come to a Microsoft facility and please contact your health care provider. </a:t>
            </a:r>
          </a:p>
          <a:p>
            <a:pPr>
              <a:lnSpc>
                <a:spcPts val="2100"/>
              </a:lnSpc>
            </a:pPr>
            <a:endParaRPr lang="en-US" sz="1600">
              <a:solidFill>
                <a:schemeClr val="bg1"/>
              </a:solidFill>
              <a:latin typeface="Segoe UI" panose="020B0502040204020203" pitchFamily="34" charset="0"/>
              <a:cs typeface="Segoe UI" panose="020B0502040204020203" pitchFamily="34" charset="0"/>
            </a:endParaRPr>
          </a:p>
          <a:p>
            <a:r>
              <a:rPr lang="en-US" sz="1600">
                <a:solidFill>
                  <a:schemeClr val="bg1"/>
                </a:solidFill>
                <a:latin typeface="Segoe UI" panose="020B0502040204020203" pitchFamily="34" charset="0"/>
                <a:cs typeface="Segoe UI" panose="020B0502040204020203" pitchFamily="34" charset="0"/>
              </a:rPr>
              <a:t>If you start to feel unwell with COVID-19 symptoms </a:t>
            </a:r>
            <a:br>
              <a:rPr lang="en-US" sz="1600">
                <a:solidFill>
                  <a:schemeClr val="bg1"/>
                </a:solidFill>
                <a:latin typeface="Segoe UI" panose="020B0502040204020203" pitchFamily="34" charset="0"/>
                <a:cs typeface="Segoe UI" panose="020B0502040204020203" pitchFamily="34" charset="0"/>
              </a:rPr>
            </a:br>
            <a:r>
              <a:rPr lang="en-US" sz="1600">
                <a:solidFill>
                  <a:schemeClr val="bg1"/>
                </a:solidFill>
                <a:latin typeface="Segoe UI" panose="020B0502040204020203" pitchFamily="34" charset="0"/>
                <a:cs typeface="Segoe UI" panose="020B0502040204020203" pitchFamily="34" charset="0"/>
              </a:rPr>
              <a:t>while at a Microsoft facility, please take the following actions:</a:t>
            </a:r>
          </a:p>
          <a:p>
            <a:pPr>
              <a:lnSpc>
                <a:spcPts val="2100"/>
              </a:lnSpc>
            </a:pPr>
            <a:endParaRPr lang="en-US" sz="1600">
              <a:solidFill>
                <a:schemeClr val="bg1"/>
              </a:solidFill>
            </a:endParaRPr>
          </a:p>
        </p:txBody>
      </p:sp>
      <p:sp>
        <p:nvSpPr>
          <p:cNvPr id="3" name="Bullets">
            <a:extLst>
              <a:ext uri="{FF2B5EF4-FFF2-40B4-BE49-F238E27FC236}">
                <a16:creationId xmlns:a16="http://schemas.microsoft.com/office/drawing/2014/main" id="{0798F09C-F40A-3243-9DD0-9DAFA9D79734}"/>
              </a:ext>
            </a:extLst>
          </p:cNvPr>
          <p:cNvSpPr/>
          <p:nvPr/>
        </p:nvSpPr>
        <p:spPr>
          <a:xfrm>
            <a:off x="493853" y="2546530"/>
            <a:ext cx="5035135" cy="3297313"/>
          </a:xfrm>
          <a:prstGeom prst="rect">
            <a:avLst/>
          </a:prstGeom>
        </p:spPr>
        <p:txBody>
          <a:bodyPr wrap="square" lIns="91440" tIns="45720" rIns="91440" bIns="45720" anchor="t">
            <a:spAutoFit/>
          </a:bodyPr>
          <a:lstStyle/>
          <a:p>
            <a:pPr marL="285750" lvl="0" indent="-285750">
              <a:lnSpc>
                <a:spcPts val="2100"/>
              </a:lnSpc>
              <a:buFont typeface="Arial" panose="020B0604020202020204" pitchFamily="34" charset="0"/>
              <a:buChar char="•"/>
            </a:pPr>
            <a:r>
              <a:rPr lang="en-US" sz="1400">
                <a:solidFill>
                  <a:schemeClr val="bg1"/>
                </a:solidFill>
                <a:latin typeface="Segoe UI" panose="020B0502040204020203" pitchFamily="34" charset="0"/>
                <a:cs typeface="Segoe UI" panose="020B0502040204020203" pitchFamily="34" charset="0"/>
              </a:rPr>
              <a:t>Return home or the place you are staying to avoid exposing others.</a:t>
            </a:r>
          </a:p>
          <a:p>
            <a:pPr marL="285750" indent="-285750">
              <a:lnSpc>
                <a:spcPts val="2100"/>
              </a:lnSpc>
              <a:buFont typeface="Arial" panose="020B0604020202020204" pitchFamily="34" charset="0"/>
              <a:buChar char="•"/>
            </a:pPr>
            <a:r>
              <a:rPr lang="en-US" sz="1400">
                <a:solidFill>
                  <a:schemeClr val="bg1"/>
                </a:solidFill>
                <a:latin typeface="Segoe UI"/>
                <a:cs typeface="Segoe UI"/>
              </a:rPr>
              <a:t>If you are a Microsoft employee, confidentially notify HR that you were sick while on site via </a:t>
            </a:r>
            <a:r>
              <a:rPr lang="en-US" sz="1400" u="sng">
                <a:solidFill>
                  <a:schemeClr val="accent1"/>
                </a:solidFill>
                <a:effectLst/>
                <a:latin typeface="Segoe UI"/>
                <a:ea typeface="Calibri" panose="020F0502020204030204" pitchFamily="34" charset="0"/>
                <a:cs typeface="Calibri"/>
              </a:rPr>
              <a:t>aka.ms/reportcovid19</a:t>
            </a:r>
            <a:r>
              <a:rPr lang="en-US" sz="1400" u="sng">
                <a:solidFill>
                  <a:schemeClr val="accent1"/>
                </a:solidFill>
                <a:effectLst/>
                <a:latin typeface="Segoe UI"/>
                <a:ea typeface="+mn-lt"/>
                <a:cs typeface="+mn-lt"/>
              </a:rPr>
              <a:t>.</a:t>
            </a:r>
            <a:r>
              <a:rPr lang="en-US" sz="1400">
                <a:solidFill>
                  <a:schemeClr val="bg1"/>
                </a:solidFill>
                <a:latin typeface="Segoe UI"/>
                <a:cs typeface="Segoe UI"/>
              </a:rPr>
              <a:t>. </a:t>
            </a:r>
            <a:endParaRPr lang="en-US" sz="1400">
              <a:solidFill>
                <a:schemeClr val="bg1"/>
              </a:solidFill>
              <a:latin typeface="Segoe UI" panose="020B0502040204020203" pitchFamily="34" charset="0"/>
              <a:cs typeface="Segoe UI" panose="020B0502040204020203" pitchFamily="34" charset="0"/>
            </a:endParaRPr>
          </a:p>
          <a:p>
            <a:pPr marL="285750" indent="-285750">
              <a:lnSpc>
                <a:spcPts val="2100"/>
              </a:lnSpc>
              <a:buFont typeface="Arial" panose="020B0604020202020204" pitchFamily="34" charset="0"/>
              <a:buChar char="•"/>
            </a:pPr>
            <a:r>
              <a:rPr lang="en-US" sz="1400">
                <a:solidFill>
                  <a:schemeClr val="bg1"/>
                </a:solidFill>
                <a:latin typeface="Segoe UI"/>
                <a:cs typeface="Segoe UI"/>
              </a:rPr>
              <a:t>If you are a customer, partner, or external staff, please follow your employer’s reporting procedures.  You can also confidentially notify Microsoft that you were sick while on site via </a:t>
            </a:r>
            <a:r>
              <a:rPr lang="en-US" sz="1400" u="sng">
                <a:solidFill>
                  <a:schemeClr val="accent1"/>
                </a:solidFill>
                <a:effectLst/>
                <a:latin typeface="Segoe UI"/>
                <a:ea typeface="Calibri" panose="020F0502020204030204" pitchFamily="34" charset="0"/>
                <a:cs typeface="Calibri"/>
              </a:rPr>
              <a:t>aka.ms/reportcovid19</a:t>
            </a:r>
            <a:r>
              <a:rPr lang="en-US" sz="1400" u="sng">
                <a:solidFill>
                  <a:schemeClr val="accent1"/>
                </a:solidFill>
                <a:effectLst/>
                <a:latin typeface="Segoe UI"/>
                <a:ea typeface="+mn-lt"/>
                <a:cs typeface="+mn-lt"/>
              </a:rPr>
              <a:t>.</a:t>
            </a:r>
            <a:r>
              <a:rPr lang="en-US" sz="1400">
                <a:solidFill>
                  <a:schemeClr val="bg1"/>
                </a:solidFill>
                <a:latin typeface="Segoe UI"/>
                <a:cs typeface="Segoe UI"/>
              </a:rPr>
              <a:t>.</a:t>
            </a:r>
          </a:p>
          <a:p>
            <a:pPr marL="285750" indent="-285750">
              <a:lnSpc>
                <a:spcPts val="2100"/>
              </a:lnSpc>
              <a:buFont typeface="Arial" panose="020B0604020202020204" pitchFamily="34" charset="0"/>
              <a:buChar char="•"/>
            </a:pPr>
            <a:r>
              <a:rPr lang="en-US" sz="1400">
                <a:solidFill>
                  <a:schemeClr val="bg1"/>
                </a:solidFill>
                <a:latin typeface="Segoe UI"/>
                <a:cs typeface="Segoe UI"/>
              </a:rPr>
              <a:t>Consult with your health care provider. </a:t>
            </a:r>
            <a:endParaRPr lang="en-US" sz="1400">
              <a:solidFill>
                <a:schemeClr val="bg1"/>
              </a:solidFill>
              <a:latin typeface="Segoe UI" panose="020B0502040204020203" pitchFamily="34" charset="0"/>
              <a:cs typeface="Segoe UI" panose="020B0502040204020203" pitchFamily="34" charset="0"/>
            </a:endParaRPr>
          </a:p>
          <a:p>
            <a:pPr marL="285750" lvl="0" indent="-285750">
              <a:lnSpc>
                <a:spcPts val="2100"/>
              </a:lnSpc>
              <a:buFont typeface="Arial" panose="020B0604020202020204" pitchFamily="34" charset="0"/>
              <a:buChar char="•"/>
            </a:pPr>
            <a:r>
              <a:rPr lang="en-US" sz="1400">
                <a:solidFill>
                  <a:schemeClr val="bg1"/>
                </a:solidFill>
                <a:latin typeface="Segoe UI" panose="020B0502040204020203" pitchFamily="34" charset="0"/>
                <a:cs typeface="Segoe UI" panose="020B0502040204020203" pitchFamily="34" charset="0"/>
              </a:rPr>
              <a:t>Stay home until you meet the criteria to come </a:t>
            </a:r>
            <a:br>
              <a:rPr lang="en-US" sz="1400">
                <a:solidFill>
                  <a:schemeClr val="bg1"/>
                </a:solidFill>
                <a:latin typeface="Segoe UI" panose="020B0502040204020203" pitchFamily="34" charset="0"/>
                <a:cs typeface="Segoe UI" panose="020B0502040204020203" pitchFamily="34" charset="0"/>
              </a:rPr>
            </a:br>
            <a:r>
              <a:rPr lang="en-US" sz="1400">
                <a:solidFill>
                  <a:schemeClr val="bg1"/>
                </a:solidFill>
                <a:latin typeface="Segoe UI" panose="020B0502040204020203" pitchFamily="34" charset="0"/>
                <a:cs typeface="Segoe UI" panose="020B0502040204020203" pitchFamily="34" charset="0"/>
              </a:rPr>
              <a:t>back on site.</a:t>
            </a:r>
          </a:p>
        </p:txBody>
      </p:sp>
      <p:cxnSp>
        <p:nvCxnSpPr>
          <p:cNvPr id="26" name="Straight Connector 25" descr="Divider line&#10;">
            <a:extLst>
              <a:ext uri="{FF2B5EF4-FFF2-40B4-BE49-F238E27FC236}">
                <a16:creationId xmlns:a16="http://schemas.microsoft.com/office/drawing/2014/main" id="{B11FEA62-1B27-C047-A474-53F7C8F6EC97}"/>
              </a:ext>
            </a:extLst>
          </p:cNvPr>
          <p:cNvCxnSpPr>
            <a:cxnSpLocks/>
          </p:cNvCxnSpPr>
          <p:nvPr/>
        </p:nvCxnSpPr>
        <p:spPr>
          <a:xfrm>
            <a:off x="588258" y="6045888"/>
            <a:ext cx="5096925" cy="0"/>
          </a:xfrm>
          <a:prstGeom prst="line">
            <a:avLst/>
          </a:prstGeom>
          <a:ln w="28575">
            <a:solidFill>
              <a:srgbClr val="30E5D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Contact information">
            <a:extLst>
              <a:ext uri="{FF2B5EF4-FFF2-40B4-BE49-F238E27FC236}">
                <a16:creationId xmlns:a16="http://schemas.microsoft.com/office/drawing/2014/main" id="{4392431A-27E4-5D41-9A79-8F94797F54C6}"/>
              </a:ext>
            </a:extLst>
          </p:cNvPr>
          <p:cNvSpPr/>
          <p:nvPr/>
        </p:nvSpPr>
        <p:spPr>
          <a:xfrm>
            <a:off x="479871" y="6026548"/>
            <a:ext cx="5358307" cy="685637"/>
          </a:xfrm>
          <a:prstGeom prst="rect">
            <a:avLst/>
          </a:prstGeom>
        </p:spPr>
        <p:txBody>
          <a:bodyPr wrap="square">
            <a:spAutoFit/>
          </a:bodyPr>
          <a:lstStyle/>
          <a:p>
            <a:pPr>
              <a:lnSpc>
                <a:spcPts val="1640"/>
              </a:lnSpc>
            </a:pPr>
            <a:r>
              <a:rPr lang="en-US" sz="1000">
                <a:solidFill>
                  <a:schemeClr val="bg1"/>
                </a:solidFill>
                <a:latin typeface="Segoe UI" panose="020B0502040204020203" pitchFamily="34" charset="0"/>
                <a:cs typeface="Segoe UI" panose="020B0502040204020203" pitchFamily="34" charset="0"/>
              </a:rPr>
              <a:t>If you are unable to leave the Microsoft facility independently or need assistance gathering belongings, please call Microsoft Security at +1-425-706-0000 anytime for assistance. While security is assisting you, you may be asked to self-isolate in a conference room.  </a:t>
            </a:r>
            <a:endParaRPr lang="en-US" sz="1000">
              <a:solidFill>
                <a:schemeClr val="bg1"/>
              </a:solidFill>
              <a:effectLst/>
              <a:latin typeface="Segoe UI" panose="020B0502040204020203" pitchFamily="34" charset="0"/>
              <a:cs typeface="Segoe UI" panose="020B0502040204020203" pitchFamily="34" charset="0"/>
            </a:endParaRPr>
          </a:p>
        </p:txBody>
      </p:sp>
      <p:pic>
        <p:nvPicPr>
          <p:cNvPr id="13" name="Picture 12">
            <a:extLst>
              <a:ext uri="{FF2B5EF4-FFF2-40B4-BE49-F238E27FC236}">
                <a16:creationId xmlns:a16="http://schemas.microsoft.com/office/drawing/2014/main" id="{C67D888C-607C-EB4F-8FA9-ADC7D49C477A}"/>
              </a:ext>
            </a:extLst>
          </p:cNvPr>
          <p:cNvPicPr>
            <a:picLocks noChangeAspect="1"/>
          </p:cNvPicPr>
          <p:nvPr/>
        </p:nvPicPr>
        <p:blipFill rotWithShape="1">
          <a:blip r:embed="rId2">
            <a:extLst>
              <a:ext uri="{28A0092B-C50C-407E-A947-70E740481C1C}">
                <a14:useLocalDpi xmlns:a14="http://schemas.microsoft.com/office/drawing/2010/main" val="0"/>
              </a:ext>
            </a:extLst>
          </a:blip>
          <a:srcRect l="11728" r="29012"/>
          <a:stretch/>
        </p:blipFill>
        <p:spPr>
          <a:xfrm>
            <a:off x="6096000" y="0"/>
            <a:ext cx="6096000" cy="6858000"/>
          </a:xfrm>
          <a:prstGeom prst="rect">
            <a:avLst/>
          </a:prstGeom>
        </p:spPr>
      </p:pic>
    </p:spTree>
    <p:extLst>
      <p:ext uri="{BB962C8B-B14F-4D97-AF65-F5344CB8AC3E}">
        <p14:creationId xmlns:p14="http://schemas.microsoft.com/office/powerpoint/2010/main" val="336232786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74B47"/>
        </a:solidFill>
        <a:effectLst/>
      </p:bgPr>
    </p:bg>
    <p:spTree>
      <p:nvGrpSpPr>
        <p:cNvPr id="1" name=""/>
        <p:cNvGrpSpPr/>
        <p:nvPr/>
      </p:nvGrpSpPr>
      <p:grpSpPr>
        <a:xfrm>
          <a:off x="0" y="0"/>
          <a:ext cx="0" cy="0"/>
          <a:chOff x="0" y="0"/>
          <a:chExt cx="0" cy="0"/>
        </a:xfrm>
      </p:grpSpPr>
      <p:sp>
        <p:nvSpPr>
          <p:cNvPr id="2" name="What to do if you feel unwell" hidden="1">
            <a:extLst>
              <a:ext uri="{FF2B5EF4-FFF2-40B4-BE49-F238E27FC236}">
                <a16:creationId xmlns:a16="http://schemas.microsoft.com/office/drawing/2014/main" id="{1647B6CB-315E-1B42-8518-97C64B0D391C}"/>
              </a:ext>
            </a:extLst>
          </p:cNvPr>
          <p:cNvSpPr>
            <a:spLocks noGrp="1"/>
          </p:cNvSpPr>
          <p:nvPr>
            <p:ph type="title"/>
          </p:nvPr>
        </p:nvSpPr>
        <p:spPr>
          <a:prstGeom prst="rect">
            <a:avLst/>
          </a:prstGeom>
        </p:spPr>
        <p:txBody>
          <a:bodyPr/>
          <a:lstStyle/>
          <a:p>
            <a:r>
              <a:rPr lang="en-US"/>
              <a:t>What to do if you feel unwell</a:t>
            </a:r>
          </a:p>
        </p:txBody>
      </p:sp>
      <p:pic>
        <p:nvPicPr>
          <p:cNvPr id="4" name="Picture 3" descr="A female Microsoft employee, looking happy, standing outside wearing a face mask and badge">
            <a:extLst>
              <a:ext uri="{FF2B5EF4-FFF2-40B4-BE49-F238E27FC236}">
                <a16:creationId xmlns:a16="http://schemas.microsoft.com/office/drawing/2014/main" id="{C9F609C4-2F6D-4AC2-963D-914E3782BE50}"/>
              </a:ext>
            </a:extLst>
          </p:cNvPr>
          <p:cNvPicPr>
            <a:picLocks noChangeAspect="1"/>
          </p:cNvPicPr>
          <p:nvPr/>
        </p:nvPicPr>
        <p:blipFill rotWithShape="1">
          <a:blip r:embed="rId2">
            <a:extLst>
              <a:ext uri="{28A0092B-C50C-407E-A947-70E740481C1C}">
                <a14:useLocalDpi xmlns:a14="http://schemas.microsoft.com/office/drawing/2010/main" val="0"/>
              </a:ext>
            </a:extLst>
          </a:blip>
          <a:srcRect l="9448" t="21260" r="11287"/>
          <a:stretch/>
        </p:blipFill>
        <p:spPr>
          <a:xfrm>
            <a:off x="6937103" y="0"/>
            <a:ext cx="4509343" cy="6858000"/>
          </a:xfrm>
          <a:prstGeom prst="rect">
            <a:avLst/>
          </a:prstGeom>
        </p:spPr>
      </p:pic>
      <p:sp>
        <p:nvSpPr>
          <p:cNvPr id="6" name="What to do if you contract COVID-19">
            <a:extLst>
              <a:ext uri="{FF2B5EF4-FFF2-40B4-BE49-F238E27FC236}">
                <a16:creationId xmlns:a16="http://schemas.microsoft.com/office/drawing/2014/main" id="{60576E21-206E-4AE8-99BD-6D9478485551}"/>
              </a:ext>
            </a:extLst>
          </p:cNvPr>
          <p:cNvSpPr txBox="1">
            <a:spLocks/>
          </p:cNvSpPr>
          <p:nvPr/>
        </p:nvSpPr>
        <p:spPr>
          <a:xfrm>
            <a:off x="505880" y="708798"/>
            <a:ext cx="9144000" cy="553998"/>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600" b="1">
                <a:solidFill>
                  <a:srgbClr val="30E5D0"/>
                </a:solidFill>
                <a:latin typeface="Segoe UI Semibold" panose="020B0502040204020203" pitchFamily="34" charset="0"/>
                <a:cs typeface="Segoe UI Semibold" panose="020B0502040204020203" pitchFamily="34" charset="0"/>
              </a:rPr>
              <a:t>What to do if you contract COVID-19</a:t>
            </a:r>
          </a:p>
        </p:txBody>
      </p:sp>
      <p:sp>
        <p:nvSpPr>
          <p:cNvPr id="7" name="Body copy">
            <a:extLst>
              <a:ext uri="{FF2B5EF4-FFF2-40B4-BE49-F238E27FC236}">
                <a16:creationId xmlns:a16="http://schemas.microsoft.com/office/drawing/2014/main" id="{87632938-F6A2-4A22-B9CA-697F563A362D}"/>
              </a:ext>
            </a:extLst>
          </p:cNvPr>
          <p:cNvSpPr/>
          <p:nvPr/>
        </p:nvSpPr>
        <p:spPr>
          <a:xfrm>
            <a:off x="476114" y="1317409"/>
            <a:ext cx="5542707" cy="5457584"/>
          </a:xfrm>
          <a:prstGeom prst="rect">
            <a:avLst/>
          </a:prstGeom>
        </p:spPr>
        <p:txBody>
          <a:bodyPr wrap="square" lIns="91440" tIns="45720" rIns="91440" bIns="45720" anchor="t">
            <a:spAutoFit/>
          </a:bodyPr>
          <a:lstStyle/>
          <a:p>
            <a:pPr marL="342900" indent="-342900">
              <a:lnSpc>
                <a:spcPts val="2100"/>
              </a:lnSpc>
              <a:buFontTx/>
              <a:buAutoNum type="arabicPeriod"/>
            </a:pPr>
            <a:r>
              <a:rPr lang="en-US" sz="1600">
                <a:solidFill>
                  <a:schemeClr val="bg1"/>
                </a:solidFill>
                <a:latin typeface="Segoe UI"/>
                <a:cs typeface="Segoe UI"/>
              </a:rPr>
              <a:t>If you are  </a:t>
            </a:r>
            <a:r>
              <a:rPr lang="en-US" sz="1600" b="1">
                <a:solidFill>
                  <a:schemeClr val="bg1"/>
                </a:solidFill>
                <a:latin typeface="Segoe UI"/>
                <a:cs typeface="Segoe UI"/>
              </a:rPr>
              <a:t>a customer, partner, or external staff</a:t>
            </a:r>
            <a:r>
              <a:rPr lang="en-US" sz="1600">
                <a:solidFill>
                  <a:schemeClr val="bg1"/>
                </a:solidFill>
                <a:latin typeface="Segoe UI"/>
                <a:cs typeface="Segoe UI"/>
              </a:rPr>
              <a:t>, you should follow your employer’s reporting procedures.  If you feel you were in close contact with Microsoft staff within 48 hours of diagnosis we request, through your reporting procedures, Microsoft should be notified via </a:t>
            </a:r>
            <a:r>
              <a:rPr lang="en-US" sz="1800" u="sng">
                <a:solidFill>
                  <a:schemeClr val="accent1"/>
                </a:solidFill>
                <a:effectLst/>
                <a:latin typeface="Calibri"/>
                <a:ea typeface="Calibri" panose="020F0502020204030204" pitchFamily="34" charset="0"/>
                <a:cs typeface="Calibri"/>
              </a:rPr>
              <a:t>aka.ms/reportcovid19</a:t>
            </a:r>
            <a:r>
              <a:rPr lang="en-US" u="sng">
                <a:solidFill>
                  <a:schemeClr val="accent1"/>
                </a:solidFill>
                <a:effectLst/>
                <a:latin typeface="Calibri"/>
                <a:ea typeface="+mn-lt"/>
                <a:cs typeface="+mn-lt"/>
              </a:rPr>
              <a:t>.</a:t>
            </a:r>
            <a:endParaRPr lang="en-US" sz="1800" u="sng">
              <a:solidFill>
                <a:schemeClr val="accent1"/>
              </a:solidFill>
              <a:latin typeface="Calibri"/>
              <a:ea typeface="+mn-lt"/>
              <a:cs typeface="+mn-lt"/>
            </a:endParaRPr>
          </a:p>
          <a:p>
            <a:pPr marL="342900" indent="-342900">
              <a:lnSpc>
                <a:spcPts val="2100"/>
              </a:lnSpc>
              <a:buAutoNum type="arabicPeriod"/>
            </a:pPr>
            <a:endParaRPr lang="en-US">
              <a:solidFill>
                <a:schemeClr val="bg1"/>
              </a:solidFill>
              <a:latin typeface="Segoe UI"/>
              <a:cs typeface="Segoe UI"/>
            </a:endParaRPr>
          </a:p>
          <a:p>
            <a:pPr marL="342900" indent="-342900">
              <a:lnSpc>
                <a:spcPts val="2100"/>
              </a:lnSpc>
              <a:buFontTx/>
              <a:buAutoNum type="arabicPeriod"/>
            </a:pPr>
            <a:r>
              <a:rPr lang="en-US" sz="1600">
                <a:solidFill>
                  <a:schemeClr val="bg1"/>
                </a:solidFill>
                <a:latin typeface="Segoe UI"/>
                <a:cs typeface="Segoe UI"/>
              </a:rPr>
              <a:t>If you are an </a:t>
            </a:r>
            <a:r>
              <a:rPr lang="en-US" sz="1600" b="1">
                <a:solidFill>
                  <a:schemeClr val="bg1"/>
                </a:solidFill>
                <a:latin typeface="Segoe UI"/>
                <a:cs typeface="Segoe UI"/>
              </a:rPr>
              <a:t>employee diagnosed with COVID-19</a:t>
            </a:r>
            <a:r>
              <a:rPr lang="en-US" sz="1600">
                <a:solidFill>
                  <a:schemeClr val="bg1"/>
                </a:solidFill>
                <a:latin typeface="Segoe UI"/>
                <a:cs typeface="Segoe UI"/>
              </a:rPr>
              <a:t>, </a:t>
            </a:r>
            <a:br>
              <a:rPr lang="en-US" sz="1600">
                <a:latin typeface="Segoe UI" panose="020B0502040204020203" pitchFamily="34" charset="0"/>
                <a:cs typeface="Segoe UI" panose="020B0502040204020203" pitchFamily="34" charset="0"/>
              </a:rPr>
            </a:br>
            <a:r>
              <a:rPr lang="en-US" sz="1600">
                <a:solidFill>
                  <a:schemeClr val="bg1"/>
                </a:solidFill>
                <a:latin typeface="Segoe UI"/>
                <a:cs typeface="Segoe UI"/>
              </a:rPr>
              <a:t>you notify Microsoft via </a:t>
            </a:r>
            <a:r>
              <a:rPr lang="en-US" sz="1600" u="sng">
                <a:solidFill>
                  <a:schemeClr val="accent1"/>
                </a:solidFill>
                <a:effectLst/>
                <a:latin typeface="Calibri"/>
                <a:ea typeface="Calibri" panose="020F0502020204030204" pitchFamily="34" charset="0"/>
                <a:cs typeface="Calibri"/>
              </a:rPr>
              <a:t>aka.ms/reportcovid19</a:t>
            </a:r>
            <a:r>
              <a:rPr lang="en-US" sz="1600">
                <a:solidFill>
                  <a:schemeClr val="bg1"/>
                </a:solidFill>
                <a:latin typeface="Segoe UI"/>
                <a:cs typeface="Segoe UI"/>
              </a:rPr>
              <a:t>. This will help us support your next steps and properly protect others from exposure while maintaining your confidentiality. Microsoft will work with local public health authorities to conduct an exposure investigation, privately notify anyone who was in close contact with you, clean facilities, and take any other necessary steps. </a:t>
            </a:r>
            <a:endParaRPr lang="en-US">
              <a:solidFill>
                <a:schemeClr val="bg1"/>
              </a:solidFill>
              <a:cs typeface="Segoe UI"/>
            </a:endParaRPr>
          </a:p>
          <a:p>
            <a:pPr>
              <a:lnSpc>
                <a:spcPts val="2100"/>
              </a:lnSpc>
            </a:pPr>
            <a:endParaRPr lang="en-US" sz="1600">
              <a:solidFill>
                <a:schemeClr val="bg1"/>
              </a:solidFill>
              <a:latin typeface="Segoe UI" panose="020B0502040204020203" pitchFamily="34" charset="0"/>
              <a:cs typeface="Segoe UI" panose="020B0502040204020203" pitchFamily="34" charset="0"/>
            </a:endParaRPr>
          </a:p>
          <a:p>
            <a:r>
              <a:rPr lang="en-US" sz="1600">
                <a:solidFill>
                  <a:schemeClr val="bg1"/>
                </a:solidFill>
                <a:latin typeface="Segoe UI"/>
                <a:cs typeface="Segoe UI"/>
              </a:rPr>
              <a:t>Before reentering any Microsoft facility, at least 5 days will need to have passed since your symptoms first appeared or you tested positive if you have had no symptoms.</a:t>
            </a:r>
          </a:p>
        </p:txBody>
      </p:sp>
    </p:spTree>
    <p:extLst>
      <p:ext uri="{BB962C8B-B14F-4D97-AF65-F5344CB8AC3E}">
        <p14:creationId xmlns:p14="http://schemas.microsoft.com/office/powerpoint/2010/main" val="1038205234"/>
      </p:ext>
    </p:extLst>
  </p:cSld>
  <p:clrMapOvr>
    <a:masterClrMapping/>
  </p:clrMapOvr>
  <p:transition>
    <p:fade/>
  </p:transition>
</p:sld>
</file>

<file path=ppt/theme/theme1.xml><?xml version="1.0" encoding="utf-8"?>
<a:theme xmlns:a="http://schemas.openxmlformats.org/drawingml/2006/main" name="Black Template">
  <a:themeElements>
    <a:clrScheme name="TS_20_Teal on Black">
      <a:dk1>
        <a:srgbClr val="000000"/>
      </a:dk1>
      <a:lt1>
        <a:srgbClr val="FFFFFF"/>
      </a:lt1>
      <a:dk2>
        <a:srgbClr val="274B47"/>
      </a:dk2>
      <a:lt2>
        <a:srgbClr val="E6E6E6"/>
      </a:lt2>
      <a:accent1>
        <a:srgbClr val="30E5D0"/>
      </a:accent1>
      <a:accent2>
        <a:srgbClr val="008575"/>
      </a:accent2>
      <a:accent3>
        <a:srgbClr val="274B47"/>
      </a:accent3>
      <a:accent4>
        <a:srgbClr val="50E6FF"/>
      </a:accent4>
      <a:accent5>
        <a:srgbClr val="0078D4"/>
      </a:accent5>
      <a:accent6>
        <a:srgbClr val="D2D2D2"/>
      </a:accent6>
      <a:hlink>
        <a:srgbClr val="30E5D0"/>
      </a:hlink>
      <a:folHlink>
        <a:srgbClr val="30E5D0"/>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000000"/>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smtClean="0"/>
        </a:defPPr>
      </a:lstStyle>
    </a:txDef>
  </a:objectDefaults>
  <a:extraClrSchemeLst/>
  <a:extLst>
    <a:ext uri="{05A4C25C-085E-4340-85A3-A5531E510DB2}">
      <thm15:themeFamily xmlns:thm15="http://schemas.microsoft.com/office/thememl/2012/main" name="Template Starter Teal - February 2020.potx" id="{ED1A6496-A683-46AB-8E23-C2F28A40B1A7}" vid="{6017B456-6C7F-4CBA-A12B-A3732CAB3A98}"/>
    </a:ext>
  </a:extLst>
</a:theme>
</file>

<file path=ppt/theme/theme2.xml><?xml version="1.0" encoding="utf-8"?>
<a:theme xmlns:a="http://schemas.openxmlformats.org/drawingml/2006/main" name="Teal hyperlink and grey background">
  <a:themeElements>
    <a:clrScheme name="Custom 9">
      <a:dk1>
        <a:srgbClr val="000000"/>
      </a:dk1>
      <a:lt1>
        <a:srgbClr val="FFFFFF"/>
      </a:lt1>
      <a:dk2>
        <a:srgbClr val="274B47"/>
      </a:dk2>
      <a:lt2>
        <a:srgbClr val="E6E6E6"/>
      </a:lt2>
      <a:accent1>
        <a:srgbClr val="008575"/>
      </a:accent1>
      <a:accent2>
        <a:srgbClr val="274B47"/>
      </a:accent2>
      <a:accent3>
        <a:srgbClr val="50E6FF"/>
      </a:accent3>
      <a:accent4>
        <a:srgbClr val="0078D4"/>
      </a:accent4>
      <a:accent5>
        <a:srgbClr val="243A5E"/>
      </a:accent5>
      <a:accent6>
        <a:srgbClr val="737373"/>
      </a:accent6>
      <a:hlink>
        <a:srgbClr val="008575"/>
      </a:hlink>
      <a:folHlink>
        <a:srgbClr val="00857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7.potx" id="{38B949A8-B0F9-42B1-8EAB-90FE813F2E82}" vid="{DAD8D2DF-92EF-4645-90C4-AC83445A57B8}"/>
    </a:ext>
  </a:extLst>
</a:theme>
</file>

<file path=ppt/theme/theme3.xml><?xml version="1.0" encoding="utf-8"?>
<a:theme xmlns:a="http://schemas.openxmlformats.org/drawingml/2006/main" name="Black hyperlink and grey background">
  <a:themeElements>
    <a:clrScheme name="Custom 17">
      <a:dk1>
        <a:srgbClr val="000000"/>
      </a:dk1>
      <a:lt1>
        <a:srgbClr val="FFFFFF"/>
      </a:lt1>
      <a:dk2>
        <a:srgbClr val="274B47"/>
      </a:dk2>
      <a:lt2>
        <a:srgbClr val="E6E6E6"/>
      </a:lt2>
      <a:accent1>
        <a:srgbClr val="008575"/>
      </a:accent1>
      <a:accent2>
        <a:srgbClr val="274B47"/>
      </a:accent2>
      <a:accent3>
        <a:srgbClr val="50E6FF"/>
      </a:accent3>
      <a:accent4>
        <a:srgbClr val="0078D4"/>
      </a:accent4>
      <a:accent5>
        <a:srgbClr val="243A5E"/>
      </a:accent5>
      <a:accent6>
        <a:srgbClr val="737373"/>
      </a:accent6>
      <a:hlink>
        <a:srgbClr val="000000"/>
      </a:hlink>
      <a:folHlink>
        <a:srgbClr val="000000"/>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7.potx" id="{38B949A8-B0F9-42B1-8EAB-90FE813F2E82}" vid="{DAD8D2DF-92EF-4645-90C4-AC83445A57B8}"/>
    </a:ext>
  </a:extLst>
</a:theme>
</file>

<file path=ppt/theme/theme4.xml><?xml version="1.0" encoding="utf-8"?>
<a:theme xmlns:a="http://schemas.openxmlformats.org/drawingml/2006/main" name="White hyperlink on medium teal">
  <a:themeElements>
    <a:clrScheme name="Custom 12">
      <a:dk1>
        <a:srgbClr val="FFFFFF"/>
      </a:dk1>
      <a:lt1>
        <a:srgbClr val="FFFFFF"/>
      </a:lt1>
      <a:dk2>
        <a:srgbClr val="274B47"/>
      </a:dk2>
      <a:lt2>
        <a:srgbClr val="E6E6E6"/>
      </a:lt2>
      <a:accent1>
        <a:srgbClr val="008575"/>
      </a:accent1>
      <a:accent2>
        <a:srgbClr val="30E5D0"/>
      </a:accent2>
      <a:accent3>
        <a:srgbClr val="E6E6E6"/>
      </a:accent3>
      <a:accent4>
        <a:srgbClr val="F2F2F2"/>
      </a:accent4>
      <a:accent5>
        <a:srgbClr val="000000"/>
      </a:accent5>
      <a:accent6>
        <a:srgbClr val="274B46"/>
      </a:accent6>
      <a:hlink>
        <a:srgbClr val="FFFFFF"/>
      </a:hlink>
      <a:folHlink>
        <a:srgbClr val="FFFF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7.potx" id="{38B949A8-B0F9-42B1-8EAB-90FE813F2E82}" vid="{DAD8D2DF-92EF-4645-90C4-AC83445A57B8}"/>
    </a:ext>
  </a:extLst>
</a:theme>
</file>

<file path=ppt/theme/theme5.xml><?xml version="1.0" encoding="utf-8"?>
<a:theme xmlns:a="http://schemas.openxmlformats.org/drawingml/2006/main" name="1_White hyperlink on dark teal">
  <a:themeElements>
    <a:clrScheme name="Custom 16">
      <a:dk1>
        <a:srgbClr val="FFFFFF"/>
      </a:dk1>
      <a:lt1>
        <a:srgbClr val="FFFFFF"/>
      </a:lt1>
      <a:dk2>
        <a:srgbClr val="274B47"/>
      </a:dk2>
      <a:lt2>
        <a:srgbClr val="E5E5E5"/>
      </a:lt2>
      <a:accent1>
        <a:srgbClr val="008575"/>
      </a:accent1>
      <a:accent2>
        <a:srgbClr val="30E5D0"/>
      </a:accent2>
      <a:accent3>
        <a:srgbClr val="E6E6E6"/>
      </a:accent3>
      <a:accent4>
        <a:srgbClr val="F2F2F2"/>
      </a:accent4>
      <a:accent5>
        <a:srgbClr val="000000"/>
      </a:accent5>
      <a:accent6>
        <a:srgbClr val="000000"/>
      </a:accent6>
      <a:hlink>
        <a:srgbClr val="FFFFFF"/>
      </a:hlink>
      <a:folHlink>
        <a:srgbClr val="FFFF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7.potx" id="{38B949A8-B0F9-42B1-8EAB-90FE813F2E82}" vid="{DAD8D2DF-92EF-4645-90C4-AC83445A57B8}"/>
    </a:ext>
  </a:extLst>
</a:theme>
</file>

<file path=ppt/theme/theme6.xml><?xml version="1.0" encoding="utf-8"?>
<a:theme xmlns:a="http://schemas.openxmlformats.org/drawingml/2006/main" name="1_WHITE TEMPLATE">
  <a:themeElements>
    <a:clrScheme name="BT - Blue on white - 2">
      <a:dk1>
        <a:srgbClr val="505050"/>
      </a:dk1>
      <a:lt1>
        <a:srgbClr val="FFFFFF"/>
      </a:lt1>
      <a:dk2>
        <a:srgbClr val="0078D7"/>
      </a:dk2>
      <a:lt2>
        <a:srgbClr val="00BCF2"/>
      </a:lt2>
      <a:accent1>
        <a:srgbClr val="0078D7"/>
      </a:accent1>
      <a:accent2>
        <a:srgbClr val="002050"/>
      </a:accent2>
      <a:accent3>
        <a:srgbClr val="B4009E"/>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Business_BLUE_2015_1.potx" id="{CA9BE438-1B0F-41E9-BD34-9780A77D52B5}" vid="{6EB7C265-9C81-4626-BD14-B5A4426B07B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b7c3530-4666-4a03-89fb-f08ba36377a9">
      <UserInfo>
        <DisplayName>Alyssa Samuelson</DisplayName>
        <AccountId>8331</AccountId>
        <AccountType/>
      </UserInfo>
      <UserInfo>
        <DisplayName>Gabriel Esparza-Romero</DisplayName>
        <AccountId>1815</AccountId>
        <AccountType/>
      </UserInfo>
      <UserInfo>
        <DisplayName>Priscilla Samadi</DisplayName>
        <AccountId>65409</AccountId>
        <AccountType/>
      </UserInfo>
      <UserInfo>
        <DisplayName>Jennifer Henshaw</DisplayName>
        <AccountId>8426</AccountId>
        <AccountType/>
      </UserInfo>
      <UserInfo>
        <DisplayName>Norine DiMaggio (Infosys BPM Limited)</DisplayName>
        <AccountId>102681</AccountId>
        <AccountType/>
      </UserInfo>
    </SharedWithUsers>
    <FY22_x0020_Global_x0020_Culinary_x0020_Program_x0020_Pillars xmlns="c4bc545a-2824-4f0c-a008-b4e86fdcf14b" xsi:nil="true"/>
    <_ip_UnifiedCompliancePolicyUIAction xmlns="http://schemas.microsoft.com/sharepoint/v3" xsi:nil="true"/>
    <lcf76f155ced4ddcb4097134ff3c332f xmlns="c4bc545a-2824-4f0c-a008-b4e86fdcf14b">
      <Terms xmlns="http://schemas.microsoft.com/office/infopath/2007/PartnerControls"/>
    </lcf76f155ced4ddcb4097134ff3c332f>
    <_ip_UnifiedCompliancePolicyProperties xmlns="http://schemas.microsoft.com/sharepoint/v3" xsi:nil="true"/>
    <TaxCatchAll xmlns="230e9df3-be65-4c73-a93b-d1236ebd677e" xsi:nil="true"/>
    <MeetingDetails xmlns="c4bc545a-2824-4f0c-a008-b4e86fdcf14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FB2A4D90D81448B646A3E12289ADA9" ma:contentTypeVersion="21" ma:contentTypeDescription="Create a new document." ma:contentTypeScope="" ma:versionID="aeae98d0e60eb5bee32025b58b698d8c">
  <xsd:schema xmlns:xsd="http://www.w3.org/2001/XMLSchema" xmlns:xs="http://www.w3.org/2001/XMLSchema" xmlns:p="http://schemas.microsoft.com/office/2006/metadata/properties" xmlns:ns1="http://schemas.microsoft.com/sharepoint/v3" xmlns:ns2="c4bc545a-2824-4f0c-a008-b4e86fdcf14b" xmlns:ns3="4b7c3530-4666-4a03-89fb-f08ba36377a9" xmlns:ns4="230e9df3-be65-4c73-a93b-d1236ebd677e" targetNamespace="http://schemas.microsoft.com/office/2006/metadata/properties" ma:root="true" ma:fieldsID="c08475798027a3919047e3aa06cb3170" ns1:_="" ns2:_="" ns3:_="" ns4:_="">
    <xsd:import namespace="http://schemas.microsoft.com/sharepoint/v3"/>
    <xsd:import namespace="c4bc545a-2824-4f0c-a008-b4e86fdcf14b"/>
    <xsd:import namespace="4b7c3530-4666-4a03-89fb-f08ba36377a9"/>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FY22_x0020_Global_x0020_Culinary_x0020_Program_x0020_Pillars" minOccurs="0"/>
                <xsd:element ref="ns2:lcf76f155ced4ddcb4097134ff3c332f" minOccurs="0"/>
                <xsd:element ref="ns4:TaxCatchAll" minOccurs="0"/>
                <xsd:element ref="ns2:Meeting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c545a-2824-4f0c-a008-b4e86fdcf1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FY22_x0020_Global_x0020_Culinary_x0020_Program_x0020_Pillars" ma:index="22" nillable="true" ma:displayName="FY22 Global Culinary Program Pillars" ma:internalName="FY22_x0020_Global_x0020_Culinary_x0020_Program_x0020_Pillars">
      <xsd:simpleType>
        <xsd:restriction base="dms:Text">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etingDetails" ma:index="26" nillable="true" ma:displayName="Meeting Details" ma:format="Dropdown" ma:internalName="MeetingDetail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7c3530-4666-4a03-89fb-f08ba36377a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9de3cbd-57aa-4a58-90ad-5c4437642dfa}" ma:internalName="TaxCatchAll" ma:showField="CatchAllData" ma:web="4b7c3530-4666-4a03-89fb-f08ba36377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353DFC-5297-44F2-BD19-C1621970E413}">
  <ds:schemaRefs>
    <ds:schemaRef ds:uri="230e9df3-be65-4c73-a93b-d1236ebd677e"/>
    <ds:schemaRef ds:uri="4b7c3530-4666-4a03-89fb-f08ba36377a9"/>
    <ds:schemaRef ds:uri="c4bc545a-2824-4f0c-a008-b4e86fdcf1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1586C66-A3BA-4696-887B-11F1729E10A2}">
  <ds:schemaRefs>
    <ds:schemaRef ds:uri="http://schemas.microsoft.com/sharepoint/v3/contenttype/forms"/>
  </ds:schemaRefs>
</ds:datastoreItem>
</file>

<file path=customXml/itemProps3.xml><?xml version="1.0" encoding="utf-8"?>
<ds:datastoreItem xmlns:ds="http://schemas.openxmlformats.org/officeDocument/2006/customXml" ds:itemID="{B28314A7-3842-4464-B671-9E6ACFF536B4}">
  <ds:schemaRefs>
    <ds:schemaRef ds:uri="230e9df3-be65-4c73-a93b-d1236ebd677e"/>
    <ds:schemaRef ds:uri="4b7c3530-4666-4a03-89fb-f08ba36377a9"/>
    <ds:schemaRef ds:uri="c4bc545a-2824-4f0c-a008-b4e86fdcf1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1</Notes>
  <HiddenSlides>0</HiddenSlides>
  <ScaleCrop>false</ScaleCrop>
  <HeadingPairs>
    <vt:vector size="4" baseType="variant">
      <vt:variant>
        <vt:lpstr>Theme</vt:lpstr>
      </vt:variant>
      <vt:variant>
        <vt:i4>6</vt:i4>
      </vt:variant>
      <vt:variant>
        <vt:lpstr>Slide Titles</vt:lpstr>
      </vt:variant>
      <vt:variant>
        <vt:i4>4</vt:i4>
      </vt:variant>
    </vt:vector>
  </HeadingPairs>
  <TitlesOfParts>
    <vt:vector size="10" baseType="lpstr">
      <vt:lpstr>Black Template</vt:lpstr>
      <vt:lpstr>Teal hyperlink and grey background</vt:lpstr>
      <vt:lpstr>Black hyperlink and grey background</vt:lpstr>
      <vt:lpstr>White hyperlink on medium teal</vt:lpstr>
      <vt:lpstr>1_White hyperlink on dark teal</vt:lpstr>
      <vt:lpstr>1_WHITE TEMPLATE</vt:lpstr>
      <vt:lpstr>Welcome to the Executive Briefing Center</vt:lpstr>
      <vt:lpstr>Personal accountability</vt:lpstr>
      <vt:lpstr>What to do if you feel unwell</vt:lpstr>
      <vt:lpstr>What to do if you feel unwell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Return to workplace</dc:title>
  <dc:creator>Alfredo Tryferis (CIBER INC)</dc:creator>
  <cp:revision>2</cp:revision>
  <dcterms:created xsi:type="dcterms:W3CDTF">2020-05-12T16:44:37Z</dcterms:created>
  <dcterms:modified xsi:type="dcterms:W3CDTF">2022-07-22T17:56:02Z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0x01010064FB2A4D90D81448B646A3E12289ADA9</vt:lpwstr>
  </property>
  <property fmtid="{D5CDD505-2E9C-101B-9397-08002B2CF9AE}" pid="3" name="MSIP_Label_87867195-f2b8-4ac2-b0b6-6bb73cb33afc_Enabled">
    <vt:lpwstr>true</vt:lpwstr>
  </property>
  <property fmtid="{D5CDD505-2E9C-101B-9397-08002B2CF9AE}" pid="4" name="MSIP_Label_87867195-f2b8-4ac2-b0b6-6bb73cb33afc_SetDate">
    <vt:lpwstr>2021-05-03T22:12:24Z</vt:lpwstr>
  </property>
  <property fmtid="{D5CDD505-2E9C-101B-9397-08002B2CF9AE}" pid="5" name="MSIP_Label_87867195-f2b8-4ac2-b0b6-6bb73cb33afc_Method">
    <vt:lpwstr>Privileged</vt:lpwstr>
  </property>
  <property fmtid="{D5CDD505-2E9C-101B-9397-08002B2CF9AE}" pid="6" name="MSIP_Label_87867195-f2b8-4ac2-b0b6-6bb73cb33afc_Name">
    <vt:lpwstr>Not Restricted</vt:lpwstr>
  </property>
  <property fmtid="{D5CDD505-2E9C-101B-9397-08002B2CF9AE}" pid="7" name="MSIP_Label_87867195-f2b8-4ac2-b0b6-6bb73cb33afc_SiteId">
    <vt:lpwstr>72f988bf-86f1-41af-91ab-2d7cd011db47</vt:lpwstr>
  </property>
  <property fmtid="{D5CDD505-2E9C-101B-9397-08002B2CF9AE}" pid="8" name="MSIP_Label_87867195-f2b8-4ac2-b0b6-6bb73cb33afc_ActionId">
    <vt:lpwstr>f82b9d70-b8d8-46e7-b038-4b5c2100178a</vt:lpwstr>
  </property>
  <property fmtid="{D5CDD505-2E9C-101B-9397-08002B2CF9AE}" pid="9" name="MSIP_Label_87867195-f2b8-4ac2-b0b6-6bb73cb33afc_ContentBits">
    <vt:lpwstr>0</vt:lpwstr>
  </property>
  <property fmtid="{D5CDD505-2E9C-101B-9397-08002B2CF9AE}" pid="10" name="MediaServiceImageTags">
    <vt:lpwstr/>
  </property>
</Properties>
</file>