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4"/>
  </p:sldMasterIdLst>
  <p:notesMasterIdLst>
    <p:notesMasterId r:id="rId39"/>
  </p:notesMasterIdLst>
  <p:sldIdLst>
    <p:sldId id="4883" r:id="rId5"/>
    <p:sldId id="4884" r:id="rId6"/>
    <p:sldId id="4781" r:id="rId7"/>
    <p:sldId id="4795" r:id="rId8"/>
    <p:sldId id="4854" r:id="rId9"/>
    <p:sldId id="4855" r:id="rId10"/>
    <p:sldId id="4856" r:id="rId11"/>
    <p:sldId id="4857" r:id="rId12"/>
    <p:sldId id="4858" r:id="rId13"/>
    <p:sldId id="4859" r:id="rId14"/>
    <p:sldId id="4860" r:id="rId15"/>
    <p:sldId id="4861" r:id="rId16"/>
    <p:sldId id="4862" r:id="rId17"/>
    <p:sldId id="4863" r:id="rId18"/>
    <p:sldId id="4864" r:id="rId19"/>
    <p:sldId id="4851" r:id="rId20"/>
    <p:sldId id="1849" r:id="rId21"/>
    <p:sldId id="4737" r:id="rId22"/>
    <p:sldId id="4342" r:id="rId23"/>
    <p:sldId id="4786" r:id="rId24"/>
    <p:sldId id="4790" r:id="rId25"/>
    <p:sldId id="4456" r:id="rId26"/>
    <p:sldId id="4719" r:id="rId27"/>
    <p:sldId id="4720" r:id="rId28"/>
    <p:sldId id="4648" r:id="rId29"/>
    <p:sldId id="4640" r:id="rId30"/>
    <p:sldId id="4866" r:id="rId31"/>
    <p:sldId id="4867" r:id="rId32"/>
    <p:sldId id="4684" r:id="rId33"/>
    <p:sldId id="4792" r:id="rId34"/>
    <p:sldId id="4729" r:id="rId35"/>
    <p:sldId id="4809" r:id="rId36"/>
    <p:sldId id="4742" r:id="rId37"/>
    <p:sldId id="4393" r:id="rId3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- Opportunity &amp; Tech Intensity" id="{37D0390C-A7DD-4E8F-9AE5-893BA21C35E5}">
          <p14:sldIdLst>
            <p14:sldId id="4883"/>
            <p14:sldId id="4884"/>
            <p14:sldId id="4781"/>
            <p14:sldId id="4795"/>
            <p14:sldId id="4854"/>
            <p14:sldId id="4855"/>
            <p14:sldId id="4856"/>
            <p14:sldId id="4857"/>
            <p14:sldId id="4858"/>
            <p14:sldId id="4859"/>
            <p14:sldId id="4860"/>
            <p14:sldId id="4861"/>
            <p14:sldId id="4862"/>
            <p14:sldId id="4863"/>
            <p14:sldId id="4864"/>
            <p14:sldId id="4851"/>
          </p14:sldIdLst>
        </p14:section>
        <p14:section name="Mission - IC/IE" id="{4AEA3F9E-10F6-41A7-BCE4-FCB1486002FE}">
          <p14:sldIdLst>
            <p14:sldId id="1849"/>
            <p14:sldId id="4737"/>
          </p14:sldIdLst>
        </p14:section>
        <p14:section name="STANZA #1 - Tech intensity in the world" id="{E9DAAF42-8DC1-4457-A134-C05F2BD2BAA9}">
          <p14:sldIdLst>
            <p14:sldId id="4342"/>
            <p14:sldId id="4786"/>
          </p14:sldIdLst>
        </p14:section>
        <p14:section name="Stanza 2 - Taking control of your data" id="{AC4DE52C-0824-4431-857A-D481CA186B29}">
          <p14:sldIdLst>
            <p14:sldId id="4790"/>
            <p14:sldId id="4456"/>
            <p14:sldId id="4719"/>
            <p14:sldId id="4720"/>
            <p14:sldId id="4648"/>
            <p14:sldId id="4640"/>
            <p14:sldId id="4866"/>
            <p14:sldId id="4867"/>
            <p14:sldId id="4684"/>
          </p14:sldIdLst>
        </p14:section>
        <p14:section name="Stanza 3 - Trust &amp; Security" id="{9B970F06-5FE4-49A3-B3C7-8C7D723822B1}">
          <p14:sldIdLst>
            <p14:sldId id="4792"/>
            <p14:sldId id="4729"/>
          </p14:sldIdLst>
        </p14:section>
        <p14:section name="CLOSE - AI for humanitarian action" id="{067B2FD1-D75E-443F-96E5-A37448F59404}">
          <p14:sldIdLst>
            <p14:sldId id="4809"/>
            <p14:sldId id="4742"/>
            <p14:sldId id="4393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C5C5C"/>
    <a:srgbClr val="FF5050"/>
    <a:srgbClr val="FFFFFF"/>
    <a:srgbClr val="606060"/>
    <a:srgbClr val="525252"/>
    <a:srgbClr val="737373"/>
    <a:srgbClr val="E6E6E6"/>
    <a:srgbClr val="0078D4"/>
    <a:srgbClr val="02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7" autoAdjust="0"/>
    <p:restoredTop sz="78050" autoAdjust="0"/>
  </p:normalViewPr>
  <p:slideViewPr>
    <p:cSldViewPr snapToGrid="0">
      <p:cViewPr>
        <p:scale>
          <a:sx n="50" d="100"/>
          <a:sy n="50" d="100"/>
        </p:scale>
        <p:origin x="744" y="573"/>
      </p:cViewPr>
      <p:guideLst>
        <p:guide pos="3840"/>
        <p:guide orient="horz" pos="960"/>
        <p:guide orient="horz" pos="2160"/>
      </p:guideLst>
    </p:cSldViewPr>
  </p:slideViewPr>
  <p:outlineViewPr>
    <p:cViewPr>
      <p:scale>
        <a:sx n="33" d="100"/>
        <a:sy n="33" d="100"/>
      </p:scale>
      <p:origin x="0" y="-2169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F803D6-ABE9-4C22-8E4C-37BF07BA5885}" type="datetimeFigureOut">
              <a:rPr lang="en-US" smtClean="0"/>
              <a:t>10/9/2018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62CF3F-6FAB-450E-BB20-B0E7DB0D43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3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D62CF3F-6FAB-450E-BB20-B0E7DB0D430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4213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30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9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87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8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47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33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34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44668">
              <a:defRPr/>
            </a:pPr>
            <a:r>
              <a:rPr lang="en-US" sz="1700" kern="0" dirty="0">
                <a:solidFill>
                  <a:sysClr val="windowText" lastClr="000000"/>
                </a:solidFill>
              </a:rPr>
              <a:t>Microsoft Ignite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301" eaLnBrk="0" hangingPunct="0">
              <a:defRPr/>
            </a:pPr>
            <a:r>
              <a:rPr lang="en-US" sz="400" kern="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defTabSz="944668">
              <a:defRPr/>
            </a:pPr>
            <a:fld id="{38EEC551-8CDA-4EB6-89BB-2A86C9F091C8}" type="datetime8">
              <a:rPr lang="en-US" sz="1700" kern="0">
                <a:solidFill>
                  <a:sysClr val="windowText" lastClr="000000"/>
                </a:solidFill>
              </a:rPr>
              <a:pPr defTabSz="944668">
                <a:defRPr/>
              </a:pPr>
              <a:t>10/9/2018 6:53 PM</a:t>
            </a:fld>
            <a:endParaRPr lang="en-US" sz="17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44668">
              <a:defRPr/>
            </a:pPr>
            <a:fld id="{B4008EB6-D09E-4580-8CD6-DDB14511944F}" type="slidenum">
              <a:rPr lang="en-US" sz="1700" kern="0">
                <a:solidFill>
                  <a:sysClr val="windowText" lastClr="000000"/>
                </a:solidFill>
              </a:rPr>
              <a:pPr defTabSz="944668">
                <a:defRPr/>
              </a:pPr>
              <a:t>17</a:t>
            </a:fld>
            <a:endParaRPr lang="en-US" sz="17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84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88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1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1206" eaLnBrk="0" hangingPunct="0">
              <a:defRPr/>
            </a:pPr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defTabSz="931774">
              <a:defRPr/>
            </a:pPr>
            <a:fld id="{386CE63F-9E7F-4C04-9D0D-FCA25A8E9E86}" type="datetime8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10/9/2018 6:53 PM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31774">
              <a:defRPr/>
            </a:pPr>
            <a:fld id="{B4008EB6-D09E-4580-8CD6-DDB14511944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9763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32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4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D62CF3F-6FAB-450E-BB20-B0E7DB0D430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6725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66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82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ED62CF3F-6FAB-450E-BB20-B0E7DB0D430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41320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75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24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77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9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ED62CF3F-6FAB-450E-BB20-B0E7DB0D430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8080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27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52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60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5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14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0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68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7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0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CF3F-6FAB-450E-BB20-B0E7DB0D430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8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7440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02406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3108960"/>
            <a:ext cx="4464820" cy="984885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2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 </a:t>
            </a:r>
          </a:p>
        </p:txBody>
      </p:sp>
    </p:spTree>
    <p:extLst>
      <p:ext uri="{BB962C8B-B14F-4D97-AF65-F5344CB8AC3E}">
        <p14:creationId xmlns:p14="http://schemas.microsoft.com/office/powerpoint/2010/main" val="20388468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7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97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93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11855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088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91678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43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140218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2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385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07367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59811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58420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961515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45265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737019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33527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74044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7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704" r:id="rId16"/>
    <p:sldLayoutId id="2147483697" r:id="rId17"/>
    <p:sldLayoutId id="2147483698" r:id="rId18"/>
    <p:sldLayoutId id="2147483699" r:id="rId19"/>
    <p:sldLayoutId id="2147483701" r:id="rId20"/>
    <p:sldLayoutId id="2147483705" r:id="rId2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png"/><Relationship Id="rId11" Type="http://schemas.openxmlformats.org/officeDocument/2006/relationships/image" Target="../media/image36.jpeg"/><Relationship Id="rId5" Type="http://schemas.openxmlformats.org/officeDocument/2006/relationships/image" Target="../media/image123.png"/><Relationship Id="rId10" Type="http://schemas.openxmlformats.org/officeDocument/2006/relationships/image" Target="../media/image35.jpeg"/><Relationship Id="rId4" Type="http://schemas.openxmlformats.org/officeDocument/2006/relationships/image" Target="../media/image125.pn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6.jp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125.png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125.pn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.svg"/><Relationship Id="rId21" Type="http://schemas.openxmlformats.org/officeDocument/2006/relationships/image" Target="../media/image56.png"/><Relationship Id="rId42" Type="http://schemas.openxmlformats.org/officeDocument/2006/relationships/image" Target="../media/image147.svg"/><Relationship Id="rId47" Type="http://schemas.openxmlformats.org/officeDocument/2006/relationships/image" Target="../media/image82.png"/><Relationship Id="rId63" Type="http://schemas.openxmlformats.org/officeDocument/2006/relationships/image" Target="../media/image160.png"/><Relationship Id="rId68" Type="http://schemas.openxmlformats.org/officeDocument/2006/relationships/image" Target="../media/image165.sv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4.svg"/><Relationship Id="rId29" Type="http://schemas.openxmlformats.org/officeDocument/2006/relationships/image" Target="../media/image64.png"/><Relationship Id="rId11" Type="http://schemas.openxmlformats.org/officeDocument/2006/relationships/image" Target="../media/image46.png"/><Relationship Id="rId24" Type="http://schemas.openxmlformats.org/officeDocument/2006/relationships/image" Target="../media/image138.svg"/><Relationship Id="rId32" Type="http://schemas.openxmlformats.org/officeDocument/2006/relationships/image" Target="../media/image142.svg"/><Relationship Id="rId37" Type="http://schemas.openxmlformats.org/officeDocument/2006/relationships/image" Target="../media/image72.png"/><Relationship Id="rId40" Type="http://schemas.openxmlformats.org/officeDocument/2006/relationships/image" Target="../media/image146.svg"/><Relationship Id="rId45" Type="http://schemas.openxmlformats.org/officeDocument/2006/relationships/image" Target="../media/image80.png"/><Relationship Id="rId53" Type="http://schemas.openxmlformats.org/officeDocument/2006/relationships/image" Target="../media/image153.png"/><Relationship Id="rId58" Type="http://schemas.openxmlformats.org/officeDocument/2006/relationships/image" Target="../media/image157.svg"/><Relationship Id="rId66" Type="http://schemas.openxmlformats.org/officeDocument/2006/relationships/image" Target="../media/image163.svg"/><Relationship Id="rId5" Type="http://schemas.openxmlformats.org/officeDocument/2006/relationships/image" Target="../media/image40.png"/><Relationship Id="rId61" Type="http://schemas.openxmlformats.org/officeDocument/2006/relationships/image" Target="../media/image96.png"/><Relationship Id="rId19" Type="http://schemas.openxmlformats.org/officeDocument/2006/relationships/image" Target="../media/image54.png"/><Relationship Id="rId14" Type="http://schemas.openxmlformats.org/officeDocument/2006/relationships/image" Target="../media/image133.svg"/><Relationship Id="rId22" Type="http://schemas.openxmlformats.org/officeDocument/2006/relationships/image" Target="../media/image137.svg"/><Relationship Id="rId27" Type="http://schemas.openxmlformats.org/officeDocument/2006/relationships/image" Target="../media/image62.png"/><Relationship Id="rId30" Type="http://schemas.openxmlformats.org/officeDocument/2006/relationships/image" Target="../media/image141.sv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150.svg"/><Relationship Id="rId56" Type="http://schemas.openxmlformats.org/officeDocument/2006/relationships/image" Target="../media/image155.svg"/><Relationship Id="rId64" Type="http://schemas.openxmlformats.org/officeDocument/2006/relationships/image" Target="../media/image161.svg"/><Relationship Id="rId69" Type="http://schemas.openxmlformats.org/officeDocument/2006/relationships/image" Target="../media/image166.png"/><Relationship Id="rId8" Type="http://schemas.openxmlformats.org/officeDocument/2006/relationships/image" Target="../media/image130.svg"/><Relationship Id="rId51" Type="http://schemas.openxmlformats.org/officeDocument/2006/relationships/image" Target="../media/image86.png"/><Relationship Id="rId3" Type="http://schemas.openxmlformats.org/officeDocument/2006/relationships/image" Target="../media/image38.png"/><Relationship Id="rId12" Type="http://schemas.openxmlformats.org/officeDocument/2006/relationships/image" Target="../media/image132.sv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145.svg"/><Relationship Id="rId46" Type="http://schemas.openxmlformats.org/officeDocument/2006/relationships/image" Target="../media/image149.svg"/><Relationship Id="rId59" Type="http://schemas.openxmlformats.org/officeDocument/2006/relationships/image" Target="../media/image94.png"/><Relationship Id="rId67" Type="http://schemas.openxmlformats.org/officeDocument/2006/relationships/image" Target="../media/image164.png"/><Relationship Id="rId20" Type="http://schemas.openxmlformats.org/officeDocument/2006/relationships/image" Target="../media/image136.svg"/><Relationship Id="rId41" Type="http://schemas.openxmlformats.org/officeDocument/2006/relationships/image" Target="../media/image76.png"/><Relationship Id="rId54" Type="http://schemas.openxmlformats.org/officeDocument/2006/relationships/image" Target="../media/image154.svg"/><Relationship Id="rId62" Type="http://schemas.openxmlformats.org/officeDocument/2006/relationships/image" Target="../media/image159.svg"/><Relationship Id="rId70" Type="http://schemas.openxmlformats.org/officeDocument/2006/relationships/image" Target="../media/image167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9.sv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140.svg"/><Relationship Id="rId36" Type="http://schemas.openxmlformats.org/officeDocument/2006/relationships/image" Target="../media/image144.svg"/><Relationship Id="rId49" Type="http://schemas.openxmlformats.org/officeDocument/2006/relationships/image" Target="../media/image84.png"/><Relationship Id="rId57" Type="http://schemas.openxmlformats.org/officeDocument/2006/relationships/image" Target="../media/image156.png"/><Relationship Id="rId10" Type="http://schemas.openxmlformats.org/officeDocument/2006/relationships/image" Target="../media/image131.svg"/><Relationship Id="rId31" Type="http://schemas.openxmlformats.org/officeDocument/2006/relationships/image" Target="../media/image66.png"/><Relationship Id="rId44" Type="http://schemas.openxmlformats.org/officeDocument/2006/relationships/image" Target="../media/image148.svg"/><Relationship Id="rId52" Type="http://schemas.openxmlformats.org/officeDocument/2006/relationships/image" Target="../media/image152.svg"/><Relationship Id="rId60" Type="http://schemas.openxmlformats.org/officeDocument/2006/relationships/image" Target="../media/image158.svg"/><Relationship Id="rId65" Type="http://schemas.openxmlformats.org/officeDocument/2006/relationships/image" Target="../media/image162.png"/><Relationship Id="rId4" Type="http://schemas.openxmlformats.org/officeDocument/2006/relationships/image" Target="../media/image128.svg"/><Relationship Id="rId9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135.svg"/><Relationship Id="rId39" Type="http://schemas.openxmlformats.org/officeDocument/2006/relationships/image" Target="../media/image74.png"/><Relationship Id="rId34" Type="http://schemas.openxmlformats.org/officeDocument/2006/relationships/image" Target="../media/image143.svg"/><Relationship Id="rId50" Type="http://schemas.openxmlformats.org/officeDocument/2006/relationships/image" Target="../media/image151.svg"/><Relationship Id="rId55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.png"/><Relationship Id="rId21" Type="http://schemas.openxmlformats.org/officeDocument/2006/relationships/image" Target="../media/image47.svg"/><Relationship Id="rId42" Type="http://schemas.openxmlformats.org/officeDocument/2006/relationships/image" Target="../media/image68.png"/><Relationship Id="rId47" Type="http://schemas.openxmlformats.org/officeDocument/2006/relationships/image" Target="../media/image73.svg"/><Relationship Id="rId63" Type="http://schemas.openxmlformats.org/officeDocument/2006/relationships/image" Target="../media/image89.svg"/><Relationship Id="rId68" Type="http://schemas.openxmlformats.org/officeDocument/2006/relationships/image" Target="../media/image94.png"/><Relationship Id="rId84" Type="http://schemas.openxmlformats.org/officeDocument/2006/relationships/image" Target="../media/image17.png"/><Relationship Id="rId16" Type="http://schemas.openxmlformats.org/officeDocument/2006/relationships/image" Target="../media/image42.png"/><Relationship Id="rId11" Type="http://schemas.openxmlformats.org/officeDocument/2006/relationships/image" Target="../media/image37.jpeg"/><Relationship Id="rId32" Type="http://schemas.openxmlformats.org/officeDocument/2006/relationships/image" Target="../media/image58.png"/><Relationship Id="rId37" Type="http://schemas.openxmlformats.org/officeDocument/2006/relationships/image" Target="../media/image63.svg"/><Relationship Id="rId53" Type="http://schemas.openxmlformats.org/officeDocument/2006/relationships/image" Target="../media/image79.svg"/><Relationship Id="rId58" Type="http://schemas.openxmlformats.org/officeDocument/2006/relationships/image" Target="../media/image84.png"/><Relationship Id="rId74" Type="http://schemas.openxmlformats.org/officeDocument/2006/relationships/image" Target="../media/image7.png"/><Relationship Id="rId79" Type="http://schemas.openxmlformats.org/officeDocument/2006/relationships/image" Target="../media/image12.png"/><Relationship Id="rId5" Type="http://schemas.openxmlformats.org/officeDocument/2006/relationships/image" Target="../media/image31.png"/><Relationship Id="rId19" Type="http://schemas.openxmlformats.org/officeDocument/2006/relationships/image" Target="../media/image4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Relationship Id="rId30" Type="http://schemas.openxmlformats.org/officeDocument/2006/relationships/image" Target="../media/image56.png"/><Relationship Id="rId35" Type="http://schemas.openxmlformats.org/officeDocument/2006/relationships/image" Target="../media/image61.svg"/><Relationship Id="rId43" Type="http://schemas.openxmlformats.org/officeDocument/2006/relationships/image" Target="../media/image69.svg"/><Relationship Id="rId48" Type="http://schemas.openxmlformats.org/officeDocument/2006/relationships/image" Target="../media/image74.png"/><Relationship Id="rId56" Type="http://schemas.openxmlformats.org/officeDocument/2006/relationships/image" Target="../media/image82.png"/><Relationship Id="rId64" Type="http://schemas.openxmlformats.org/officeDocument/2006/relationships/image" Target="../media/image90.png"/><Relationship Id="rId69" Type="http://schemas.openxmlformats.org/officeDocument/2006/relationships/image" Target="../media/image95.svg"/><Relationship Id="rId77" Type="http://schemas.openxmlformats.org/officeDocument/2006/relationships/image" Target="../media/image10.png"/><Relationship Id="rId8" Type="http://schemas.openxmlformats.org/officeDocument/2006/relationships/image" Target="../media/image34.jpeg"/><Relationship Id="rId51" Type="http://schemas.openxmlformats.org/officeDocument/2006/relationships/image" Target="../media/image77.svg"/><Relationship Id="rId72" Type="http://schemas.openxmlformats.org/officeDocument/2006/relationships/image" Target="../media/image5.png"/><Relationship Id="rId80" Type="http://schemas.openxmlformats.org/officeDocument/2006/relationships/image" Target="../media/image13.png"/><Relationship Id="rId85" Type="http://schemas.openxmlformats.org/officeDocument/2006/relationships/image" Target="../media/image18.png"/><Relationship Id="rId3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33" Type="http://schemas.openxmlformats.org/officeDocument/2006/relationships/image" Target="../media/image59.sv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59" Type="http://schemas.openxmlformats.org/officeDocument/2006/relationships/image" Target="../media/image85.svg"/><Relationship Id="rId67" Type="http://schemas.openxmlformats.org/officeDocument/2006/relationships/image" Target="../media/image93.svg"/><Relationship Id="rId20" Type="http://schemas.openxmlformats.org/officeDocument/2006/relationships/image" Target="../media/image46.png"/><Relationship Id="rId41" Type="http://schemas.openxmlformats.org/officeDocument/2006/relationships/image" Target="../media/image67.svg"/><Relationship Id="rId54" Type="http://schemas.openxmlformats.org/officeDocument/2006/relationships/image" Target="../media/image80.png"/><Relationship Id="rId62" Type="http://schemas.openxmlformats.org/officeDocument/2006/relationships/image" Target="../media/image88.png"/><Relationship Id="rId70" Type="http://schemas.openxmlformats.org/officeDocument/2006/relationships/image" Target="../media/image96.png"/><Relationship Id="rId75" Type="http://schemas.openxmlformats.org/officeDocument/2006/relationships/image" Target="../media/image8.png"/><Relationship Id="rId83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5.svg"/><Relationship Id="rId57" Type="http://schemas.openxmlformats.org/officeDocument/2006/relationships/image" Target="../media/image83.svg"/><Relationship Id="rId10" Type="http://schemas.openxmlformats.org/officeDocument/2006/relationships/image" Target="../media/image36.jpeg"/><Relationship Id="rId31" Type="http://schemas.openxmlformats.org/officeDocument/2006/relationships/image" Target="../media/image57.svg"/><Relationship Id="rId44" Type="http://schemas.openxmlformats.org/officeDocument/2006/relationships/image" Target="../media/image70.png"/><Relationship Id="rId52" Type="http://schemas.openxmlformats.org/officeDocument/2006/relationships/image" Target="../media/image78.png"/><Relationship Id="rId60" Type="http://schemas.openxmlformats.org/officeDocument/2006/relationships/image" Target="../media/image86.png"/><Relationship Id="rId65" Type="http://schemas.openxmlformats.org/officeDocument/2006/relationships/image" Target="../media/image91.svg"/><Relationship Id="rId73" Type="http://schemas.openxmlformats.org/officeDocument/2006/relationships/image" Target="../media/image6.png"/><Relationship Id="rId78" Type="http://schemas.openxmlformats.org/officeDocument/2006/relationships/image" Target="../media/image11.png"/><Relationship Id="rId81" Type="http://schemas.openxmlformats.org/officeDocument/2006/relationships/image" Target="../media/image14.png"/><Relationship Id="rId86" Type="http://schemas.openxmlformats.org/officeDocument/2006/relationships/image" Target="../media/image19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9" Type="http://schemas.openxmlformats.org/officeDocument/2006/relationships/image" Target="../media/image65.svg"/><Relationship Id="rId34" Type="http://schemas.openxmlformats.org/officeDocument/2006/relationships/image" Target="../media/image60.png"/><Relationship Id="rId50" Type="http://schemas.openxmlformats.org/officeDocument/2006/relationships/image" Target="../media/image76.png"/><Relationship Id="rId55" Type="http://schemas.openxmlformats.org/officeDocument/2006/relationships/image" Target="../media/image81.svg"/><Relationship Id="rId76" Type="http://schemas.openxmlformats.org/officeDocument/2006/relationships/image" Target="../media/image9.png"/><Relationship Id="rId7" Type="http://schemas.openxmlformats.org/officeDocument/2006/relationships/image" Target="../media/image33.jpeg"/><Relationship Id="rId71" Type="http://schemas.openxmlformats.org/officeDocument/2006/relationships/image" Target="../media/image97.sv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55.svg"/><Relationship Id="rId24" Type="http://schemas.openxmlformats.org/officeDocument/2006/relationships/image" Target="../media/image50.png"/><Relationship Id="rId40" Type="http://schemas.openxmlformats.org/officeDocument/2006/relationships/image" Target="../media/image66.png"/><Relationship Id="rId45" Type="http://schemas.openxmlformats.org/officeDocument/2006/relationships/image" Target="../media/image71.svg"/><Relationship Id="rId66" Type="http://schemas.openxmlformats.org/officeDocument/2006/relationships/image" Target="../media/image92.png"/><Relationship Id="rId61" Type="http://schemas.openxmlformats.org/officeDocument/2006/relationships/image" Target="../media/image87.svg"/><Relationship Id="rId8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83.png"/><Relationship Id="rId14" Type="http://schemas.openxmlformats.org/officeDocument/2006/relationships/image" Target="../media/image1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84.png"/><Relationship Id="rId14" Type="http://schemas.openxmlformats.org/officeDocument/2006/relationships/image" Target="../media/image1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8.svg"/><Relationship Id="rId5" Type="http://schemas.openxmlformats.org/officeDocument/2006/relationships/image" Target="../media/image187.png"/><Relationship Id="rId4" Type="http://schemas.openxmlformats.org/officeDocument/2006/relationships/image" Target="../media/image18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8.svg"/><Relationship Id="rId5" Type="http://schemas.openxmlformats.org/officeDocument/2006/relationships/image" Target="../media/image187.png"/><Relationship Id="rId4" Type="http://schemas.openxmlformats.org/officeDocument/2006/relationships/image" Target="../media/image18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8.svg"/><Relationship Id="rId5" Type="http://schemas.openxmlformats.org/officeDocument/2006/relationships/image" Target="../media/image187.png"/><Relationship Id="rId4" Type="http://schemas.openxmlformats.org/officeDocument/2006/relationships/image" Target="../media/image18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0.svg"/><Relationship Id="rId5" Type="http://schemas.openxmlformats.org/officeDocument/2006/relationships/image" Target="../media/image187.png"/><Relationship Id="rId4" Type="http://schemas.openxmlformats.org/officeDocument/2006/relationships/image" Target="../media/image18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8.svg"/><Relationship Id="rId5" Type="http://schemas.openxmlformats.org/officeDocument/2006/relationships/image" Target="../media/image187.png"/><Relationship Id="rId4" Type="http://schemas.openxmlformats.org/officeDocument/2006/relationships/image" Target="../media/image18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jpeg"/><Relationship Id="rId11" Type="http://schemas.openxmlformats.org/officeDocument/2006/relationships/image" Target="../media/image103.jpeg"/><Relationship Id="rId5" Type="http://schemas.openxmlformats.org/officeDocument/2006/relationships/image" Target="../media/image31.png"/><Relationship Id="rId10" Type="http://schemas.openxmlformats.org/officeDocument/2006/relationships/image" Target="../media/image102.jpeg"/><Relationship Id="rId4" Type="http://schemas.openxmlformats.org/officeDocument/2006/relationships/image" Target="../media/image98.jpeg"/><Relationship Id="rId9" Type="http://schemas.openxmlformats.org/officeDocument/2006/relationships/image" Target="../media/image10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36.jpeg"/><Relationship Id="rId3" Type="http://schemas.openxmlformats.org/officeDocument/2006/relationships/image" Target="../media/image104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png"/><Relationship Id="rId11" Type="http://schemas.openxmlformats.org/officeDocument/2006/relationships/image" Target="../media/image34.jpeg"/><Relationship Id="rId5" Type="http://schemas.openxmlformats.org/officeDocument/2006/relationships/image" Target="../media/image105.jpe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6C675AB4-B67F-4DFB-8099-37397BAC7B0C}"/>
              </a:ext>
            </a:extLst>
          </p:cNvPr>
          <p:cNvSpPr/>
          <p:nvPr/>
        </p:nvSpPr>
        <p:spPr bwMode="auto">
          <a:xfrm>
            <a:off x="-263411" y="2286497"/>
            <a:ext cx="2545576" cy="22850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DD272CE-58E9-4B43-AB5E-BA82B1611755}"/>
              </a:ext>
            </a:extLst>
          </p:cNvPr>
          <p:cNvSpPr/>
          <p:nvPr/>
        </p:nvSpPr>
        <p:spPr bwMode="auto">
          <a:xfrm>
            <a:off x="2279901" y="2286497"/>
            <a:ext cx="2545576" cy="22850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A899F2-71B0-4CC2-A589-2EFD0C5E8FB2}"/>
              </a:ext>
            </a:extLst>
          </p:cNvPr>
          <p:cNvSpPr/>
          <p:nvPr/>
        </p:nvSpPr>
        <p:spPr bwMode="auto">
          <a:xfrm>
            <a:off x="9909836" y="0"/>
            <a:ext cx="2545576" cy="22850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923107-5B7D-4F02-848F-38151554B959}"/>
              </a:ext>
            </a:extLst>
          </p:cNvPr>
          <p:cNvSpPr/>
          <p:nvPr/>
        </p:nvSpPr>
        <p:spPr bwMode="auto">
          <a:xfrm>
            <a:off x="2279901" y="0"/>
            <a:ext cx="2545576" cy="228500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26A80D0-EF40-4D9E-98D7-659156BA11BF}"/>
              </a:ext>
            </a:extLst>
          </p:cNvPr>
          <p:cNvSpPr/>
          <p:nvPr/>
        </p:nvSpPr>
        <p:spPr bwMode="auto">
          <a:xfrm>
            <a:off x="4823212" y="0"/>
            <a:ext cx="2545576" cy="228500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AD77653-C8E0-474D-A16E-D59AD15733F0}"/>
              </a:ext>
            </a:extLst>
          </p:cNvPr>
          <p:cNvSpPr/>
          <p:nvPr/>
        </p:nvSpPr>
        <p:spPr bwMode="auto">
          <a:xfrm>
            <a:off x="7366524" y="0"/>
            <a:ext cx="2545576" cy="228500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6C904CF-A324-486A-A372-A7DC3F4E774F}"/>
              </a:ext>
            </a:extLst>
          </p:cNvPr>
          <p:cNvSpPr/>
          <p:nvPr/>
        </p:nvSpPr>
        <p:spPr bwMode="auto">
          <a:xfrm>
            <a:off x="9909836" y="2286497"/>
            <a:ext cx="2545576" cy="228500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C02855-656C-49DF-9795-D28B6F929F41}"/>
              </a:ext>
            </a:extLst>
          </p:cNvPr>
          <p:cNvSpPr/>
          <p:nvPr/>
        </p:nvSpPr>
        <p:spPr bwMode="auto">
          <a:xfrm>
            <a:off x="4823212" y="2286497"/>
            <a:ext cx="2545576" cy="228500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10C0D2-D3E2-4E5D-BC48-9C95C65A2974}"/>
              </a:ext>
            </a:extLst>
          </p:cNvPr>
          <p:cNvSpPr/>
          <p:nvPr/>
        </p:nvSpPr>
        <p:spPr bwMode="auto">
          <a:xfrm>
            <a:off x="7366524" y="2286497"/>
            <a:ext cx="2545576" cy="2285005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2C1427D-AF26-4B40-83B2-48F7A7F5F580}"/>
              </a:ext>
            </a:extLst>
          </p:cNvPr>
          <p:cNvSpPr/>
          <p:nvPr/>
        </p:nvSpPr>
        <p:spPr bwMode="auto">
          <a:xfrm>
            <a:off x="-263411" y="0"/>
            <a:ext cx="2545576" cy="228500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8C0AB8-4148-4D7C-A4C1-E5AEE833FCC7}"/>
              </a:ext>
            </a:extLst>
          </p:cNvPr>
          <p:cNvSpPr/>
          <p:nvPr/>
        </p:nvSpPr>
        <p:spPr bwMode="auto">
          <a:xfrm>
            <a:off x="-263411" y="4572994"/>
            <a:ext cx="2545576" cy="228500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31DF773-1B0A-4426-A012-A9292C4ED372}"/>
              </a:ext>
            </a:extLst>
          </p:cNvPr>
          <p:cNvSpPr/>
          <p:nvPr/>
        </p:nvSpPr>
        <p:spPr bwMode="auto">
          <a:xfrm>
            <a:off x="2279901" y="4572994"/>
            <a:ext cx="2545576" cy="2285005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50583D-ED33-4DEA-82FE-25322BC66343}"/>
              </a:ext>
            </a:extLst>
          </p:cNvPr>
          <p:cNvSpPr/>
          <p:nvPr/>
        </p:nvSpPr>
        <p:spPr bwMode="auto">
          <a:xfrm>
            <a:off x="9909836" y="4572994"/>
            <a:ext cx="2545576" cy="2285005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15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3FA7AE4-62EB-4D0A-BE99-206E629B1BBE}"/>
              </a:ext>
            </a:extLst>
          </p:cNvPr>
          <p:cNvSpPr/>
          <p:nvPr/>
        </p:nvSpPr>
        <p:spPr bwMode="auto">
          <a:xfrm>
            <a:off x="4823212" y="4572993"/>
            <a:ext cx="2545576" cy="2285005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E7C7A5D-C235-4C9E-9692-18A15CE355D4}"/>
              </a:ext>
            </a:extLst>
          </p:cNvPr>
          <p:cNvSpPr/>
          <p:nvPr/>
        </p:nvSpPr>
        <p:spPr bwMode="auto">
          <a:xfrm>
            <a:off x="7366524" y="4572995"/>
            <a:ext cx="2545576" cy="228500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14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D8E4DC3-5C03-4FBD-9768-7A14456752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900" y="6998991"/>
            <a:ext cx="2542032" cy="22860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5D8E7CB-7603-4BEF-8F8C-7F1EBC4468A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0" r="-2160"/>
          <a:stretch/>
        </p:blipFill>
        <p:spPr>
          <a:xfrm>
            <a:off x="-263412" y="11134725"/>
            <a:ext cx="12718824" cy="68580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17596B1-F096-4D53-95AC-0616E2ADFB5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4819667" y="9721258"/>
            <a:ext cx="2543312" cy="2287991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0FA4A34-ADE9-4961-84BD-F028158A86B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243" y="-3258545"/>
            <a:ext cx="2551176" cy="22860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8EE3599-99DB-4697-9195-4059259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3211" y="-3258545"/>
            <a:ext cx="2542032" cy="22860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E63D099-45F8-4E0E-9449-9CBA4F281BD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2279898" y="9721257"/>
            <a:ext cx="2543313" cy="2287991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5DD747F-CE57-4D64-9152-A3B40158AD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666" y="6998991"/>
            <a:ext cx="2542032" cy="22860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958524A-8AFD-4A7C-8100-33709C45D15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9434" y="6998991"/>
            <a:ext cx="2542032" cy="22860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2BD0233-4124-42AD-90CB-0EA1E6F1ABA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540"/>
          <a:stretch/>
        </p:blipFill>
        <p:spPr>
          <a:xfrm>
            <a:off x="9909835" y="6998991"/>
            <a:ext cx="2545577" cy="22860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32" name="Tint">
            <a:extLst>
              <a:ext uri="{FF2B5EF4-FFF2-40B4-BE49-F238E27FC236}">
                <a16:creationId xmlns:a16="http://schemas.microsoft.com/office/drawing/2014/main" id="{9CBE615E-559E-4CCC-865A-D0C4B814CBF6}"/>
              </a:ext>
            </a:extLst>
          </p:cNvPr>
          <p:cNvSpPr>
            <a:spLocks/>
          </p:cNvSpPr>
          <p:nvPr/>
        </p:nvSpPr>
        <p:spPr bwMode="auto">
          <a:xfrm>
            <a:off x="-263428" y="-1491"/>
            <a:ext cx="12718840" cy="687115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264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anking photo">
            <a:extLst>
              <a:ext uri="{FF2B5EF4-FFF2-40B4-BE49-F238E27FC236}">
                <a16:creationId xmlns:a16="http://schemas.microsoft.com/office/drawing/2014/main" id="{ACBDDC3A-845E-4963-9860-5FB733254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" y="0"/>
            <a:ext cx="12188944" cy="6856281"/>
          </a:xfrm>
          <a:prstGeom prst="rect">
            <a:avLst/>
          </a:prstGeom>
        </p:spPr>
      </p:pic>
      <p:grpSp>
        <p:nvGrpSpPr>
          <p:cNvPr id="60" name="banking lines">
            <a:extLst>
              <a:ext uri="{FF2B5EF4-FFF2-40B4-BE49-F238E27FC236}">
                <a16:creationId xmlns:a16="http://schemas.microsoft.com/office/drawing/2014/main" id="{E89217D8-6BA7-4D35-9B05-E2016308F0D9}"/>
              </a:ext>
            </a:extLst>
          </p:cNvPr>
          <p:cNvGrpSpPr/>
          <p:nvPr/>
        </p:nvGrpSpPr>
        <p:grpSpPr>
          <a:xfrm>
            <a:off x="3415418" y="2899604"/>
            <a:ext cx="8885057" cy="4304586"/>
            <a:chOff x="3415418" y="2899604"/>
            <a:chExt cx="8885057" cy="4304586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B8E4927-35D5-441A-A032-12274C08A380}"/>
                </a:ext>
              </a:extLst>
            </p:cNvPr>
            <p:cNvCxnSpPr>
              <a:cxnSpLocks/>
            </p:cNvCxnSpPr>
            <p:nvPr/>
          </p:nvCxnSpPr>
          <p:spPr>
            <a:xfrm>
              <a:off x="3952324" y="3353600"/>
              <a:ext cx="1844457" cy="52899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A547DA-2A4C-4460-ADD8-5C1128D60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3364" y="2899604"/>
              <a:ext cx="2103120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9380119-11F3-4691-A06C-905AEB677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311" y="4388671"/>
              <a:ext cx="1816274" cy="28740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DBA58A-BE92-4B86-AB3B-C2F71B65C1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8564" y="4410737"/>
              <a:ext cx="307180" cy="714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449CFFF-62AE-4F0D-871A-AF0A5F0F1DD9}"/>
                </a:ext>
              </a:extLst>
            </p:cNvPr>
            <p:cNvCxnSpPr>
              <a:cxnSpLocks/>
            </p:cNvCxnSpPr>
            <p:nvPr/>
          </p:nvCxnSpPr>
          <p:spPr>
            <a:xfrm>
              <a:off x="4043364" y="4410737"/>
              <a:ext cx="71436" cy="38338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4DC5DB8-5B62-47E1-A365-DB2850CC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3331" y="4794119"/>
              <a:ext cx="323851" cy="2143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7BF33C5-FC81-416C-A85C-FF7CA8DC91CE}"/>
                </a:ext>
              </a:extLst>
            </p:cNvPr>
            <p:cNvCxnSpPr>
              <a:cxnSpLocks/>
            </p:cNvCxnSpPr>
            <p:nvPr/>
          </p:nvCxnSpPr>
          <p:spPr>
            <a:xfrm>
              <a:off x="3731419" y="4470269"/>
              <a:ext cx="54769" cy="34766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6234CFF-DD90-4C0F-A3B2-AFFBA408EFCF}"/>
                </a:ext>
              </a:extLst>
            </p:cNvPr>
            <p:cNvGrpSpPr/>
            <p:nvPr/>
          </p:nvGrpSpPr>
          <p:grpSpPr>
            <a:xfrm>
              <a:off x="3430889" y="4645851"/>
              <a:ext cx="2750757" cy="2078182"/>
              <a:chOff x="3430889" y="4647570"/>
              <a:chExt cx="2750757" cy="2078182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A03846D-54AA-462D-BBF3-57190A3A0F8D}"/>
                  </a:ext>
                </a:extLst>
              </p:cNvPr>
              <p:cNvCxnSpPr/>
              <p:nvPr/>
            </p:nvCxnSpPr>
            <p:spPr>
              <a:xfrm>
                <a:off x="3884311" y="4647570"/>
                <a:ext cx="2297335" cy="207818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D1B2BC60-A5A0-43B9-88CB-7EFF8189A3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8446" y="4677798"/>
                <a:ext cx="460979" cy="185147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BF684682-8101-4996-8EBE-18D7E49F74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0889" y="5493957"/>
                <a:ext cx="90685" cy="105798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FDA0452-827E-4D55-BE4F-5455F382A1E4}"/>
                </a:ext>
              </a:extLst>
            </p:cNvPr>
            <p:cNvCxnSpPr/>
            <p:nvPr/>
          </p:nvCxnSpPr>
          <p:spPr>
            <a:xfrm flipH="1">
              <a:off x="9521851" y="2899604"/>
              <a:ext cx="2751750" cy="40578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024349F-4BB7-4AE1-A8AA-A8ED4F265E8A}"/>
                </a:ext>
              </a:extLst>
            </p:cNvPr>
            <p:cNvCxnSpPr/>
            <p:nvPr/>
          </p:nvCxnSpPr>
          <p:spPr>
            <a:xfrm flipH="1" flipV="1">
              <a:off x="3597144" y="5121944"/>
              <a:ext cx="2584502" cy="160208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glow point">
              <a:extLst>
                <a:ext uri="{FF2B5EF4-FFF2-40B4-BE49-F238E27FC236}">
                  <a16:creationId xmlns:a16="http://schemas.microsoft.com/office/drawing/2014/main" id="{3DDDD461-2E7C-4D62-B6BA-839F17A76C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43504" y="6706950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7" name="glow point">
              <a:extLst>
                <a:ext uri="{FF2B5EF4-FFF2-40B4-BE49-F238E27FC236}">
                  <a16:creationId xmlns:a16="http://schemas.microsoft.com/office/drawing/2014/main" id="{0EA3F291-7C40-4EBF-97BB-61DDC31968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80333" y="4648644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9" name="glow point">
              <a:extLst>
                <a:ext uri="{FF2B5EF4-FFF2-40B4-BE49-F238E27FC236}">
                  <a16:creationId xmlns:a16="http://schemas.microsoft.com/office/drawing/2014/main" id="{3192CDE2-EBA3-4F86-A9D6-4B0C9A9890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15418" y="6525582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519DF1-814D-4183-9218-663DBD87DB75}"/>
                </a:ext>
              </a:extLst>
            </p:cNvPr>
            <p:cNvGrpSpPr/>
            <p:nvPr/>
          </p:nvGrpSpPr>
          <p:grpSpPr>
            <a:xfrm>
              <a:off x="5652535" y="6214100"/>
              <a:ext cx="990090" cy="990090"/>
              <a:chOff x="2367370" y="3054350"/>
              <a:chExt cx="711200" cy="711200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47FB3BC-D328-4231-9EB1-35D1DB0574E1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8C4A59A-9B40-486E-A407-FE416BBF5BF4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F7311C7-AC79-4CDF-8836-5083DFDAB53F}"/>
                </a:ext>
              </a:extLst>
            </p:cNvPr>
            <p:cNvGrpSpPr/>
            <p:nvPr/>
          </p:nvGrpSpPr>
          <p:grpSpPr>
            <a:xfrm flipH="1">
              <a:off x="3895011" y="3754122"/>
              <a:ext cx="1805574" cy="890878"/>
              <a:chOff x="1232584" y="3809309"/>
              <a:chExt cx="1805574" cy="581732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FF5D8B0-D212-4584-86F5-BD1E5BD40C7C}"/>
                  </a:ext>
                </a:extLst>
              </p:cNvPr>
              <p:cNvSpPr txBox="1"/>
              <p:nvPr/>
            </p:nvSpPr>
            <p:spPr>
              <a:xfrm>
                <a:off x="1232584" y="3809309"/>
                <a:ext cx="1805574" cy="36027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Secure banking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camera enabled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33662999-2DAE-4002-9CD4-0451278966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63BF29E-3383-435C-8E1E-3E764B86BD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F349A43-233D-421B-B963-3BD5C2A4EB50}"/>
                </a:ext>
              </a:extLst>
            </p:cNvPr>
            <p:cNvGrpSpPr/>
            <p:nvPr/>
          </p:nvGrpSpPr>
          <p:grpSpPr>
            <a:xfrm flipH="1">
              <a:off x="3449146" y="4048846"/>
              <a:ext cx="4526103" cy="2674336"/>
              <a:chOff x="1232584" y="2729309"/>
              <a:chExt cx="4526103" cy="1661732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59DE257-41A1-4DD3-BE1E-6F29F86C6732}"/>
                  </a:ext>
                </a:extLst>
              </p:cNvPr>
              <p:cNvSpPr txBox="1"/>
              <p:nvPr/>
            </p:nvSpPr>
            <p:spPr>
              <a:xfrm>
                <a:off x="1232584" y="3809309"/>
                <a:ext cx="1805574" cy="223860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2:00PM meeting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alarm activated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55932837-8FC1-4934-B352-E10AD46366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04C510D-1278-46ED-AC4C-C32FC1F01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9749561-EE6D-42AD-8825-D2C5C82B0E3D}"/>
                  </a:ext>
                </a:extLst>
              </p:cNvPr>
              <p:cNvSpPr txBox="1"/>
              <p:nvPr/>
            </p:nvSpPr>
            <p:spPr>
              <a:xfrm>
                <a:off x="4462022" y="4091048"/>
                <a:ext cx="1296665" cy="24298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Personal data and banking sign in information stored within bank computers and readily accessible through the user’s account.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63D548F-313A-40FD-9C42-EF76698403AD}"/>
                  </a:ext>
                </a:extLst>
              </p:cNvPr>
              <p:cNvSpPr txBox="1"/>
              <p:nvPr/>
            </p:nvSpPr>
            <p:spPr>
              <a:xfrm>
                <a:off x="3963267" y="2729309"/>
                <a:ext cx="1349557" cy="28123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All camera feed active and stored within the banking computer systems. Accessible only to bank security, with appropriate time stamp and identification of user applied to each image.</a:t>
                </a:r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C0A85B1-6B69-4DC8-8096-1484BA3ACD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0814" y="2899604"/>
              <a:ext cx="4502787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B21BFF5-3A24-4E62-A875-522D163D1A7E}"/>
                </a:ext>
              </a:extLst>
            </p:cNvPr>
            <p:cNvCxnSpPr>
              <a:cxnSpLocks/>
            </p:cNvCxnSpPr>
            <p:nvPr/>
          </p:nvCxnSpPr>
          <p:spPr>
            <a:xfrm>
              <a:off x="7997583" y="4459391"/>
              <a:ext cx="4302892" cy="104229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8924028-8A59-4933-BD4C-3623CEDD5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249" y="3353600"/>
              <a:ext cx="4325226" cy="67894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retail photo">
            <a:extLst>
              <a:ext uri="{FF2B5EF4-FFF2-40B4-BE49-F238E27FC236}">
                <a16:creationId xmlns:a16="http://schemas.microsoft.com/office/drawing/2014/main" id="{8CD92F41-99F0-4F3B-B1AE-DBA6E9A13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7" t="15439" r="3757" b="6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retail lines">
            <a:extLst>
              <a:ext uri="{FF2B5EF4-FFF2-40B4-BE49-F238E27FC236}">
                <a16:creationId xmlns:a16="http://schemas.microsoft.com/office/drawing/2014/main" id="{09739ADA-5ABC-463A-8A31-1E68C7CBF237}"/>
              </a:ext>
            </a:extLst>
          </p:cNvPr>
          <p:cNvGrpSpPr/>
          <p:nvPr/>
        </p:nvGrpSpPr>
        <p:grpSpPr>
          <a:xfrm>
            <a:off x="-447436" y="2457451"/>
            <a:ext cx="13532506" cy="4903242"/>
            <a:chOff x="168543" y="2521888"/>
            <a:chExt cx="12300548" cy="445686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C7B0880-5A14-44C1-986B-C41889BFD0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1231" y="3340205"/>
              <a:ext cx="2088869" cy="298345"/>
            </a:xfrm>
            <a:prstGeom prst="line">
              <a:avLst/>
            </a:prstGeom>
            <a:ln w="6350">
              <a:solidFill>
                <a:srgbClr val="969696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27EBE02-5F63-47D7-B5AB-6422AB883B2C}"/>
                </a:ext>
              </a:extLst>
            </p:cNvPr>
            <p:cNvCxnSpPr>
              <a:cxnSpLocks/>
            </p:cNvCxnSpPr>
            <p:nvPr/>
          </p:nvCxnSpPr>
          <p:spPr>
            <a:xfrm>
              <a:off x="9846469" y="3640931"/>
              <a:ext cx="113690" cy="218553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963E315-924D-4F80-BD59-9D9580707082}"/>
                </a:ext>
              </a:extLst>
            </p:cNvPr>
            <p:cNvCxnSpPr>
              <a:cxnSpLocks/>
            </p:cNvCxnSpPr>
            <p:nvPr/>
          </p:nvCxnSpPr>
          <p:spPr>
            <a:xfrm>
              <a:off x="8819048" y="5811352"/>
              <a:ext cx="1156225" cy="755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2B290E-800A-4AB1-A211-3CFFE33CD364}"/>
                </a:ext>
              </a:extLst>
            </p:cNvPr>
            <p:cNvCxnSpPr>
              <a:cxnSpLocks/>
            </p:cNvCxnSpPr>
            <p:nvPr/>
          </p:nvCxnSpPr>
          <p:spPr>
            <a:xfrm>
              <a:off x="7593131" y="5524500"/>
              <a:ext cx="1256145" cy="29440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EBAB73-AD69-45EC-A404-D67B99C68B9A}"/>
                </a:ext>
              </a:extLst>
            </p:cNvPr>
            <p:cNvCxnSpPr>
              <a:cxnSpLocks/>
            </p:cNvCxnSpPr>
            <p:nvPr/>
          </p:nvCxnSpPr>
          <p:spPr>
            <a:xfrm>
              <a:off x="6431028" y="5252132"/>
              <a:ext cx="725422" cy="17002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D7A00F-C04A-46A0-99AB-78A82C0908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6750" y="2662238"/>
              <a:ext cx="3653350" cy="67796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71859E0-8C6E-4D38-BF2D-2132E65E4C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5881" y="2664619"/>
              <a:ext cx="3160394" cy="2386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DE544E0-050F-4A44-8543-E470AE949E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5681" y="2681288"/>
              <a:ext cx="1588295" cy="22193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D14ADE-E55F-4BEF-9C26-DAA46B2AFE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8538" y="2537460"/>
              <a:ext cx="1443588" cy="14144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9D0F4EF-FBEF-4015-9A70-195B6A38582B}"/>
                </a:ext>
              </a:extLst>
            </p:cNvPr>
            <p:cNvCxnSpPr/>
            <p:nvPr/>
          </p:nvCxnSpPr>
          <p:spPr>
            <a:xfrm>
              <a:off x="4982126" y="2537460"/>
              <a:ext cx="1546309" cy="25908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C194AE-5CBF-4263-8DCB-26C58CF8B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6231" y="2683669"/>
              <a:ext cx="67069" cy="36181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11CE281-44C2-4FCE-A8B9-AB98D5A5A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4025" y="3298031"/>
              <a:ext cx="1633538" cy="14525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A14E941-1D87-48B3-8631-6996F081C93C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" y="4244340"/>
              <a:ext cx="2381250" cy="48549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38B8C7-C7A0-443C-BC3D-BB30488E449D}"/>
                </a:ext>
              </a:extLst>
            </p:cNvPr>
            <p:cNvCxnSpPr>
              <a:cxnSpLocks/>
            </p:cNvCxnSpPr>
            <p:nvPr/>
          </p:nvCxnSpPr>
          <p:spPr>
            <a:xfrm>
              <a:off x="4711700" y="5166952"/>
              <a:ext cx="659581" cy="13447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A217D6-A284-41C0-B13B-A803A39205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6460" y="5312588"/>
              <a:ext cx="1859028" cy="114111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8A706C0-643A-48B9-9B45-2CD0A09B8A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5488" y="5312588"/>
              <a:ext cx="2418248" cy="163231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F57977-4F1F-4A58-B714-D10379BFB6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6950" y="2559050"/>
              <a:ext cx="28576" cy="48577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C816FD1-A261-4051-B0D0-89A6E45D8D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2026" y="3375025"/>
              <a:ext cx="15501" cy="26352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D605F91-E5AC-460D-B221-E0802A36F347}"/>
                </a:ext>
              </a:extLst>
            </p:cNvPr>
            <p:cNvCxnSpPr/>
            <p:nvPr/>
          </p:nvCxnSpPr>
          <p:spPr>
            <a:xfrm>
              <a:off x="9355429" y="4676775"/>
              <a:ext cx="619844" cy="113191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9588955-B52E-4B9A-B896-A366031DD4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9850" y="4686300"/>
              <a:ext cx="2943225" cy="55721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F3BB663-0626-4B67-999F-AE8C6DEF56F8}"/>
                </a:ext>
              </a:extLst>
            </p:cNvPr>
            <p:cNvCxnSpPr>
              <a:cxnSpLocks/>
            </p:cNvCxnSpPr>
            <p:nvPr/>
          </p:nvCxnSpPr>
          <p:spPr>
            <a:xfrm>
              <a:off x="9348040" y="4685355"/>
              <a:ext cx="3121051" cy="185902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44AB290-E2F3-40A1-A05F-8776550BD125}"/>
                </a:ext>
              </a:extLst>
            </p:cNvPr>
            <p:cNvCxnSpPr/>
            <p:nvPr/>
          </p:nvCxnSpPr>
          <p:spPr>
            <a:xfrm>
              <a:off x="190500" y="4244340"/>
              <a:ext cx="659640" cy="273441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F941AC9-0695-4E55-95A3-4D4417371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524" y="2779118"/>
              <a:ext cx="50557" cy="758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DB8208E-0C59-4A5A-9282-614566079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2325" y="2537461"/>
              <a:ext cx="423744" cy="635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0783A87-D267-4D8C-AAE5-750443E7D4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56" y="2538413"/>
              <a:ext cx="247650" cy="14287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glow point">
              <a:extLst>
                <a:ext uri="{FF2B5EF4-FFF2-40B4-BE49-F238E27FC236}">
                  <a16:creationId xmlns:a16="http://schemas.microsoft.com/office/drawing/2014/main" id="{18453F03-2F78-461C-8FE3-4F402CDE7A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8543" y="420590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3" name="glow point">
              <a:extLst>
                <a:ext uri="{FF2B5EF4-FFF2-40B4-BE49-F238E27FC236}">
                  <a16:creationId xmlns:a16="http://schemas.microsoft.com/office/drawing/2014/main" id="{6E03DCCC-651B-48B4-9EE9-5373427044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34903" y="528794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4" name="glow point">
              <a:extLst>
                <a:ext uri="{FF2B5EF4-FFF2-40B4-BE49-F238E27FC236}">
                  <a16:creationId xmlns:a16="http://schemas.microsoft.com/office/drawing/2014/main" id="{19F5F6D6-A602-4319-A0DB-7A4AF6C546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94083" y="521936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5" name="glow point">
              <a:extLst>
                <a:ext uri="{FF2B5EF4-FFF2-40B4-BE49-F238E27FC236}">
                  <a16:creationId xmlns:a16="http://schemas.microsoft.com/office/drawing/2014/main" id="{5565CA24-75F9-4151-9D7B-4FAE0039E1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27783" y="467834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6" name="glow point">
              <a:extLst>
                <a:ext uri="{FF2B5EF4-FFF2-40B4-BE49-F238E27FC236}">
                  <a16:creationId xmlns:a16="http://schemas.microsoft.com/office/drawing/2014/main" id="{9CAA2A54-F6FC-4A4E-BC8F-2934276110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45003" y="578324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7" name="glow point">
              <a:extLst>
                <a:ext uri="{FF2B5EF4-FFF2-40B4-BE49-F238E27FC236}">
                  <a16:creationId xmlns:a16="http://schemas.microsoft.com/office/drawing/2014/main" id="{DEBF078E-AD1E-4472-9816-D8CFF8FD79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86763" y="577562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8" name="glow point">
              <a:extLst>
                <a:ext uri="{FF2B5EF4-FFF2-40B4-BE49-F238E27FC236}">
                  <a16:creationId xmlns:a16="http://schemas.microsoft.com/office/drawing/2014/main" id="{CB561AC5-C773-43BD-8CCC-E6D282BEF7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949063" y="3314368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99" name="glow point">
              <a:extLst>
                <a:ext uri="{FF2B5EF4-FFF2-40B4-BE49-F238E27FC236}">
                  <a16:creationId xmlns:a16="http://schemas.microsoft.com/office/drawing/2014/main" id="{C771160B-7A7E-475E-A724-944EB3EED1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30703" y="3634408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0" name="glow point">
              <a:extLst>
                <a:ext uri="{FF2B5EF4-FFF2-40B4-BE49-F238E27FC236}">
                  <a16:creationId xmlns:a16="http://schemas.microsoft.com/office/drawing/2014/main" id="{FD457371-73CF-460F-BE68-6FA6C94602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83843" y="265142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1" name="glow point">
              <a:extLst>
                <a:ext uri="{FF2B5EF4-FFF2-40B4-BE49-F238E27FC236}">
                  <a16:creationId xmlns:a16="http://schemas.microsoft.com/office/drawing/2014/main" id="{6158F8F7-4B2B-4288-99B1-7B83B8EF57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28963" y="265904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2" name="glow point">
              <a:extLst>
                <a:ext uri="{FF2B5EF4-FFF2-40B4-BE49-F238E27FC236}">
                  <a16:creationId xmlns:a16="http://schemas.microsoft.com/office/drawing/2014/main" id="{6BD4E98A-21A1-42E3-B53A-BF66A2211F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61523" y="252188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7CDD97C-89B2-4873-91A2-71EEEFD733DB}"/>
                </a:ext>
              </a:extLst>
            </p:cNvPr>
            <p:cNvGrpSpPr/>
            <p:nvPr/>
          </p:nvGrpSpPr>
          <p:grpSpPr>
            <a:xfrm>
              <a:off x="11530679" y="2957520"/>
              <a:ext cx="826278" cy="826278"/>
              <a:chOff x="2367370" y="3054350"/>
              <a:chExt cx="711200" cy="7112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C20240BD-1BAA-4E18-8612-30BF34B05BF5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F55C3CD-523E-44E9-88A6-7BD34090B0E2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DCE9FEF-A9DA-49D7-9E4E-7C5AD0A4C5A7}"/>
                </a:ext>
              </a:extLst>
            </p:cNvPr>
            <p:cNvGrpSpPr/>
            <p:nvPr/>
          </p:nvGrpSpPr>
          <p:grpSpPr>
            <a:xfrm>
              <a:off x="8129588" y="2578895"/>
              <a:ext cx="385762" cy="135730"/>
              <a:chOff x="8129588" y="2578895"/>
              <a:chExt cx="385762" cy="135730"/>
            </a:xfrm>
          </p:grpSpPr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68891072-3605-4012-9B01-1AB5711B33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1969" y="2578895"/>
                <a:ext cx="359569" cy="476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B3F88BD-60AC-4B2F-8CE1-847CC14E67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91538" y="2581276"/>
                <a:ext cx="19050" cy="12144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17872243-CF58-4DDE-BE20-757CE5A65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41494" y="2707481"/>
                <a:ext cx="373856" cy="238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3E9F2465-B9A3-4449-8FEF-A6A4FD5B99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9588" y="2578895"/>
                <a:ext cx="11906" cy="13573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A302FE4-93C5-44C8-B5D1-7D9ABECF0D0F}"/>
                </a:ext>
              </a:extLst>
            </p:cNvPr>
            <p:cNvGrpSpPr/>
            <p:nvPr/>
          </p:nvGrpSpPr>
          <p:grpSpPr>
            <a:xfrm flipV="1">
              <a:off x="6490873" y="2659380"/>
              <a:ext cx="1805574" cy="836747"/>
              <a:chOff x="1232584" y="3554294"/>
              <a:chExt cx="1805574" cy="836747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62AD905-7B8A-4542-AEDF-1AA109CD78A2}"/>
                  </a:ext>
                </a:extLst>
              </p:cNvPr>
              <p:cNvSpPr txBox="1"/>
              <p:nvPr/>
            </p:nvSpPr>
            <p:spPr>
              <a:xfrm flipV="1">
                <a:off x="1232584" y="3554294"/>
                <a:ext cx="1805574" cy="36027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Customer data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recorded and applied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ADD4647-C88A-4DA6-B5F6-DE1951A413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545CDB7-2BD0-4866-B1BC-604D4AECE9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D9788C0C-0AE4-4505-A727-DA474EEE8188}"/>
                </a:ext>
              </a:extLst>
            </p:cNvPr>
            <p:cNvGrpSpPr/>
            <p:nvPr/>
          </p:nvGrpSpPr>
          <p:grpSpPr>
            <a:xfrm flipV="1">
              <a:off x="10156030" y="3362184"/>
              <a:ext cx="1805574" cy="944469"/>
              <a:chOff x="1232584" y="3446572"/>
              <a:chExt cx="1805574" cy="944469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4B9EC0B-B9DD-4178-A05A-498C11BF4A17}"/>
                  </a:ext>
                </a:extLst>
              </p:cNvPr>
              <p:cNvSpPr txBox="1"/>
              <p:nvPr/>
            </p:nvSpPr>
            <p:spPr>
              <a:xfrm flipV="1">
                <a:off x="1232584" y="3446572"/>
                <a:ext cx="1805574" cy="46799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Smart device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applies all sales available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to items collected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04C6B19-1759-4157-BDD0-CB97F993D7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082B013-4BAC-4F11-9006-945670366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5058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auto photo">
            <a:extLst>
              <a:ext uri="{FF2B5EF4-FFF2-40B4-BE49-F238E27FC236}">
                <a16:creationId xmlns:a16="http://schemas.microsoft.com/office/drawing/2014/main" id="{63E938D1-DA53-4616-94E6-BD25BAE51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7" name="auto lines">
            <a:extLst>
              <a:ext uri="{FF2B5EF4-FFF2-40B4-BE49-F238E27FC236}">
                <a16:creationId xmlns:a16="http://schemas.microsoft.com/office/drawing/2014/main" id="{72F96E31-2D67-4E28-86A1-449981C5AF49}"/>
              </a:ext>
            </a:extLst>
          </p:cNvPr>
          <p:cNvGrpSpPr/>
          <p:nvPr/>
        </p:nvGrpSpPr>
        <p:grpSpPr>
          <a:xfrm>
            <a:off x="-249382" y="1258698"/>
            <a:ext cx="12690764" cy="4726466"/>
            <a:chOff x="-249382" y="1258698"/>
            <a:chExt cx="12690764" cy="4726466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164670-CEDC-407D-AAC9-D878A231AF29}"/>
                </a:ext>
              </a:extLst>
            </p:cNvPr>
            <p:cNvCxnSpPr>
              <a:cxnSpLocks/>
              <a:stCxn id="65" idx="2"/>
              <a:endCxn id="66" idx="1"/>
            </p:cNvCxnSpPr>
            <p:nvPr/>
          </p:nvCxnSpPr>
          <p:spPr>
            <a:xfrm flipV="1">
              <a:off x="3752772" y="1319146"/>
              <a:ext cx="3370861" cy="26128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081CACD-CEFB-4691-A23D-3F845E336D32}"/>
                </a:ext>
              </a:extLst>
            </p:cNvPr>
            <p:cNvGrpSpPr/>
            <p:nvPr/>
          </p:nvGrpSpPr>
          <p:grpSpPr>
            <a:xfrm>
              <a:off x="6367808" y="4154011"/>
              <a:ext cx="778492" cy="778492"/>
              <a:chOff x="2367370" y="3054350"/>
              <a:chExt cx="711200" cy="7112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1ABE35B-83D4-43C3-B29E-F66C2A728B64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535A83F-6B9F-441E-A96D-D22AEEA56399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60" name="glow point">
              <a:extLst>
                <a:ext uri="{FF2B5EF4-FFF2-40B4-BE49-F238E27FC236}">
                  <a16:creationId xmlns:a16="http://schemas.microsoft.com/office/drawing/2014/main" id="{C51D536C-4F03-4AD0-AAA4-C4ECCE33AC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50564" y="4481813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61C1219-EC06-4597-9632-451E63A66F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6085" y="3503113"/>
              <a:ext cx="0" cy="10117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D30474E-EB3F-4A80-9CC7-9A6B586AA917}"/>
                </a:ext>
              </a:extLst>
            </p:cNvPr>
            <p:cNvGrpSpPr/>
            <p:nvPr/>
          </p:nvGrpSpPr>
          <p:grpSpPr>
            <a:xfrm>
              <a:off x="6776085" y="3429000"/>
              <a:ext cx="1805574" cy="467994"/>
              <a:chOff x="8010525" y="2744444"/>
              <a:chExt cx="1805574" cy="467994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241CFFA-C52F-46CF-959C-588FC6FDD878}"/>
                  </a:ext>
                </a:extLst>
              </p:cNvPr>
              <p:cNvSpPr txBox="1"/>
              <p:nvPr/>
            </p:nvSpPr>
            <p:spPr>
              <a:xfrm flipH="1">
                <a:off x="8010525" y="2744444"/>
                <a:ext cx="1805574" cy="46799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Vehicle approaching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from left at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28 MPH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B84A6CC-8E71-4D08-8BD9-A61A7D5540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525" y="281855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95FCE09-0A98-4E7F-B6AB-779418FBAF04}"/>
                </a:ext>
              </a:extLst>
            </p:cNvPr>
            <p:cNvSpPr txBox="1"/>
            <p:nvPr/>
          </p:nvSpPr>
          <p:spPr>
            <a:xfrm>
              <a:off x="3686726" y="3543626"/>
              <a:ext cx="1805574" cy="503901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Intersection clear</a:t>
              </a:r>
            </a:p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Proceed to Goldfinch Ave</a:t>
              </a:r>
              <a:b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and turn left</a:t>
              </a:r>
            </a:p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Destination will be</a:t>
              </a:r>
              <a:b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on the right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DE34267-4E54-41A9-B114-E2623FAD9805}"/>
                </a:ext>
              </a:extLst>
            </p:cNvPr>
            <p:cNvSpPr txBox="1"/>
            <p:nvPr/>
          </p:nvSpPr>
          <p:spPr>
            <a:xfrm flipH="1">
              <a:off x="7941961" y="1258698"/>
              <a:ext cx="2071876" cy="462864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Scanning intersection</a:t>
              </a:r>
            </a:p>
            <a:p>
              <a:pPr>
                <a:spcAft>
                  <a:spcPts val="200"/>
                </a:spcAft>
              </a:pPr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Westbound vehicle approaching</a:t>
              </a:r>
              <a:b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Northbound signal currently red</a:t>
              </a:r>
              <a:endParaRPr lang="en-US" sz="700" dirty="0">
                <a:solidFill>
                  <a:srgbClr val="FFFFFF">
                    <a:alpha val="53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65" name="glow point">
              <a:extLst>
                <a:ext uri="{FF2B5EF4-FFF2-40B4-BE49-F238E27FC236}">
                  <a16:creationId xmlns:a16="http://schemas.microsoft.com/office/drawing/2014/main" id="{5BB8BEC6-05B0-4BD2-A93E-3B01DD5982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52772" y="3918267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6" name="glow point">
              <a:extLst>
                <a:ext uri="{FF2B5EF4-FFF2-40B4-BE49-F238E27FC236}">
                  <a16:creationId xmlns:a16="http://schemas.microsoft.com/office/drawing/2014/main" id="{B8FE5E17-6CDF-4A0C-8EA9-E222FCD624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19744" y="131512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7" name="glow point">
              <a:extLst>
                <a:ext uri="{FF2B5EF4-FFF2-40B4-BE49-F238E27FC236}">
                  <a16:creationId xmlns:a16="http://schemas.microsoft.com/office/drawing/2014/main" id="{162B929B-9057-4D38-B4A2-F6585C884F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34276" y="375703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69DA047-1A57-42FE-AE41-3C3EDDC42238}"/>
                </a:ext>
              </a:extLst>
            </p:cNvPr>
            <p:cNvSpPr txBox="1"/>
            <p:nvPr/>
          </p:nvSpPr>
          <p:spPr>
            <a:xfrm>
              <a:off x="10469839" y="3742516"/>
              <a:ext cx="1315755" cy="267939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Unsecured wireless</a:t>
              </a:r>
              <a:b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network detected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AB8F34D-7C71-4B91-A6D7-4E4F838015AD}"/>
                </a:ext>
              </a:extLst>
            </p:cNvPr>
            <p:cNvCxnSpPr>
              <a:cxnSpLocks/>
            </p:cNvCxnSpPr>
            <p:nvPr/>
          </p:nvCxnSpPr>
          <p:spPr>
            <a:xfrm>
              <a:off x="3764858" y="3577101"/>
              <a:ext cx="0" cy="3338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E2AFDAB-390E-400E-8F01-BCE596B7B4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4857" y="3577099"/>
              <a:ext cx="7354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361F5BB-7380-4F44-A6A8-BDFC06E8DE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3022" y="1319330"/>
              <a:ext cx="913698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1CD3792-E301-45AA-8BFD-AD1F6AC836E5}"/>
                </a:ext>
              </a:extLst>
            </p:cNvPr>
            <p:cNvCxnSpPr>
              <a:cxnSpLocks/>
              <a:stCxn id="60" idx="7"/>
            </p:cNvCxnSpPr>
            <p:nvPr/>
          </p:nvCxnSpPr>
          <p:spPr>
            <a:xfrm flipV="1">
              <a:off x="6803454" y="1342563"/>
              <a:ext cx="307611" cy="31486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6680FC-4D43-4E35-8224-06C63747CE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2772" y="3945699"/>
              <a:ext cx="1604088" cy="30399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8DD81F-D7C9-4448-AF76-FBE3564B67B6}"/>
                </a:ext>
              </a:extLst>
            </p:cNvPr>
            <p:cNvCxnSpPr>
              <a:cxnSpLocks/>
              <a:endCxn id="60" idx="6"/>
            </p:cNvCxnSpPr>
            <p:nvPr/>
          </p:nvCxnSpPr>
          <p:spPr>
            <a:xfrm flipH="1">
              <a:off x="6812528" y="3768198"/>
              <a:ext cx="3735026" cy="74561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C53C0F6-B573-4E4C-B7E8-5F5A2128D5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1636" y="1342561"/>
              <a:ext cx="4444664" cy="399836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C43B2D6-97E0-4186-8E63-C502C30C2C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9744" y="1342561"/>
              <a:ext cx="2894093" cy="464260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479066A-75FC-473B-928C-25DBC8C573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3022" y="1342562"/>
              <a:ext cx="2049078" cy="169273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86F6591-B887-4E3B-9608-84CC90511967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 flipH="1">
              <a:off x="-249382" y="3931983"/>
              <a:ext cx="4002154" cy="37464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5C3E470-8ED8-4746-89D2-2CDEAB3870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46300" y="1374938"/>
              <a:ext cx="5295082" cy="158980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banking photo">
            <a:extLst>
              <a:ext uri="{FF2B5EF4-FFF2-40B4-BE49-F238E27FC236}">
                <a16:creationId xmlns:a16="http://schemas.microsoft.com/office/drawing/2014/main" id="{67C222EC-7038-4D60-9E85-B3B3310FD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" y="0"/>
            <a:ext cx="12188944" cy="6856281"/>
          </a:xfrm>
          <a:prstGeom prst="rect">
            <a:avLst/>
          </a:prstGeom>
        </p:spPr>
      </p:pic>
      <p:grpSp>
        <p:nvGrpSpPr>
          <p:cNvPr id="17" name="banking lines">
            <a:extLst>
              <a:ext uri="{FF2B5EF4-FFF2-40B4-BE49-F238E27FC236}">
                <a16:creationId xmlns:a16="http://schemas.microsoft.com/office/drawing/2014/main" id="{D0DB76E7-E37D-4511-AA98-6711A4F0778F}"/>
              </a:ext>
            </a:extLst>
          </p:cNvPr>
          <p:cNvGrpSpPr>
            <a:grpSpLocks noChangeAspect="1"/>
          </p:cNvGrpSpPr>
          <p:nvPr/>
        </p:nvGrpSpPr>
        <p:grpSpPr>
          <a:xfrm>
            <a:off x="3326823" y="2854614"/>
            <a:ext cx="9262453" cy="4487425"/>
            <a:chOff x="3415418" y="2899604"/>
            <a:chExt cx="8885057" cy="430458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0832BC-D577-4940-824F-5405E5192055}"/>
                </a:ext>
              </a:extLst>
            </p:cNvPr>
            <p:cNvCxnSpPr>
              <a:cxnSpLocks/>
            </p:cNvCxnSpPr>
            <p:nvPr/>
          </p:nvCxnSpPr>
          <p:spPr>
            <a:xfrm>
              <a:off x="3952324" y="3353600"/>
              <a:ext cx="1844457" cy="52899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EFF9029-1966-42C1-8452-222F27D65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3364" y="2899604"/>
              <a:ext cx="2103120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F15EC9-D3C3-4504-9483-3E7B43F789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311" y="4388671"/>
              <a:ext cx="1816274" cy="28740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E1CD35-41FC-4B10-BD20-D536BCD1E8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8564" y="4410737"/>
              <a:ext cx="307180" cy="714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723D7F2-8A42-4A88-B469-569B00D7DEB2}"/>
                </a:ext>
              </a:extLst>
            </p:cNvPr>
            <p:cNvCxnSpPr>
              <a:cxnSpLocks/>
            </p:cNvCxnSpPr>
            <p:nvPr/>
          </p:nvCxnSpPr>
          <p:spPr>
            <a:xfrm>
              <a:off x="4043364" y="4410737"/>
              <a:ext cx="71436" cy="38338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F32D2A1-C17E-491C-8274-957C7612A9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3331" y="4794119"/>
              <a:ext cx="323851" cy="2143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50758B7-CE08-457B-A95E-8499443C7CD2}"/>
                </a:ext>
              </a:extLst>
            </p:cNvPr>
            <p:cNvCxnSpPr>
              <a:cxnSpLocks/>
            </p:cNvCxnSpPr>
            <p:nvPr/>
          </p:nvCxnSpPr>
          <p:spPr>
            <a:xfrm>
              <a:off x="3731419" y="4470269"/>
              <a:ext cx="54769" cy="34766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C85257-53B8-467C-AFC1-EA1EF5129496}"/>
                </a:ext>
              </a:extLst>
            </p:cNvPr>
            <p:cNvGrpSpPr/>
            <p:nvPr/>
          </p:nvGrpSpPr>
          <p:grpSpPr>
            <a:xfrm>
              <a:off x="3430889" y="4645851"/>
              <a:ext cx="2750757" cy="2078182"/>
              <a:chOff x="3430889" y="4647570"/>
              <a:chExt cx="2750757" cy="207818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FBAAC7C-C42D-4BC0-8B3E-AEC809372F8B}"/>
                  </a:ext>
                </a:extLst>
              </p:cNvPr>
              <p:cNvCxnSpPr/>
              <p:nvPr/>
            </p:nvCxnSpPr>
            <p:spPr>
              <a:xfrm>
                <a:off x="3884311" y="4647570"/>
                <a:ext cx="2297335" cy="207818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ADA3DAC-429C-48EE-AAF0-FD9F03E0A0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8446" y="4677798"/>
                <a:ext cx="460979" cy="185147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EA4A74C-11CE-4661-83AA-19374CFE2F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0889" y="5493957"/>
                <a:ext cx="90685" cy="105798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895272-6FBD-459F-A81A-DF96FFF4756E}"/>
                </a:ext>
              </a:extLst>
            </p:cNvPr>
            <p:cNvCxnSpPr/>
            <p:nvPr/>
          </p:nvCxnSpPr>
          <p:spPr>
            <a:xfrm flipH="1">
              <a:off x="9521851" y="2899604"/>
              <a:ext cx="2751750" cy="40578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721DB5-954E-411C-BABA-5C52FCF2539B}"/>
                </a:ext>
              </a:extLst>
            </p:cNvPr>
            <p:cNvCxnSpPr/>
            <p:nvPr/>
          </p:nvCxnSpPr>
          <p:spPr>
            <a:xfrm flipH="1" flipV="1">
              <a:off x="3597144" y="5121944"/>
              <a:ext cx="2584502" cy="160208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low point">
              <a:extLst>
                <a:ext uri="{FF2B5EF4-FFF2-40B4-BE49-F238E27FC236}">
                  <a16:creationId xmlns:a16="http://schemas.microsoft.com/office/drawing/2014/main" id="{901E61A2-7956-4295-BE92-9C32174E03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43504" y="6706950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7" name="glow point">
              <a:extLst>
                <a:ext uri="{FF2B5EF4-FFF2-40B4-BE49-F238E27FC236}">
                  <a16:creationId xmlns:a16="http://schemas.microsoft.com/office/drawing/2014/main" id="{616870E1-2A5C-4CC2-9DDF-F338D2AC13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80333" y="4648644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8" name="glow point">
              <a:extLst>
                <a:ext uri="{FF2B5EF4-FFF2-40B4-BE49-F238E27FC236}">
                  <a16:creationId xmlns:a16="http://schemas.microsoft.com/office/drawing/2014/main" id="{812EA787-4CCC-4D46-BE71-0962937852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15418" y="6525582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1B53A26-DE56-4C5D-8AFC-15F797C0A76E}"/>
                </a:ext>
              </a:extLst>
            </p:cNvPr>
            <p:cNvGrpSpPr/>
            <p:nvPr/>
          </p:nvGrpSpPr>
          <p:grpSpPr>
            <a:xfrm>
              <a:off x="5652535" y="6214100"/>
              <a:ext cx="990090" cy="990090"/>
              <a:chOff x="2367370" y="3054350"/>
              <a:chExt cx="711200" cy="7112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5783C70-8C70-4F1C-89A1-BCDA2997AD3B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B419274-FD98-45A2-897F-012A279E9464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D5C20B-9102-4AE4-93B3-458A57E6AB2E}"/>
                </a:ext>
              </a:extLst>
            </p:cNvPr>
            <p:cNvGrpSpPr/>
            <p:nvPr/>
          </p:nvGrpSpPr>
          <p:grpSpPr>
            <a:xfrm flipH="1">
              <a:off x="3895011" y="3754122"/>
              <a:ext cx="1805574" cy="890878"/>
              <a:chOff x="1232584" y="3809309"/>
              <a:chExt cx="1805574" cy="58173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53A30FA-A240-4DE2-BA7A-014E68A9D549}"/>
                  </a:ext>
                </a:extLst>
              </p:cNvPr>
              <p:cNvSpPr txBox="1"/>
              <p:nvPr/>
            </p:nvSpPr>
            <p:spPr>
              <a:xfrm>
                <a:off x="1232584" y="3809309"/>
                <a:ext cx="1805574" cy="36027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Secure banking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camera enabled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DD2B633-B8CF-4253-BC48-3BB9044B51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CCE6DE4-71D0-4866-B32E-D7A4C8D60B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B5BF04C-D6ED-41B0-B53A-E04FDF73459C}"/>
                </a:ext>
              </a:extLst>
            </p:cNvPr>
            <p:cNvGrpSpPr/>
            <p:nvPr/>
          </p:nvGrpSpPr>
          <p:grpSpPr>
            <a:xfrm flipH="1">
              <a:off x="3449146" y="4048846"/>
              <a:ext cx="4526103" cy="2674336"/>
              <a:chOff x="1232584" y="2729309"/>
              <a:chExt cx="4526103" cy="166173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0490436-C5BF-4EFC-9324-D9D71C56580F}"/>
                  </a:ext>
                </a:extLst>
              </p:cNvPr>
              <p:cNvSpPr txBox="1"/>
              <p:nvPr/>
            </p:nvSpPr>
            <p:spPr>
              <a:xfrm>
                <a:off x="1232584" y="3809309"/>
                <a:ext cx="1805574" cy="223860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2:00PM meeting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alarm activated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DA0E97C-36E1-4608-B643-2AF6776A1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2C0FA5F-8C98-4B7F-9D4A-09D2DCD2B1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B390CC1-87D4-4A55-822C-7B665D8EF491}"/>
                  </a:ext>
                </a:extLst>
              </p:cNvPr>
              <p:cNvSpPr txBox="1"/>
              <p:nvPr/>
            </p:nvSpPr>
            <p:spPr>
              <a:xfrm>
                <a:off x="4462022" y="4091048"/>
                <a:ext cx="1296665" cy="24298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Personal data and banking sign in information stored within bank computers and readily accessible through the user’s account.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2F9F9B5-FD14-4ED4-91BF-F4EA63BB288C}"/>
                  </a:ext>
                </a:extLst>
              </p:cNvPr>
              <p:cNvSpPr txBox="1"/>
              <p:nvPr/>
            </p:nvSpPr>
            <p:spPr>
              <a:xfrm>
                <a:off x="3963267" y="2729309"/>
                <a:ext cx="1349557" cy="28123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All camera feed active and stored within the banking computer systems. Accessible only to bank security, with appropriate time stamp and identification of user applied to each image.</a:t>
                </a: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68E05BE-9A8F-495D-9582-736766213F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0814" y="2899604"/>
              <a:ext cx="4502787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EB10563-4B06-4A0D-AFCE-4517D7942C93}"/>
                </a:ext>
              </a:extLst>
            </p:cNvPr>
            <p:cNvCxnSpPr>
              <a:cxnSpLocks/>
            </p:cNvCxnSpPr>
            <p:nvPr/>
          </p:nvCxnSpPr>
          <p:spPr>
            <a:xfrm>
              <a:off x="7997583" y="4459391"/>
              <a:ext cx="4302892" cy="104229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7304715-EB61-49E5-B1D3-2BDFB741C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249" y="3353600"/>
              <a:ext cx="4325226" cy="67894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7441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refrigertor photo">
            <a:extLst>
              <a:ext uri="{FF2B5EF4-FFF2-40B4-BE49-F238E27FC236}">
                <a16:creationId xmlns:a16="http://schemas.microsoft.com/office/drawing/2014/main" id="{4C63BF46-21D1-4102-9FEB-18C0C7714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" y="860"/>
            <a:ext cx="12188944" cy="6856281"/>
          </a:xfrm>
          <a:prstGeom prst="rect">
            <a:avLst/>
          </a:prstGeom>
        </p:spPr>
      </p:pic>
      <p:grpSp>
        <p:nvGrpSpPr>
          <p:cNvPr id="76" name="refirgerator lines">
            <a:extLst>
              <a:ext uri="{FF2B5EF4-FFF2-40B4-BE49-F238E27FC236}">
                <a16:creationId xmlns:a16="http://schemas.microsoft.com/office/drawing/2014/main" id="{1287B48D-8CCC-45CD-98BC-8B1E58DC5989}"/>
              </a:ext>
            </a:extLst>
          </p:cNvPr>
          <p:cNvGrpSpPr/>
          <p:nvPr/>
        </p:nvGrpSpPr>
        <p:grpSpPr>
          <a:xfrm>
            <a:off x="-1051612" y="1252538"/>
            <a:ext cx="14343233" cy="5883144"/>
            <a:chOff x="-1204012" y="1100138"/>
            <a:chExt cx="14343233" cy="5883144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EB4BDD1-C31C-4C28-82CC-9C70940070CD}"/>
                </a:ext>
              </a:extLst>
            </p:cNvPr>
            <p:cNvGrpSpPr/>
            <p:nvPr/>
          </p:nvGrpSpPr>
          <p:grpSpPr>
            <a:xfrm>
              <a:off x="-1204012" y="1100138"/>
              <a:ext cx="14343233" cy="5883144"/>
              <a:chOff x="-1125997" y="1101857"/>
              <a:chExt cx="14343233" cy="5883144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29AE9F3-1F51-4C03-B796-5988607C9C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250" y="2365375"/>
                <a:ext cx="73025" cy="58420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4D9D5A6-0792-45C8-B62D-2BEBA6DE4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6325" y="3044825"/>
                <a:ext cx="246856" cy="21986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5ED789A-3235-48B2-B829-633694EDA2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7000" y="3264694"/>
                <a:ext cx="1186656" cy="3095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D793382-241C-4031-8A5E-A7DCAD1E18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54450" y="1968500"/>
                <a:ext cx="2553494" cy="1296194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AAB833D-0181-4392-982E-4F26293E14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52800" y="1962150"/>
                <a:ext cx="495300" cy="241935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4C71DD0-44A4-40DB-BEE2-D3F6E543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3263900"/>
                <a:ext cx="1607344" cy="17938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9426C03-9C2A-4DB1-9B4D-B42BF2DEA4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23332" y="3445669"/>
                <a:ext cx="4575287" cy="98274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A30C27A-C76E-4569-B906-EE75EFFEAF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3332" y="4428418"/>
                <a:ext cx="5339669" cy="255658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3C87467-B261-4B5A-BE40-928F5A9E4C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30559" y="1692774"/>
                <a:ext cx="4269719" cy="177590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5048D11-9199-4B7E-BCE7-3FDB1D9892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1125997" y="1700331"/>
                <a:ext cx="2856556" cy="135270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F49123E-2BBD-4DDE-8590-A0D382DA52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95334" y="3438446"/>
                <a:ext cx="2047952" cy="137288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B7B1B65-DCC5-4EAA-B0EB-E33971DFEF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169282" y="5561970"/>
                <a:ext cx="2040397" cy="136782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2686E8-9361-42F4-8EDD-F44F4CBAC3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929513" y="3445669"/>
                <a:ext cx="8930513" cy="352190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4765235-4BE8-4855-99FB-7D8156451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8369" y="1101857"/>
                <a:ext cx="3361759" cy="236524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54BA4FA-1CFE-4536-8434-9B899FDAF5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4890" y="1130432"/>
                <a:ext cx="3852346" cy="473381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CD92C99-D79B-45D6-8865-449D9C2B307A}"/>
                </a:ext>
              </a:extLst>
            </p:cNvPr>
            <p:cNvGrpSpPr/>
            <p:nvPr/>
          </p:nvGrpSpPr>
          <p:grpSpPr>
            <a:xfrm>
              <a:off x="7524233" y="3085492"/>
              <a:ext cx="778492" cy="778492"/>
              <a:chOff x="2367370" y="3054350"/>
              <a:chExt cx="711200" cy="71120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602A016-E5B4-47A1-B1C9-AEBCD24B7071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355F9E4-1F75-4824-9689-569746EF4B7C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90B5F8D-1E30-4E1B-9ACE-4A0626A54324}"/>
                </a:ext>
              </a:extLst>
            </p:cNvPr>
            <p:cNvSpPr/>
            <p:nvPr/>
          </p:nvSpPr>
          <p:spPr bwMode="auto">
            <a:xfrm>
              <a:off x="5825104" y="2100131"/>
              <a:ext cx="597693" cy="1050926"/>
            </a:xfrm>
            <a:prstGeom prst="rect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0" name="glow point">
              <a:extLst>
                <a:ext uri="{FF2B5EF4-FFF2-40B4-BE49-F238E27FC236}">
                  <a16:creationId xmlns:a16="http://schemas.microsoft.com/office/drawing/2014/main" id="{56FAA7F8-78EB-4C88-BBA0-4C2A174CC3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60184" y="1950373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1" name="glow point">
              <a:extLst>
                <a:ext uri="{FF2B5EF4-FFF2-40B4-BE49-F238E27FC236}">
                  <a16:creationId xmlns:a16="http://schemas.microsoft.com/office/drawing/2014/main" id="{BA2F6FFD-14D5-4DA1-B781-F2B35CB43A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74746" y="234566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2" name="glow point">
              <a:extLst>
                <a:ext uri="{FF2B5EF4-FFF2-40B4-BE49-F238E27FC236}">
                  <a16:creationId xmlns:a16="http://schemas.microsoft.com/office/drawing/2014/main" id="{1B82D0F9-6FDB-4D77-9F64-68E22AB29C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12884" y="3248154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3" name="glow point">
              <a:extLst>
                <a:ext uri="{FF2B5EF4-FFF2-40B4-BE49-F238E27FC236}">
                  <a16:creationId xmlns:a16="http://schemas.microsoft.com/office/drawing/2014/main" id="{9382AA62-8510-4ED9-8A77-77D7D68574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08071" y="345056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4" name="glow point">
              <a:extLst>
                <a:ext uri="{FF2B5EF4-FFF2-40B4-BE49-F238E27FC236}">
                  <a16:creationId xmlns:a16="http://schemas.microsoft.com/office/drawing/2014/main" id="{8AFBD7FF-1999-4DF6-A5D5-BA31ED02F1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06989" y="3413294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687BEAD-45F1-449A-B65F-75AAC40693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2510" y="2819743"/>
              <a:ext cx="0" cy="62658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CCDA2BD-81BB-40F0-AD87-91AEB15CCD3F}"/>
                </a:ext>
              </a:extLst>
            </p:cNvPr>
            <p:cNvGrpSpPr/>
            <p:nvPr/>
          </p:nvGrpSpPr>
          <p:grpSpPr>
            <a:xfrm>
              <a:off x="7932510" y="2742725"/>
              <a:ext cx="1805574" cy="575716"/>
              <a:chOff x="8010525" y="2744444"/>
              <a:chExt cx="1805574" cy="575716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F68521E-360C-4685-BD0E-0941D74A51D8}"/>
                  </a:ext>
                </a:extLst>
              </p:cNvPr>
              <p:cNvSpPr txBox="1"/>
              <p:nvPr/>
            </p:nvSpPr>
            <p:spPr>
              <a:xfrm flipH="1">
                <a:off x="8010525" y="2744444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7:00AM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timer enabled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for automatic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start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634627D-BB3C-4D6A-A070-5282C5B16B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525" y="281855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98FD0F4-E088-4F2D-B4B9-B8CAD75BCB0B}"/>
                </a:ext>
              </a:extLst>
            </p:cNvPr>
            <p:cNvGrpSpPr/>
            <p:nvPr/>
          </p:nvGrpSpPr>
          <p:grpSpPr>
            <a:xfrm flipH="1">
              <a:off x="3672972" y="1455459"/>
              <a:ext cx="6647481" cy="1291710"/>
              <a:chOff x="3668956" y="1920728"/>
              <a:chExt cx="6647481" cy="129171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554096E-EB02-4EF4-A2F8-44F8228554B9}"/>
                  </a:ext>
                </a:extLst>
              </p:cNvPr>
              <p:cNvSpPr txBox="1"/>
              <p:nvPr/>
            </p:nvSpPr>
            <p:spPr>
              <a:xfrm flipH="1">
                <a:off x="8201025" y="2744444"/>
                <a:ext cx="1805574" cy="46799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6:30PM 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Dinner with the Neilsons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Pork roast, asparagus, potatoes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ACFD818-2D40-4A10-AA96-A61115BF32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525" y="2818557"/>
                <a:ext cx="316499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78C4D44-8579-4134-9795-F556C9DCEBE6}"/>
                  </a:ext>
                </a:extLst>
              </p:cNvPr>
              <p:cNvSpPr txBox="1"/>
              <p:nvPr/>
            </p:nvSpPr>
            <p:spPr>
              <a:xfrm flipH="1">
                <a:off x="8510863" y="1988741"/>
                <a:ext cx="1805574" cy="329495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Oven set to automatically alarm if left on without substance inside. Will record heat of dish internally and externally and send information to fridge voice activation to notify the chef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34DA058-AD4F-4ED1-B458-4E514EE2339A}"/>
                  </a:ext>
                </a:extLst>
              </p:cNvPr>
              <p:cNvSpPr txBox="1"/>
              <p:nvPr/>
            </p:nvSpPr>
            <p:spPr>
              <a:xfrm flipH="1">
                <a:off x="3668956" y="1920728"/>
                <a:ext cx="1327336" cy="391050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Lighting schedules to recess after 5:00PM. Dimmers set on schedule with family hours for workdays, and set to 6:00PM dimming for weekends.</a:t>
                </a:r>
              </a:p>
            </p:txBody>
          </p:sp>
        </p:grpSp>
        <p:sp>
          <p:nvSpPr>
            <p:cNvPr id="88" name="glow point">
              <a:extLst>
                <a:ext uri="{FF2B5EF4-FFF2-40B4-BE49-F238E27FC236}">
                  <a16:creationId xmlns:a16="http://schemas.microsoft.com/office/drawing/2014/main" id="{240B7673-8D57-423D-BDBA-A1DB6C2BA7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42936" y="4412984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3" name="auto photo">
            <a:extLst>
              <a:ext uri="{FF2B5EF4-FFF2-40B4-BE49-F238E27FC236}">
                <a16:creationId xmlns:a16="http://schemas.microsoft.com/office/drawing/2014/main" id="{0A299699-F527-491B-8E5D-B5C059CE2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auto lines">
            <a:extLst>
              <a:ext uri="{FF2B5EF4-FFF2-40B4-BE49-F238E27FC236}">
                <a16:creationId xmlns:a16="http://schemas.microsoft.com/office/drawing/2014/main" id="{70E5B7A9-AEF9-4DAC-A142-1FF7CC63846B}"/>
              </a:ext>
            </a:extLst>
          </p:cNvPr>
          <p:cNvGrpSpPr/>
          <p:nvPr/>
        </p:nvGrpSpPr>
        <p:grpSpPr>
          <a:xfrm>
            <a:off x="-491836" y="1168400"/>
            <a:ext cx="13175672" cy="4907062"/>
            <a:chOff x="-249382" y="1258698"/>
            <a:chExt cx="12690764" cy="472646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0EAD7FA-F68E-456B-A134-ECD6FC976FAF}"/>
                </a:ext>
              </a:extLst>
            </p:cNvPr>
            <p:cNvCxnSpPr>
              <a:cxnSpLocks/>
              <a:stCxn id="21" idx="2"/>
              <a:endCxn id="22" idx="1"/>
            </p:cNvCxnSpPr>
            <p:nvPr/>
          </p:nvCxnSpPr>
          <p:spPr>
            <a:xfrm flipV="1">
              <a:off x="3752772" y="1319146"/>
              <a:ext cx="3370861" cy="26128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3562AC-7632-47E4-9F77-43269550B30E}"/>
                </a:ext>
              </a:extLst>
            </p:cNvPr>
            <p:cNvGrpSpPr/>
            <p:nvPr/>
          </p:nvGrpSpPr>
          <p:grpSpPr>
            <a:xfrm>
              <a:off x="6367808" y="4154011"/>
              <a:ext cx="778492" cy="778492"/>
              <a:chOff x="2367370" y="3054350"/>
              <a:chExt cx="711200" cy="7112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9F70EFD-EF81-459B-879F-6497639D179B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AE0D415-9094-4DCE-AC9F-D0BC8C390DD5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14" name="glow point">
              <a:extLst>
                <a:ext uri="{FF2B5EF4-FFF2-40B4-BE49-F238E27FC236}">
                  <a16:creationId xmlns:a16="http://schemas.microsoft.com/office/drawing/2014/main" id="{64C9A2CE-2919-400D-908F-39C8811F86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50564" y="4481813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822246-626E-444E-B402-D4665EFC71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6085" y="3503113"/>
              <a:ext cx="0" cy="10117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550B7B-6C35-4652-94F2-9413D743BE74}"/>
                </a:ext>
              </a:extLst>
            </p:cNvPr>
            <p:cNvGrpSpPr/>
            <p:nvPr/>
          </p:nvGrpSpPr>
          <p:grpSpPr>
            <a:xfrm>
              <a:off x="6776085" y="3429000"/>
              <a:ext cx="1805574" cy="467994"/>
              <a:chOff x="8010525" y="2744444"/>
              <a:chExt cx="1805574" cy="46799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A7DA86-5AC8-42E2-8F60-87B0AE4207E0}"/>
                  </a:ext>
                </a:extLst>
              </p:cNvPr>
              <p:cNvSpPr txBox="1"/>
              <p:nvPr/>
            </p:nvSpPr>
            <p:spPr>
              <a:xfrm flipH="1">
                <a:off x="8010525" y="2744444"/>
                <a:ext cx="1805574" cy="46799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Vehicle approaching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from left at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28 MPH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1602A73-6C15-4DE3-A418-ED751F2EF1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525" y="281855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C38836-EB6B-4925-9D2D-82E74F6C7B53}"/>
                </a:ext>
              </a:extLst>
            </p:cNvPr>
            <p:cNvSpPr txBox="1"/>
            <p:nvPr/>
          </p:nvSpPr>
          <p:spPr>
            <a:xfrm>
              <a:off x="3686726" y="3543626"/>
              <a:ext cx="1805574" cy="503901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Intersection clear</a:t>
              </a:r>
            </a:p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Proceed to Goldfinch Ave</a:t>
              </a:r>
              <a:b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and turn left</a:t>
              </a:r>
            </a:p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Destination will be</a:t>
              </a:r>
              <a:b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on the right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19DDBC-5A7C-4FE8-A200-230304696441}"/>
                </a:ext>
              </a:extLst>
            </p:cNvPr>
            <p:cNvSpPr txBox="1"/>
            <p:nvPr/>
          </p:nvSpPr>
          <p:spPr>
            <a:xfrm flipH="1">
              <a:off x="7941961" y="1258698"/>
              <a:ext cx="2071876" cy="462864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Scanning intersection</a:t>
              </a:r>
            </a:p>
            <a:p>
              <a:pPr>
                <a:spcAft>
                  <a:spcPts val="200"/>
                </a:spcAft>
              </a:pPr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Westbound vehicle approaching</a:t>
              </a:r>
              <a:b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Northbound signal currently red</a:t>
              </a:r>
              <a:endParaRPr lang="en-US" sz="700" dirty="0">
                <a:solidFill>
                  <a:srgbClr val="FFFFFF">
                    <a:alpha val="53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1" name="glow point">
              <a:extLst>
                <a:ext uri="{FF2B5EF4-FFF2-40B4-BE49-F238E27FC236}">
                  <a16:creationId xmlns:a16="http://schemas.microsoft.com/office/drawing/2014/main" id="{FC37FAF6-E0C3-4BDF-A5A6-4ABC0990FC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52772" y="3918267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glow point">
              <a:extLst>
                <a:ext uri="{FF2B5EF4-FFF2-40B4-BE49-F238E27FC236}">
                  <a16:creationId xmlns:a16="http://schemas.microsoft.com/office/drawing/2014/main" id="{DE656866-2078-47D3-99A2-FFE19CEC21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19744" y="131512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" name="glow point">
              <a:extLst>
                <a:ext uri="{FF2B5EF4-FFF2-40B4-BE49-F238E27FC236}">
                  <a16:creationId xmlns:a16="http://schemas.microsoft.com/office/drawing/2014/main" id="{7D5D55ED-BFB3-47EE-B995-D18DC2EA3D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34276" y="375703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C82E70-01B2-4EA3-81AF-B24603AFE936}"/>
                </a:ext>
              </a:extLst>
            </p:cNvPr>
            <p:cNvSpPr txBox="1"/>
            <p:nvPr/>
          </p:nvSpPr>
          <p:spPr>
            <a:xfrm>
              <a:off x="10469839" y="3742516"/>
              <a:ext cx="1315755" cy="267939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Unsecured wireless</a:t>
              </a:r>
              <a:b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network detected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DA942A9-63DF-4CA2-86AF-E2CF1CF89C41}"/>
                </a:ext>
              </a:extLst>
            </p:cNvPr>
            <p:cNvCxnSpPr>
              <a:cxnSpLocks/>
            </p:cNvCxnSpPr>
            <p:nvPr/>
          </p:nvCxnSpPr>
          <p:spPr>
            <a:xfrm>
              <a:off x="3764858" y="3577101"/>
              <a:ext cx="0" cy="3338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F7C8B09-011F-4FAC-AA42-03CC465AE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4857" y="3577099"/>
              <a:ext cx="7354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C961D4E-40A0-4E4B-A21E-73B144D7F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3022" y="1319330"/>
              <a:ext cx="913698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6A30983-2467-4709-98A7-50833BCB4C6D}"/>
                </a:ext>
              </a:extLst>
            </p:cNvPr>
            <p:cNvCxnSpPr>
              <a:cxnSpLocks/>
              <a:stCxn id="14" idx="7"/>
            </p:cNvCxnSpPr>
            <p:nvPr/>
          </p:nvCxnSpPr>
          <p:spPr>
            <a:xfrm flipV="1">
              <a:off x="6803454" y="1342563"/>
              <a:ext cx="307611" cy="31486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FE91D1B-1C6D-417C-AB17-5280522D8A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2772" y="3945699"/>
              <a:ext cx="1604088" cy="30399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04636D9-EEDC-4AD9-99FD-8D065B1D92C9}"/>
                </a:ext>
              </a:extLst>
            </p:cNvPr>
            <p:cNvCxnSpPr>
              <a:cxnSpLocks/>
              <a:endCxn id="14" idx="6"/>
            </p:cNvCxnSpPr>
            <p:nvPr/>
          </p:nvCxnSpPr>
          <p:spPr>
            <a:xfrm flipH="1">
              <a:off x="6812528" y="3768198"/>
              <a:ext cx="3735026" cy="74561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949E61-5F0A-48BD-94F1-FE30FAAD04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1636" y="1342561"/>
              <a:ext cx="4444664" cy="399836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58867CF-ED9C-4D88-AD31-E3E371E734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9744" y="1342561"/>
              <a:ext cx="2894093" cy="464260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2E6A3D6-F125-4D0D-ABEF-827F81E69B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3022" y="1342562"/>
              <a:ext cx="2049078" cy="169273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BD1329-6184-4183-8136-F95E20713C17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-249382" y="3931983"/>
              <a:ext cx="4002154" cy="37464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03C313-46DB-4E0C-AF63-4FB766832A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46300" y="1374938"/>
              <a:ext cx="5295082" cy="158980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6383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anufacturing photo">
            <a:extLst>
              <a:ext uri="{FF2B5EF4-FFF2-40B4-BE49-F238E27FC236}">
                <a16:creationId xmlns:a16="http://schemas.microsoft.com/office/drawing/2014/main" id="{80D90684-DF81-4D57-93E7-252E1F6BA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grpSp>
        <p:nvGrpSpPr>
          <p:cNvPr id="42" name="manufacturing lines">
            <a:extLst>
              <a:ext uri="{FF2B5EF4-FFF2-40B4-BE49-F238E27FC236}">
                <a16:creationId xmlns:a16="http://schemas.microsoft.com/office/drawing/2014/main" id="{A895DF54-7C2D-4418-AD92-52576C1EC683}"/>
              </a:ext>
            </a:extLst>
          </p:cNvPr>
          <p:cNvGrpSpPr/>
          <p:nvPr/>
        </p:nvGrpSpPr>
        <p:grpSpPr>
          <a:xfrm>
            <a:off x="1524" y="857"/>
            <a:ext cx="12188952" cy="6838722"/>
            <a:chOff x="0" y="14858998"/>
            <a:chExt cx="12192000" cy="6840432"/>
          </a:xfrm>
        </p:grpSpPr>
        <p:sp>
          <p:nvSpPr>
            <p:cNvPr id="44" name="Tech intensity">
              <a:extLst>
                <a:ext uri="{FF2B5EF4-FFF2-40B4-BE49-F238E27FC236}">
                  <a16:creationId xmlns:a16="http://schemas.microsoft.com/office/drawing/2014/main" id="{290AD907-48E8-45A0-9668-F0D3FF615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265" y="18143994"/>
              <a:ext cx="1897445" cy="27885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32742" fontAlgn="base">
                <a:spcBef>
                  <a:spcPct val="0"/>
                </a:spcBef>
                <a:spcAft>
                  <a:spcPct val="0"/>
                </a:spcAft>
                <a:tabLst>
                  <a:tab pos="5087938" algn="l"/>
                </a:tabLst>
                <a:defRPr/>
              </a:pPr>
              <a:r>
                <a:rPr lang="en-US" sz="1200" kern="0" spc="-300" dirty="0">
                  <a:ln w="3175">
                    <a:noFill/>
                  </a:ln>
                  <a:noFill/>
                  <a:latin typeface="Segoe UI Semibold"/>
                  <a:cs typeface="Segoe UI" pitchFamily="34" charset="0"/>
                </a:rPr>
                <a:t>T</a:t>
              </a:r>
              <a:r>
                <a:rPr lang="en-US" sz="1200" kern="0" dirty="0">
                  <a:ln w="3175">
                    <a:noFill/>
                  </a:ln>
                  <a:noFill/>
                  <a:latin typeface="Segoe UI Semibold"/>
                  <a:cs typeface="Segoe UI" pitchFamily="34" charset="0"/>
                </a:rPr>
                <a:t>ech intensity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6BE1AC8-314B-45F6-AA57-B93460427EBA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8168640" y="17105911"/>
              <a:ext cx="1193924" cy="36865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glow point">
              <a:extLst>
                <a:ext uri="{FF2B5EF4-FFF2-40B4-BE49-F238E27FC236}">
                  <a16:creationId xmlns:a16="http://schemas.microsoft.com/office/drawing/2014/main" id="{82D058EC-3FBE-484D-9E86-56A9ACAC0D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62564" y="17092195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2" name="glow point">
              <a:extLst>
                <a:ext uri="{FF2B5EF4-FFF2-40B4-BE49-F238E27FC236}">
                  <a16:creationId xmlns:a16="http://schemas.microsoft.com/office/drawing/2014/main" id="{668694F4-4F06-4060-91F4-71165B4958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75268" y="1751281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4" name="glow point">
              <a:extLst>
                <a:ext uri="{FF2B5EF4-FFF2-40B4-BE49-F238E27FC236}">
                  <a16:creationId xmlns:a16="http://schemas.microsoft.com/office/drawing/2014/main" id="{D55BA3FA-CDC4-455F-BE22-14CF2FB02D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40044" y="1761468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5" name="glow point">
              <a:extLst>
                <a:ext uri="{FF2B5EF4-FFF2-40B4-BE49-F238E27FC236}">
                  <a16:creationId xmlns:a16="http://schemas.microsoft.com/office/drawing/2014/main" id="{9CAEA619-FE4F-464D-BF74-A6152B1E6A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0411" y="1730272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270F261-7340-4A79-9BCD-702D7663A0AD}"/>
                </a:ext>
              </a:extLst>
            </p:cNvPr>
            <p:cNvCxnSpPr>
              <a:cxnSpLocks/>
              <a:stCxn id="51" idx="2"/>
              <a:endCxn id="55" idx="2"/>
            </p:cNvCxnSpPr>
            <p:nvPr/>
          </p:nvCxnSpPr>
          <p:spPr>
            <a:xfrm flipH="1">
              <a:off x="4750411" y="17105911"/>
              <a:ext cx="4612153" cy="21052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F90AE98-906E-437C-BB8C-425DE0BD8119}"/>
                </a:ext>
              </a:extLst>
            </p:cNvPr>
            <p:cNvCxnSpPr>
              <a:cxnSpLocks/>
              <a:stCxn id="52" idx="2"/>
              <a:endCxn id="55" idx="5"/>
            </p:cNvCxnSpPr>
            <p:nvPr/>
          </p:nvCxnSpPr>
          <p:spPr>
            <a:xfrm flipH="1" flipV="1">
              <a:off x="4773078" y="17326137"/>
              <a:ext cx="2602190" cy="20039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AF267E8-6967-4B11-9527-D022F532CB04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2996565" y="17330154"/>
              <a:ext cx="1767124" cy="162268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58A7A7C-89B4-418C-A42A-BF19A5ED75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0375" y="17686018"/>
              <a:ext cx="4431030" cy="127825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EAD1A85-6EA2-44BE-841A-1C5D78DD3689}"/>
                </a:ext>
              </a:extLst>
            </p:cNvPr>
            <p:cNvCxnSpPr>
              <a:cxnSpLocks/>
              <a:stCxn id="55" idx="2"/>
            </p:cNvCxnSpPr>
            <p:nvPr/>
          </p:nvCxnSpPr>
          <p:spPr>
            <a:xfrm flipH="1">
              <a:off x="1438505" y="17316438"/>
              <a:ext cx="3311906" cy="32567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D0EF904-8DE4-4F7C-8DE6-515F86CC7B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16443702"/>
              <a:ext cx="1440046" cy="119841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183140D-7322-407D-9C70-1B175CF4AE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2565" y="17092197"/>
              <a:ext cx="1689257" cy="460723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1742DA2-6934-4CF8-9934-56A6EF53EA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9642" y="14858998"/>
              <a:ext cx="3351758" cy="266319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glow point">
              <a:extLst>
                <a:ext uri="{FF2B5EF4-FFF2-40B4-BE49-F238E27FC236}">
                  <a16:creationId xmlns:a16="http://schemas.microsoft.com/office/drawing/2014/main" id="{74F2C2D3-3AA3-4B46-B060-C9559DD586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7246" y="1651806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7BDE8D5-1FCF-4AA9-BE28-CE8FC920D023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 flipH="1">
              <a:off x="9389121" y="16541475"/>
              <a:ext cx="422014" cy="55900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58EA091-E355-4055-B1F8-93FB1BE0DEF6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 flipH="1" flipV="1">
              <a:off x="8290560" y="16012158"/>
              <a:ext cx="1516686" cy="51961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7FEF4BD-406D-439F-84F9-02B2289B2FB6}"/>
                </a:ext>
              </a:extLst>
            </p:cNvPr>
            <p:cNvSpPr txBox="1"/>
            <p:nvPr/>
          </p:nvSpPr>
          <p:spPr>
            <a:xfrm flipH="1">
              <a:off x="7755591" y="16718799"/>
              <a:ext cx="1695084" cy="329495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 algn="r"/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Calibrating torque </a:t>
              </a:r>
              <a:b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rod arm at 8.5 inches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A4D02DC-4480-4546-8D27-D906AD353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06106" y="16769078"/>
              <a:ext cx="7354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glow point">
              <a:extLst>
                <a:ext uri="{FF2B5EF4-FFF2-40B4-BE49-F238E27FC236}">
                  <a16:creationId xmlns:a16="http://schemas.microsoft.com/office/drawing/2014/main" id="{FDB5E907-FC6C-4826-A4F1-8072BEDF84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81149" y="1599844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8926C2-2013-4DC2-91C9-9322557A8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3670" y="16218459"/>
              <a:ext cx="7354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0C8FAA-A392-4BC6-B408-C2CEE7D26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3689" y="16719046"/>
              <a:ext cx="0" cy="60709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32612E5-EF53-47A6-902F-3E5350A0F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3689" y="16719046"/>
              <a:ext cx="11145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61B0647-0B6A-4CD1-A89C-0C56AF7845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5842" y="16769078"/>
              <a:ext cx="0" cy="3314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E9C8C8E-6FFF-47ED-ABAB-CD688C8549C9}"/>
                </a:ext>
              </a:extLst>
            </p:cNvPr>
            <p:cNvSpPr txBox="1"/>
            <p:nvPr/>
          </p:nvSpPr>
          <p:spPr>
            <a:xfrm>
              <a:off x="4929280" y="16657745"/>
              <a:ext cx="1805574" cy="360272"/>
            </a:xfrm>
            <a:prstGeom prst="rect">
              <a:avLst/>
            </a:prstGeom>
            <a:noFill/>
          </p:spPr>
          <p:txBody>
            <a:bodyPr wrap="square" lIns="0" tIns="0" rIns="179285" bIns="143428" rtlCol="0">
              <a:spAutoFit/>
            </a:bodyPr>
            <a:lstStyle/>
            <a:p>
              <a: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Intake fins cambered</a:t>
              </a:r>
              <a:b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for proper induction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9A06E5E-EAC5-42A6-8B54-ABDE797F9CEC}"/>
                </a:ext>
              </a:extLst>
            </p:cNvPr>
            <p:cNvSpPr txBox="1"/>
            <p:nvPr/>
          </p:nvSpPr>
          <p:spPr>
            <a:xfrm>
              <a:off x="4929280" y="16993025"/>
              <a:ext cx="1805574" cy="329495"/>
            </a:xfrm>
            <a:prstGeom prst="rect">
              <a:avLst/>
            </a:prstGeom>
            <a:noFill/>
          </p:spPr>
          <p:txBody>
            <a:bodyPr wrap="square" lIns="0" tIns="0" rIns="179285" bIns="143428" rtlCol="0">
              <a:spAutoFit/>
            </a:bodyPr>
            <a:lstStyle/>
            <a:p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Compression system functioning at full capacity</a:t>
              </a:r>
            </a:p>
            <a:p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Combustion system functioning at full capacity</a:t>
              </a:r>
            </a:p>
            <a:p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Error detected in exhaustion system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E2F2125-39C4-4C75-AF7D-619674326C45}"/>
                </a:ext>
              </a:extLst>
            </p:cNvPr>
            <p:cNvSpPr txBox="1"/>
            <p:nvPr/>
          </p:nvSpPr>
          <p:spPr>
            <a:xfrm>
              <a:off x="1629477" y="17148368"/>
              <a:ext cx="1151030" cy="421828"/>
            </a:xfrm>
            <a:prstGeom prst="rect">
              <a:avLst/>
            </a:prstGeom>
            <a:noFill/>
          </p:spPr>
          <p:txBody>
            <a:bodyPr wrap="square" lIns="0" tIns="0" rIns="179285" bIns="143428" rtlCol="0">
              <a:spAutoFit/>
            </a:bodyPr>
            <a:lstStyle/>
            <a:p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Exhaustion system error reported to manager for further inspection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E9E1F4-EAF4-477E-B396-1455132F8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3322" y="17193277"/>
              <a:ext cx="0" cy="43183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A87C0EE-E4C5-4736-BDB5-825E57F1A5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3322" y="17193277"/>
              <a:ext cx="11145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1575E4F-C2DA-467E-9FE3-661C163D0F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6568" y="18851878"/>
              <a:ext cx="4063362" cy="1219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E71F6CD-A3FB-4022-8388-C10D03DFBC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9329" y="18689071"/>
              <a:ext cx="3622671" cy="1087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refrigertor photo">
            <a:extLst>
              <a:ext uri="{FF2B5EF4-FFF2-40B4-BE49-F238E27FC236}">
                <a16:creationId xmlns:a16="http://schemas.microsoft.com/office/drawing/2014/main" id="{CF3121E2-89A8-49A1-9F6D-4B04327B0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" y="860"/>
            <a:ext cx="12188944" cy="6856281"/>
          </a:xfrm>
          <a:prstGeom prst="rect">
            <a:avLst/>
          </a:prstGeom>
        </p:spPr>
      </p:pic>
      <p:grpSp>
        <p:nvGrpSpPr>
          <p:cNvPr id="6" name="refirgerator lines">
            <a:extLst>
              <a:ext uri="{FF2B5EF4-FFF2-40B4-BE49-F238E27FC236}">
                <a16:creationId xmlns:a16="http://schemas.microsoft.com/office/drawing/2014/main" id="{FBE3B120-7161-4D1E-A88E-36F69E98BEB6}"/>
              </a:ext>
            </a:extLst>
          </p:cNvPr>
          <p:cNvGrpSpPr/>
          <p:nvPr/>
        </p:nvGrpSpPr>
        <p:grpSpPr>
          <a:xfrm>
            <a:off x="-1538515" y="1123950"/>
            <a:ext cx="15341601" cy="6291626"/>
            <a:chOff x="-1204012" y="1101088"/>
            <a:chExt cx="14343233" cy="58821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F1FF22-B855-4A04-BA75-F7E865E594D8}"/>
                </a:ext>
              </a:extLst>
            </p:cNvPr>
            <p:cNvGrpSpPr/>
            <p:nvPr/>
          </p:nvGrpSpPr>
          <p:grpSpPr>
            <a:xfrm>
              <a:off x="-1204012" y="1101088"/>
              <a:ext cx="14343233" cy="5882194"/>
              <a:chOff x="-1125997" y="1102807"/>
              <a:chExt cx="14343233" cy="5882194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27220B7E-624D-4DED-ACB7-46FDC29A9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250" y="2365375"/>
                <a:ext cx="73025" cy="58420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FA4F3E8-8759-400F-9B65-5CD10C2F4E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6325" y="3044825"/>
                <a:ext cx="246856" cy="21986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7A539BB-EB23-4BE7-8588-2657CAE9E0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7000" y="3264694"/>
                <a:ext cx="1186656" cy="3095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B764914-12A2-482D-B58A-DE9F4EFB47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54450" y="1968500"/>
                <a:ext cx="2553494" cy="1296194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E5CAB39-2F0F-48A5-9257-784B0477CE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52800" y="1962150"/>
                <a:ext cx="495300" cy="241935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00CA8B2-8CF5-4120-8865-AC03012487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00" y="3263900"/>
                <a:ext cx="1607344" cy="17938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24A0A06-0C37-44D7-9EE3-A1368D4525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23332" y="3445669"/>
                <a:ext cx="4575287" cy="98274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3F1E28E-7D39-43D6-B0AC-98D02DC2E8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3332" y="4428418"/>
                <a:ext cx="5339669" cy="255658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290E787-E969-4F25-805B-14455D3AE8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30559" y="1692774"/>
                <a:ext cx="4269719" cy="177590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EB1B78-3A6E-4498-A696-2D95E59CF6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1125997" y="1700331"/>
                <a:ext cx="2856556" cy="135270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105EFB9-56F2-47CE-BC34-A8F11ED4C9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95334" y="3438446"/>
                <a:ext cx="2047952" cy="137288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595E6CF-E6EC-4A12-A628-42E5809582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169282" y="5561970"/>
                <a:ext cx="2040397" cy="136782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CC6C40C-D2FD-44A0-A4AB-C2829C18AB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929513" y="3445669"/>
                <a:ext cx="8930513" cy="352190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F3C77A4-8663-46BB-9493-6633D44BA8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8369" y="1102807"/>
                <a:ext cx="3352759" cy="236429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769C20E-1437-4BAA-AA68-B473AC1080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2296" y="1116165"/>
                <a:ext cx="3834940" cy="474808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844E1A-FF8B-4200-B8A9-955AB3895E35}"/>
                </a:ext>
              </a:extLst>
            </p:cNvPr>
            <p:cNvGrpSpPr/>
            <p:nvPr/>
          </p:nvGrpSpPr>
          <p:grpSpPr>
            <a:xfrm>
              <a:off x="7524233" y="3085492"/>
              <a:ext cx="778492" cy="778492"/>
              <a:chOff x="2367370" y="3054350"/>
              <a:chExt cx="711200" cy="7112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1C4290F-518C-4C77-9576-C6454F60DE36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0B384CF-4D56-4537-8E06-B4E551142648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97052D-30C9-4B52-87D9-0E7AE9A6945A}"/>
                </a:ext>
              </a:extLst>
            </p:cNvPr>
            <p:cNvSpPr/>
            <p:nvPr/>
          </p:nvSpPr>
          <p:spPr bwMode="auto">
            <a:xfrm>
              <a:off x="5825104" y="2100131"/>
              <a:ext cx="597693" cy="1050926"/>
            </a:xfrm>
            <a:prstGeom prst="rect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6" name="glow point">
              <a:extLst>
                <a:ext uri="{FF2B5EF4-FFF2-40B4-BE49-F238E27FC236}">
                  <a16:creationId xmlns:a16="http://schemas.microsoft.com/office/drawing/2014/main" id="{6E38BB0B-619B-470D-A573-E5825BA697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60184" y="1950373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7" name="glow point">
              <a:extLst>
                <a:ext uri="{FF2B5EF4-FFF2-40B4-BE49-F238E27FC236}">
                  <a16:creationId xmlns:a16="http://schemas.microsoft.com/office/drawing/2014/main" id="{8388562E-D772-4D02-B9CE-F7BA634EA6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74746" y="234566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8" name="glow point">
              <a:extLst>
                <a:ext uri="{FF2B5EF4-FFF2-40B4-BE49-F238E27FC236}">
                  <a16:creationId xmlns:a16="http://schemas.microsoft.com/office/drawing/2014/main" id="{6B0A337B-1A62-4AEB-8DFD-3109B56248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12884" y="3248154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2" name="glow point">
              <a:extLst>
                <a:ext uri="{FF2B5EF4-FFF2-40B4-BE49-F238E27FC236}">
                  <a16:creationId xmlns:a16="http://schemas.microsoft.com/office/drawing/2014/main" id="{664F06F0-51E5-4490-83BA-7EFD2EF612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08071" y="345056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6" name="glow point">
              <a:extLst>
                <a:ext uri="{FF2B5EF4-FFF2-40B4-BE49-F238E27FC236}">
                  <a16:creationId xmlns:a16="http://schemas.microsoft.com/office/drawing/2014/main" id="{B80A017D-1515-486B-B0EA-A4A6676A97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06989" y="3413294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9AA323C-24E3-4A50-B6C5-79E42C93D4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2510" y="2819743"/>
              <a:ext cx="0" cy="62658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931FBDE-2DAA-47E4-994C-963AAB9A2141}"/>
                </a:ext>
              </a:extLst>
            </p:cNvPr>
            <p:cNvGrpSpPr/>
            <p:nvPr/>
          </p:nvGrpSpPr>
          <p:grpSpPr>
            <a:xfrm>
              <a:off x="7932510" y="2742725"/>
              <a:ext cx="1805574" cy="575716"/>
              <a:chOff x="8010525" y="2744444"/>
              <a:chExt cx="1805574" cy="575716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535C270-3460-4E8C-A812-C41A759F94CE}"/>
                  </a:ext>
                </a:extLst>
              </p:cNvPr>
              <p:cNvSpPr txBox="1"/>
              <p:nvPr/>
            </p:nvSpPr>
            <p:spPr>
              <a:xfrm flipH="1">
                <a:off x="8010525" y="2744444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7:00AM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timer enabled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for automatic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start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0B5051B-1248-4366-8934-016D6C1793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525" y="281855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05170B3-7C19-4516-B678-9B72D9C1FDB6}"/>
                </a:ext>
              </a:extLst>
            </p:cNvPr>
            <p:cNvGrpSpPr/>
            <p:nvPr/>
          </p:nvGrpSpPr>
          <p:grpSpPr>
            <a:xfrm flipH="1">
              <a:off x="3672972" y="1455459"/>
              <a:ext cx="6647481" cy="1291710"/>
              <a:chOff x="3668956" y="1920728"/>
              <a:chExt cx="6647481" cy="1291710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565EB11-D774-4F2C-9378-F639BF6505C1}"/>
                  </a:ext>
                </a:extLst>
              </p:cNvPr>
              <p:cNvSpPr txBox="1"/>
              <p:nvPr/>
            </p:nvSpPr>
            <p:spPr>
              <a:xfrm flipH="1">
                <a:off x="8201025" y="2744444"/>
                <a:ext cx="1805574" cy="46799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6:30PM 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Dinner with the Neilsons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Pork roast, asparagus, potatoes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8929F91-354C-438D-8078-85360AF211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525" y="2818557"/>
                <a:ext cx="316499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0366EBB-A5B9-4AFF-BD32-9CDDBC8F3178}"/>
                  </a:ext>
                </a:extLst>
              </p:cNvPr>
              <p:cNvSpPr txBox="1"/>
              <p:nvPr/>
            </p:nvSpPr>
            <p:spPr>
              <a:xfrm flipH="1">
                <a:off x="8510863" y="1988741"/>
                <a:ext cx="1805574" cy="329495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Oven set to automatically alarm if left on without substance inside. Will record heat of dish internally and externally and send information to fridge voice activation to notify the chef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5A44350-78BD-44EB-83E2-C1AD78D17F16}"/>
                  </a:ext>
                </a:extLst>
              </p:cNvPr>
              <p:cNvSpPr txBox="1"/>
              <p:nvPr/>
            </p:nvSpPr>
            <p:spPr>
              <a:xfrm flipH="1">
                <a:off x="3668956" y="1920728"/>
                <a:ext cx="1327336" cy="391050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Lighting schedules to recess after 5:00PM. Dimmers set on schedule with family hours for workdays, and set to 6:00PM dimming for weekends.</a:t>
                </a:r>
              </a:p>
            </p:txBody>
          </p:sp>
        </p:grpSp>
        <p:sp>
          <p:nvSpPr>
            <p:cNvPr id="95" name="glow point">
              <a:extLst>
                <a:ext uri="{FF2B5EF4-FFF2-40B4-BE49-F238E27FC236}">
                  <a16:creationId xmlns:a16="http://schemas.microsoft.com/office/drawing/2014/main" id="{23AAAAEC-4C9D-4AA5-879A-F22460A827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42936" y="4412984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57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hospital">
            <a:extLst>
              <a:ext uri="{FF2B5EF4-FFF2-40B4-BE49-F238E27FC236}">
                <a16:creationId xmlns:a16="http://schemas.microsoft.com/office/drawing/2014/main" id="{71A61606-EA60-430A-994E-D8A84151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636" y="-7086790"/>
            <a:ext cx="12463272" cy="7010591"/>
          </a:xfrm>
          <a:prstGeom prst="rect">
            <a:avLst/>
          </a:prstGeom>
        </p:spPr>
      </p:pic>
      <p:pic>
        <p:nvPicPr>
          <p:cNvPr id="59" name="home">
            <a:extLst>
              <a:ext uri="{FF2B5EF4-FFF2-40B4-BE49-F238E27FC236}">
                <a16:creationId xmlns:a16="http://schemas.microsoft.com/office/drawing/2014/main" id="{2BFD2EBC-7DE6-4552-9A4D-C9209C097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636" y="6934199"/>
            <a:ext cx="12463272" cy="7010591"/>
          </a:xfrm>
          <a:prstGeom prst="rect">
            <a:avLst/>
          </a:prstGeom>
        </p:spPr>
      </p:pic>
      <p:pic>
        <p:nvPicPr>
          <p:cNvPr id="5" name="manufacturing photo">
            <a:extLst>
              <a:ext uri="{FF2B5EF4-FFF2-40B4-BE49-F238E27FC236}">
                <a16:creationId xmlns:a16="http://schemas.microsoft.com/office/drawing/2014/main" id="{E3D258AE-AECE-4CED-B1C5-810DA0D56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36" y="-76295"/>
            <a:ext cx="12463272" cy="7010591"/>
          </a:xfrm>
          <a:prstGeom prst="rect">
            <a:avLst/>
          </a:prstGeom>
        </p:spPr>
      </p:pic>
      <p:grpSp>
        <p:nvGrpSpPr>
          <p:cNvPr id="3" name="manufacturing lines">
            <a:extLst>
              <a:ext uri="{FF2B5EF4-FFF2-40B4-BE49-F238E27FC236}">
                <a16:creationId xmlns:a16="http://schemas.microsoft.com/office/drawing/2014/main" id="{07B74789-7FF9-4925-9D24-2616226332C7}"/>
              </a:ext>
            </a:extLst>
          </p:cNvPr>
          <p:cNvGrpSpPr/>
          <p:nvPr/>
        </p:nvGrpSpPr>
        <p:grpSpPr>
          <a:xfrm>
            <a:off x="-135636" y="-76295"/>
            <a:ext cx="12463272" cy="6992632"/>
            <a:chOff x="0" y="14858998"/>
            <a:chExt cx="12192000" cy="6840432"/>
          </a:xfrm>
        </p:grpSpPr>
        <p:sp>
          <p:nvSpPr>
            <p:cNvPr id="30" name="Tech intensity">
              <a:extLst>
                <a:ext uri="{FF2B5EF4-FFF2-40B4-BE49-F238E27FC236}">
                  <a16:creationId xmlns:a16="http://schemas.microsoft.com/office/drawing/2014/main" id="{F57921AA-8242-43B2-B4C4-E30431DCE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265" y="18143994"/>
              <a:ext cx="1897445" cy="27885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32742" fontAlgn="base">
                <a:spcBef>
                  <a:spcPct val="0"/>
                </a:spcBef>
                <a:spcAft>
                  <a:spcPct val="0"/>
                </a:spcAft>
                <a:tabLst>
                  <a:tab pos="5087938" algn="l"/>
                </a:tabLst>
                <a:defRPr/>
              </a:pPr>
              <a:r>
                <a:rPr lang="en-US" sz="1200" kern="0" spc="-300" dirty="0">
                  <a:ln w="3175">
                    <a:noFill/>
                  </a:ln>
                  <a:noFill/>
                  <a:latin typeface="Segoe UI Semibold"/>
                  <a:cs typeface="Segoe UI" pitchFamily="34" charset="0"/>
                </a:rPr>
                <a:t>T</a:t>
              </a:r>
              <a:r>
                <a:rPr lang="en-US" sz="1200" kern="0" dirty="0">
                  <a:ln w="3175">
                    <a:noFill/>
                  </a:ln>
                  <a:noFill/>
                  <a:latin typeface="Segoe UI Semibold"/>
                  <a:cs typeface="Segoe UI" pitchFamily="34" charset="0"/>
                </a:rPr>
                <a:t>ech intensity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6CFCD44-B36B-4EEC-B889-C6D18E582C11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8168640" y="17105911"/>
              <a:ext cx="1193924" cy="36865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glow point">
              <a:extLst>
                <a:ext uri="{FF2B5EF4-FFF2-40B4-BE49-F238E27FC236}">
                  <a16:creationId xmlns:a16="http://schemas.microsoft.com/office/drawing/2014/main" id="{C855C587-5635-4809-920D-B400709E8C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62564" y="17092195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0" name="glow point">
              <a:extLst>
                <a:ext uri="{FF2B5EF4-FFF2-40B4-BE49-F238E27FC236}">
                  <a16:creationId xmlns:a16="http://schemas.microsoft.com/office/drawing/2014/main" id="{C76CB53E-2D00-46B4-BD29-FFCA5A37F4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75268" y="1751281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1" name="glow point">
              <a:extLst>
                <a:ext uri="{FF2B5EF4-FFF2-40B4-BE49-F238E27FC236}">
                  <a16:creationId xmlns:a16="http://schemas.microsoft.com/office/drawing/2014/main" id="{3F97D37A-2F1D-4627-93DE-3190149999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40044" y="1761468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2" name="glow point">
              <a:extLst>
                <a:ext uri="{FF2B5EF4-FFF2-40B4-BE49-F238E27FC236}">
                  <a16:creationId xmlns:a16="http://schemas.microsoft.com/office/drawing/2014/main" id="{B2832D20-B07D-44AE-BA7B-2E47403B49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0411" y="1730272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88EA04-8DDF-46FA-A4B9-FFE4ED28E844}"/>
                </a:ext>
              </a:extLst>
            </p:cNvPr>
            <p:cNvCxnSpPr>
              <a:cxnSpLocks/>
              <a:stCxn id="29" idx="2"/>
              <a:endCxn id="42" idx="2"/>
            </p:cNvCxnSpPr>
            <p:nvPr/>
          </p:nvCxnSpPr>
          <p:spPr>
            <a:xfrm flipH="1">
              <a:off x="4750411" y="17105911"/>
              <a:ext cx="4612153" cy="21052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8FBDCC7-0C2C-4D21-BB69-01E4DA1A1185}"/>
                </a:ext>
              </a:extLst>
            </p:cNvPr>
            <p:cNvCxnSpPr>
              <a:cxnSpLocks/>
              <a:stCxn id="40" idx="2"/>
              <a:endCxn id="42" idx="5"/>
            </p:cNvCxnSpPr>
            <p:nvPr/>
          </p:nvCxnSpPr>
          <p:spPr>
            <a:xfrm flipH="1" flipV="1">
              <a:off x="4773078" y="17326137"/>
              <a:ext cx="2602190" cy="20039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52B224-241A-40A9-8D5F-9EF0C66E3A00}"/>
                </a:ext>
              </a:extLst>
            </p:cNvPr>
            <p:cNvCxnSpPr>
              <a:cxnSpLocks/>
              <a:stCxn id="42" idx="4"/>
            </p:cNvCxnSpPr>
            <p:nvPr/>
          </p:nvCxnSpPr>
          <p:spPr>
            <a:xfrm flipH="1">
              <a:off x="2996565" y="17330154"/>
              <a:ext cx="1767124" cy="162268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EC11DBB-0A5E-4D14-B7B6-9F3BFA96B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0375" y="17686018"/>
              <a:ext cx="4431030" cy="127825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2B94DB4-3986-4926-899B-C99716280A40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38505" y="17316438"/>
              <a:ext cx="3311906" cy="32567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1ED13D2-21B3-40F9-A864-289B1950AB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16443702"/>
              <a:ext cx="1440046" cy="119841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0612EF1-0AE6-4103-AB39-ABC9076B24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62565" y="17092197"/>
              <a:ext cx="1689257" cy="460723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B57363-4C95-4F51-A7DF-701075BFF2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9642" y="14858998"/>
              <a:ext cx="3351758" cy="266319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glow point">
              <a:extLst>
                <a:ext uri="{FF2B5EF4-FFF2-40B4-BE49-F238E27FC236}">
                  <a16:creationId xmlns:a16="http://schemas.microsoft.com/office/drawing/2014/main" id="{141BA544-7C2A-44F2-8F82-870E0AE78B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7246" y="16518060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0FDA288-4707-41A8-B4A6-C0EE5E404959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 flipH="1">
              <a:off x="9389121" y="16541475"/>
              <a:ext cx="422014" cy="55900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7D3612E-93D4-4107-BD5D-E306C3E37D7A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 flipH="1" flipV="1">
              <a:off x="8290560" y="16012158"/>
              <a:ext cx="1516686" cy="51961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A3F4580-A826-46D6-91B5-3AF7E8E4B829}"/>
                </a:ext>
              </a:extLst>
            </p:cNvPr>
            <p:cNvSpPr txBox="1"/>
            <p:nvPr/>
          </p:nvSpPr>
          <p:spPr>
            <a:xfrm flipH="1">
              <a:off x="7755591" y="16718799"/>
              <a:ext cx="1695084" cy="329495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 algn="r"/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Calibrating torque </a:t>
              </a:r>
              <a:b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rod arm at 8.5 inches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8BD9EF1-0979-414E-B71B-018BF5340C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06106" y="16769078"/>
              <a:ext cx="7354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glow point">
              <a:extLst>
                <a:ext uri="{FF2B5EF4-FFF2-40B4-BE49-F238E27FC236}">
                  <a16:creationId xmlns:a16="http://schemas.microsoft.com/office/drawing/2014/main" id="{691A81EF-017B-4BB1-AE59-FB640B5B58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81149" y="1599844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41777BE-3DA5-4CD5-A011-D711F27C8E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3670" y="16218459"/>
              <a:ext cx="7354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31AD1AA-5010-4A2B-B1F5-4D112475C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3689" y="16719046"/>
              <a:ext cx="0" cy="60709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A8F292C-AE71-4385-947D-6C79E2AB36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3689" y="16719046"/>
              <a:ext cx="11145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C82C78-7EBE-4DE8-8262-4CB4065A57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5842" y="16769078"/>
              <a:ext cx="0" cy="3314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82B83CE-EE3D-418B-82CC-1F7B1B1666C3}"/>
                </a:ext>
              </a:extLst>
            </p:cNvPr>
            <p:cNvSpPr txBox="1"/>
            <p:nvPr/>
          </p:nvSpPr>
          <p:spPr>
            <a:xfrm>
              <a:off x="4929280" y="16657745"/>
              <a:ext cx="1805574" cy="360272"/>
            </a:xfrm>
            <a:prstGeom prst="rect">
              <a:avLst/>
            </a:prstGeom>
            <a:noFill/>
          </p:spPr>
          <p:txBody>
            <a:bodyPr wrap="square" lIns="0" tIns="0" rIns="179285" bIns="143428" rtlCol="0">
              <a:spAutoFit/>
            </a:bodyPr>
            <a:lstStyle/>
            <a:p>
              <a: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Intake fins cambered</a:t>
              </a:r>
              <a:b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for proper induction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C1C7013-64B9-4C0D-B596-1482DF3507C9}"/>
                </a:ext>
              </a:extLst>
            </p:cNvPr>
            <p:cNvSpPr txBox="1"/>
            <p:nvPr/>
          </p:nvSpPr>
          <p:spPr>
            <a:xfrm>
              <a:off x="4929280" y="16993025"/>
              <a:ext cx="1805574" cy="329495"/>
            </a:xfrm>
            <a:prstGeom prst="rect">
              <a:avLst/>
            </a:prstGeom>
            <a:noFill/>
          </p:spPr>
          <p:txBody>
            <a:bodyPr wrap="square" lIns="0" tIns="0" rIns="179285" bIns="143428" rtlCol="0">
              <a:spAutoFit/>
            </a:bodyPr>
            <a:lstStyle/>
            <a:p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Compression system functioning at full capacity</a:t>
              </a:r>
            </a:p>
            <a:p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Combustion system functioning at full capacity</a:t>
              </a:r>
            </a:p>
            <a:p>
              <a:r>
                <a:rPr lang="en-US" sz="4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Error detected in exhaustion system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1276176-725E-4D2D-875E-6CE24BB85A16}"/>
                </a:ext>
              </a:extLst>
            </p:cNvPr>
            <p:cNvSpPr txBox="1"/>
            <p:nvPr/>
          </p:nvSpPr>
          <p:spPr>
            <a:xfrm>
              <a:off x="1629477" y="17148368"/>
              <a:ext cx="1151030" cy="421828"/>
            </a:xfrm>
            <a:prstGeom prst="rect">
              <a:avLst/>
            </a:prstGeom>
            <a:noFill/>
          </p:spPr>
          <p:txBody>
            <a:bodyPr wrap="square" lIns="0" tIns="0" rIns="179285" bIns="143428" rtlCol="0">
              <a:spAutoFit/>
            </a:bodyPr>
            <a:lstStyle/>
            <a:p>
              <a:r>
                <a:rPr lang="en-US" sz="6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Exhaustion system error reported to manager for further inspection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257E955-0AF7-497A-B162-1CFD01CC12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3322" y="17193277"/>
              <a:ext cx="0" cy="43183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6BAF016-6FAF-4306-8D3D-16ADD9ECBA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3322" y="17193277"/>
              <a:ext cx="11145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2EB4FC3-7560-449C-9336-6A49AAB72B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6568" y="18851878"/>
              <a:ext cx="4063362" cy="1219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952519A-A71D-4BC7-BF96-6495537B3B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9329" y="18689071"/>
              <a:ext cx="3622671" cy="1087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manufacturing">
            <a:extLst>
              <a:ext uri="{FF2B5EF4-FFF2-40B4-BE49-F238E27FC236}">
                <a16:creationId xmlns:a16="http://schemas.microsoft.com/office/drawing/2014/main" id="{8D2C3466-C254-4A65-A82E-A1F0D7FDE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636" y="-76295"/>
            <a:ext cx="12463272" cy="7010591"/>
          </a:xfrm>
          <a:prstGeom prst="rect">
            <a:avLst/>
          </a:prstGeom>
        </p:spPr>
      </p:pic>
      <p:pic>
        <p:nvPicPr>
          <p:cNvPr id="37" name="cars">
            <a:extLst>
              <a:ext uri="{FF2B5EF4-FFF2-40B4-BE49-F238E27FC236}">
                <a16:creationId xmlns:a16="http://schemas.microsoft.com/office/drawing/2014/main" id="{62CCADD8-5D11-4A13-B4C3-EBEAFC2412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65" t="10800" r="26725" b="1359"/>
          <a:stretch/>
        </p:blipFill>
        <p:spPr>
          <a:xfrm>
            <a:off x="-4937590" y="6934199"/>
            <a:ext cx="4802124" cy="4802124"/>
          </a:xfrm>
          <a:prstGeom prst="rect">
            <a:avLst/>
          </a:prstGeom>
        </p:spPr>
      </p:pic>
      <p:pic>
        <p:nvPicPr>
          <p:cNvPr id="38" name="agriculture">
            <a:extLst>
              <a:ext uri="{FF2B5EF4-FFF2-40B4-BE49-F238E27FC236}">
                <a16:creationId xmlns:a16="http://schemas.microsoft.com/office/drawing/2014/main" id="{82E94C67-A58A-493B-B9FC-968C3EF994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907" r="1594" b="3113"/>
          <a:stretch/>
        </p:blipFill>
        <p:spPr>
          <a:xfrm>
            <a:off x="12327466" y="-5086349"/>
            <a:ext cx="5010150" cy="5010150"/>
          </a:xfrm>
          <a:prstGeom prst="rect">
            <a:avLst/>
          </a:prstGeom>
        </p:spPr>
      </p:pic>
      <p:pic>
        <p:nvPicPr>
          <p:cNvPr id="47" name="stadium">
            <a:extLst>
              <a:ext uri="{FF2B5EF4-FFF2-40B4-BE49-F238E27FC236}">
                <a16:creationId xmlns:a16="http://schemas.microsoft.com/office/drawing/2014/main" id="{3176D981-23E0-461F-91C2-558F968676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8858" r="5118" b="1379"/>
          <a:stretch/>
        </p:blipFill>
        <p:spPr>
          <a:xfrm>
            <a:off x="-5907616" y="-5848346"/>
            <a:ext cx="5772150" cy="5772147"/>
          </a:xfrm>
          <a:prstGeom prst="rect">
            <a:avLst/>
          </a:prstGeom>
        </p:spPr>
      </p:pic>
      <p:pic>
        <p:nvPicPr>
          <p:cNvPr id="49" name="oil">
            <a:extLst>
              <a:ext uri="{FF2B5EF4-FFF2-40B4-BE49-F238E27FC236}">
                <a16:creationId xmlns:a16="http://schemas.microsoft.com/office/drawing/2014/main" id="{63B9E8A8-33F3-4E93-9B46-250B97F677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4921" r="5118" b="5316"/>
          <a:stretch/>
        </p:blipFill>
        <p:spPr>
          <a:xfrm>
            <a:off x="12327466" y="-76200"/>
            <a:ext cx="7013451" cy="7013448"/>
          </a:xfrm>
          <a:prstGeom prst="rect">
            <a:avLst/>
          </a:prstGeom>
        </p:spPr>
      </p:pic>
      <p:pic>
        <p:nvPicPr>
          <p:cNvPr id="50" name="office">
            <a:extLst>
              <a:ext uri="{FF2B5EF4-FFF2-40B4-BE49-F238E27FC236}">
                <a16:creationId xmlns:a16="http://schemas.microsoft.com/office/drawing/2014/main" id="{1669A7DC-24D8-4A34-955D-8A7D13520CF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0" t="9026" r="7975" b="8612"/>
          <a:stretch/>
        </p:blipFill>
        <p:spPr>
          <a:xfrm>
            <a:off x="-7148917" y="-76200"/>
            <a:ext cx="7013451" cy="7013448"/>
          </a:xfrm>
          <a:prstGeom prst="rect">
            <a:avLst/>
          </a:prstGeom>
        </p:spPr>
      </p:pic>
      <p:pic>
        <p:nvPicPr>
          <p:cNvPr id="52" name="bank">
            <a:extLst>
              <a:ext uri="{FF2B5EF4-FFF2-40B4-BE49-F238E27FC236}">
                <a16:creationId xmlns:a16="http://schemas.microsoft.com/office/drawing/2014/main" id="{96C57BC6-182B-412A-8467-D9BDFAF03B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7" t="9167" r="715" b="3255"/>
          <a:stretch/>
        </p:blipFill>
        <p:spPr>
          <a:xfrm>
            <a:off x="12327466" y="6934199"/>
            <a:ext cx="5449978" cy="5449975"/>
          </a:xfrm>
          <a:prstGeom prst="rect">
            <a:avLst/>
          </a:prstGeom>
        </p:spPr>
      </p:pic>
      <p:cxnSp>
        <p:nvCxnSpPr>
          <p:cNvPr id="53" name="vertical line 1">
            <a:extLst>
              <a:ext uri="{FF2B5EF4-FFF2-40B4-BE49-F238E27FC236}">
                <a16:creationId xmlns:a16="http://schemas.microsoft.com/office/drawing/2014/main" id="{190D90E8-D045-4BA2-A65A-0788CD2E6273}"/>
              </a:ext>
            </a:extLst>
          </p:cNvPr>
          <p:cNvCxnSpPr/>
          <p:nvPr/>
        </p:nvCxnSpPr>
        <p:spPr>
          <a:xfrm>
            <a:off x="-135466" y="-1143000"/>
            <a:ext cx="0" cy="914400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vertical line 2">
            <a:extLst>
              <a:ext uri="{FF2B5EF4-FFF2-40B4-BE49-F238E27FC236}">
                <a16:creationId xmlns:a16="http://schemas.microsoft.com/office/drawing/2014/main" id="{C16B0D5F-A6DE-47F8-96FD-A875A88D095C}"/>
              </a:ext>
            </a:extLst>
          </p:cNvPr>
          <p:cNvCxnSpPr/>
          <p:nvPr/>
        </p:nvCxnSpPr>
        <p:spPr>
          <a:xfrm>
            <a:off x="12327466" y="-1143000"/>
            <a:ext cx="0" cy="914400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horizontal line 2">
            <a:extLst>
              <a:ext uri="{FF2B5EF4-FFF2-40B4-BE49-F238E27FC236}">
                <a16:creationId xmlns:a16="http://schemas.microsoft.com/office/drawing/2014/main" id="{8A231040-53C6-4D3E-8B22-0C9C3F809D63}"/>
              </a:ext>
            </a:extLst>
          </p:cNvPr>
          <p:cNvCxnSpPr/>
          <p:nvPr/>
        </p:nvCxnSpPr>
        <p:spPr>
          <a:xfrm rot="16200000">
            <a:off x="6094476" y="-1988723"/>
            <a:ext cx="0" cy="17845845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horizontal line 1">
            <a:extLst>
              <a:ext uri="{FF2B5EF4-FFF2-40B4-BE49-F238E27FC236}">
                <a16:creationId xmlns:a16="http://schemas.microsoft.com/office/drawing/2014/main" id="{18F8FFFB-25B6-4808-B92B-DD3D53A4BC70}"/>
              </a:ext>
            </a:extLst>
          </p:cNvPr>
          <p:cNvCxnSpPr/>
          <p:nvPr/>
        </p:nvCxnSpPr>
        <p:spPr>
          <a:xfrm rot="16200000">
            <a:off x="6094476" y="-8999122"/>
            <a:ext cx="0" cy="17845845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ask">
            <a:extLst>
              <a:ext uri="{FF2B5EF4-FFF2-40B4-BE49-F238E27FC236}">
                <a16:creationId xmlns:a16="http://schemas.microsoft.com/office/drawing/2014/main" id="{AF297ED6-BDBC-4B68-9C99-10500C19540C}"/>
              </a:ext>
            </a:extLst>
          </p:cNvPr>
          <p:cNvSpPr/>
          <p:nvPr/>
        </p:nvSpPr>
        <p:spPr bwMode="auto">
          <a:xfrm>
            <a:off x="-11104185" y="-6247665"/>
            <a:ext cx="34397322" cy="1935333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2" name="Tint">
            <a:extLst>
              <a:ext uri="{FF2B5EF4-FFF2-40B4-BE49-F238E27FC236}">
                <a16:creationId xmlns:a16="http://schemas.microsoft.com/office/drawing/2014/main" id="{850AA38A-436F-4101-A765-C6187BE988FE}"/>
              </a:ext>
            </a:extLst>
          </p:cNvPr>
          <p:cNvSpPr>
            <a:spLocks/>
          </p:cNvSpPr>
          <p:nvPr/>
        </p:nvSpPr>
        <p:spPr bwMode="auto">
          <a:xfrm>
            <a:off x="-1276603" y="-3943350"/>
            <a:ext cx="14744712" cy="14744706"/>
          </a:xfrm>
          <a:prstGeom prst="ellipse">
            <a:avLst/>
          </a:prstGeom>
          <a:noFill/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sp>
        <p:nvSpPr>
          <p:cNvPr id="63" name="Tech intensity">
            <a:extLst>
              <a:ext uri="{FF2B5EF4-FFF2-40B4-BE49-F238E27FC236}">
                <a16:creationId xmlns:a16="http://schemas.microsoft.com/office/drawing/2014/main" id="{9810669C-0CC9-4868-8AF5-12A44060A791}"/>
              </a:ext>
            </a:extLst>
          </p:cNvPr>
          <p:cNvSpPr>
            <a:spLocks/>
          </p:cNvSpPr>
          <p:nvPr/>
        </p:nvSpPr>
        <p:spPr bwMode="auto">
          <a:xfrm>
            <a:off x="4034100" y="3243408"/>
            <a:ext cx="4123800" cy="3711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2000" kern="0" spc="-300" dirty="0">
                <a:ln w="3175">
                  <a:noFill/>
                </a:ln>
                <a:noFill/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2000" kern="0" dirty="0">
                <a:ln w="3175">
                  <a:noFill/>
                </a:ln>
                <a:noFill/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</p:spTree>
    <p:extLst>
      <p:ext uri="{BB962C8B-B14F-4D97-AF65-F5344CB8AC3E}">
        <p14:creationId xmlns:p14="http://schemas.microsoft.com/office/powerpoint/2010/main" val="334914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Early car factory - UK Getty image">
            <a:extLst>
              <a:ext uri="{FF2B5EF4-FFF2-40B4-BE49-F238E27FC236}">
                <a16:creationId xmlns:a16="http://schemas.microsoft.com/office/drawing/2014/main" id="{64A1AC16-2BFB-41E1-9447-007ECA4DC780}"/>
              </a:ext>
            </a:extLst>
          </p:cNvPr>
          <p:cNvSpPr/>
          <p:nvPr/>
        </p:nvSpPr>
        <p:spPr bwMode="auto">
          <a:xfrm>
            <a:off x="1384567" y="419100"/>
            <a:ext cx="9422866" cy="6019800"/>
          </a:xfrm>
          <a:prstGeom prst="rect">
            <a:avLst/>
          </a:prstGeom>
          <a:blipFill>
            <a:blip r:embed="rId3"/>
            <a:stretch>
              <a:fillRect l="-6230" t="-1305" r="-10278" b="-1305"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78" name="hospital">
            <a:extLst>
              <a:ext uri="{FF2B5EF4-FFF2-40B4-BE49-F238E27FC236}">
                <a16:creationId xmlns:a16="http://schemas.microsoft.com/office/drawing/2014/main" id="{636D86A8-E034-4891-8377-1413E9240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1" r="27979"/>
          <a:stretch/>
        </p:blipFill>
        <p:spPr>
          <a:xfrm>
            <a:off x="5218336" y="794229"/>
            <a:ext cx="1755648" cy="1755648"/>
          </a:xfrm>
          <a:prstGeom prst="rect">
            <a:avLst/>
          </a:prstGeom>
        </p:spPr>
      </p:pic>
      <p:pic>
        <p:nvPicPr>
          <p:cNvPr id="179" name="home">
            <a:extLst>
              <a:ext uri="{FF2B5EF4-FFF2-40B4-BE49-F238E27FC236}">
                <a16:creationId xmlns:a16="http://schemas.microsoft.com/office/drawing/2014/main" id="{C6D6F932-6376-4BCE-9D32-E558BD65C6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75" r="21875"/>
          <a:stretch/>
        </p:blipFill>
        <p:spPr>
          <a:xfrm>
            <a:off x="5218017" y="4308122"/>
            <a:ext cx="1755648" cy="1755648"/>
          </a:xfrm>
          <a:prstGeom prst="rect">
            <a:avLst/>
          </a:prstGeom>
        </p:spPr>
      </p:pic>
      <p:pic>
        <p:nvPicPr>
          <p:cNvPr id="177" name="cars">
            <a:extLst>
              <a:ext uri="{FF2B5EF4-FFF2-40B4-BE49-F238E27FC236}">
                <a16:creationId xmlns:a16="http://schemas.microsoft.com/office/drawing/2014/main" id="{745FFFAD-A784-4497-A3EE-8D7153CBF4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865" t="10800" r="26725" b="1359"/>
          <a:stretch/>
        </p:blipFill>
        <p:spPr>
          <a:xfrm>
            <a:off x="3460911" y="4308440"/>
            <a:ext cx="1755648" cy="1755648"/>
          </a:xfrm>
          <a:prstGeom prst="rect">
            <a:avLst/>
          </a:prstGeom>
        </p:spPr>
      </p:pic>
      <p:pic>
        <p:nvPicPr>
          <p:cNvPr id="176" name="agriculture">
            <a:extLst>
              <a:ext uri="{FF2B5EF4-FFF2-40B4-BE49-F238E27FC236}">
                <a16:creationId xmlns:a16="http://schemas.microsoft.com/office/drawing/2014/main" id="{0E314A3B-DB36-40B9-8A17-5A8B5D80E1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907" r="1594" b="3113"/>
          <a:stretch/>
        </p:blipFill>
        <p:spPr>
          <a:xfrm>
            <a:off x="6975443" y="794229"/>
            <a:ext cx="1755648" cy="1755648"/>
          </a:xfrm>
          <a:prstGeom prst="rect">
            <a:avLst/>
          </a:prstGeom>
        </p:spPr>
      </p:pic>
      <p:pic>
        <p:nvPicPr>
          <p:cNvPr id="175" name="manufacturing">
            <a:extLst>
              <a:ext uri="{FF2B5EF4-FFF2-40B4-BE49-F238E27FC236}">
                <a16:creationId xmlns:a16="http://schemas.microsoft.com/office/drawing/2014/main" id="{40E28389-E1AD-4BC4-B18F-6EDFB4CE02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01" t="1968" r="10892" b="5042"/>
          <a:stretch/>
        </p:blipFill>
        <p:spPr>
          <a:xfrm>
            <a:off x="5218017" y="2551016"/>
            <a:ext cx="1755648" cy="1755648"/>
          </a:xfrm>
          <a:prstGeom prst="rect">
            <a:avLst/>
          </a:prstGeom>
        </p:spPr>
      </p:pic>
      <p:pic>
        <p:nvPicPr>
          <p:cNvPr id="13" name="stadium">
            <a:extLst>
              <a:ext uri="{FF2B5EF4-FFF2-40B4-BE49-F238E27FC236}">
                <a16:creationId xmlns:a16="http://schemas.microsoft.com/office/drawing/2014/main" id="{62B6EDA0-092D-471F-B804-49ACCB0CA4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8858" r="5118" b="1379"/>
          <a:stretch/>
        </p:blipFill>
        <p:spPr>
          <a:xfrm>
            <a:off x="3460911" y="793911"/>
            <a:ext cx="1755967" cy="1755966"/>
          </a:xfrm>
          <a:prstGeom prst="rect">
            <a:avLst/>
          </a:prstGeom>
        </p:spPr>
      </p:pic>
      <p:pic>
        <p:nvPicPr>
          <p:cNvPr id="15" name="oil">
            <a:extLst>
              <a:ext uri="{FF2B5EF4-FFF2-40B4-BE49-F238E27FC236}">
                <a16:creationId xmlns:a16="http://schemas.microsoft.com/office/drawing/2014/main" id="{6EC7633B-E4C1-465B-BBBD-5E1E3F8EEA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4921" r="5118" b="5316"/>
          <a:stretch/>
        </p:blipFill>
        <p:spPr>
          <a:xfrm>
            <a:off x="6975124" y="2551016"/>
            <a:ext cx="1755967" cy="1755966"/>
          </a:xfrm>
          <a:prstGeom prst="rect">
            <a:avLst/>
          </a:prstGeom>
        </p:spPr>
      </p:pic>
      <p:pic>
        <p:nvPicPr>
          <p:cNvPr id="9" name="office">
            <a:extLst>
              <a:ext uri="{FF2B5EF4-FFF2-40B4-BE49-F238E27FC236}">
                <a16:creationId xmlns:a16="http://schemas.microsoft.com/office/drawing/2014/main" id="{0791B97C-CC5E-43BF-B68A-EF1B54CD3C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0" t="9026" r="7975" b="8612"/>
          <a:stretch/>
        </p:blipFill>
        <p:spPr>
          <a:xfrm>
            <a:off x="3460911" y="2551016"/>
            <a:ext cx="1755967" cy="1755966"/>
          </a:xfrm>
          <a:prstGeom prst="rect">
            <a:avLst/>
          </a:prstGeom>
        </p:spPr>
      </p:pic>
      <p:pic>
        <p:nvPicPr>
          <p:cNvPr id="21" name="bank">
            <a:extLst>
              <a:ext uri="{FF2B5EF4-FFF2-40B4-BE49-F238E27FC236}">
                <a16:creationId xmlns:a16="http://schemas.microsoft.com/office/drawing/2014/main" id="{845470A4-885A-44BE-BCD6-A693BCBBC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7" t="9167" r="715" b="3255"/>
          <a:stretch/>
        </p:blipFill>
        <p:spPr>
          <a:xfrm>
            <a:off x="6975124" y="4308122"/>
            <a:ext cx="1755967" cy="1755966"/>
          </a:xfrm>
          <a:prstGeom prst="rect">
            <a:avLst/>
          </a:prstGeom>
        </p:spPr>
      </p:pic>
      <p:cxnSp>
        <p:nvCxnSpPr>
          <p:cNvPr id="234" name="vertical line 1">
            <a:extLst>
              <a:ext uri="{FF2B5EF4-FFF2-40B4-BE49-F238E27FC236}">
                <a16:creationId xmlns:a16="http://schemas.microsoft.com/office/drawing/2014/main" id="{957C5292-3858-41ED-B119-A02563666571}"/>
              </a:ext>
            </a:extLst>
          </p:cNvPr>
          <p:cNvCxnSpPr/>
          <p:nvPr/>
        </p:nvCxnSpPr>
        <p:spPr>
          <a:xfrm>
            <a:off x="5216878" y="790575"/>
            <a:ext cx="0" cy="527685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vertical line 2">
            <a:extLst>
              <a:ext uri="{FF2B5EF4-FFF2-40B4-BE49-F238E27FC236}">
                <a16:creationId xmlns:a16="http://schemas.microsoft.com/office/drawing/2014/main" id="{829C24EE-2135-4F5E-BF81-E35E593C37F2}"/>
              </a:ext>
            </a:extLst>
          </p:cNvPr>
          <p:cNvCxnSpPr/>
          <p:nvPr/>
        </p:nvCxnSpPr>
        <p:spPr>
          <a:xfrm>
            <a:off x="6975124" y="790575"/>
            <a:ext cx="0" cy="527685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horizontal line 2">
            <a:extLst>
              <a:ext uri="{FF2B5EF4-FFF2-40B4-BE49-F238E27FC236}">
                <a16:creationId xmlns:a16="http://schemas.microsoft.com/office/drawing/2014/main" id="{7BB6454E-9497-430E-BCA3-90383496B73D}"/>
              </a:ext>
            </a:extLst>
          </p:cNvPr>
          <p:cNvCxnSpPr/>
          <p:nvPr/>
        </p:nvCxnSpPr>
        <p:spPr>
          <a:xfrm rot="16200000">
            <a:off x="6096001" y="1669696"/>
            <a:ext cx="0" cy="5276852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horizontal line 1">
            <a:extLst>
              <a:ext uri="{FF2B5EF4-FFF2-40B4-BE49-F238E27FC236}">
                <a16:creationId xmlns:a16="http://schemas.microsoft.com/office/drawing/2014/main" id="{00694E1C-3104-4FDA-A90C-E6C7BDF61F55}"/>
              </a:ext>
            </a:extLst>
          </p:cNvPr>
          <p:cNvCxnSpPr/>
          <p:nvPr/>
        </p:nvCxnSpPr>
        <p:spPr>
          <a:xfrm rot="16200000">
            <a:off x="6096001" y="-88549"/>
            <a:ext cx="0" cy="5276852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Mask + shadow">
            <a:extLst>
              <a:ext uri="{FF2B5EF4-FFF2-40B4-BE49-F238E27FC236}">
                <a16:creationId xmlns:a16="http://schemas.microsoft.com/office/drawing/2014/main" id="{5996BD7F-A075-4193-AE7B-F58881796A2B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>
            <a:outerShdw blurRad="177800" sx="96000" sy="96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83" name="Mask">
            <a:extLst>
              <a:ext uri="{FF2B5EF4-FFF2-40B4-BE49-F238E27FC236}">
                <a16:creationId xmlns:a16="http://schemas.microsoft.com/office/drawing/2014/main" id="{AE50A582-C2E9-46CE-AA95-1BDB81AC7660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8" name="Tint">
            <a:extLst>
              <a:ext uri="{FF2B5EF4-FFF2-40B4-BE49-F238E27FC236}">
                <a16:creationId xmlns:a16="http://schemas.microsoft.com/office/drawing/2014/main" id="{4157A989-D872-4191-BE15-0352DC300001}"/>
              </a:ext>
            </a:extLst>
          </p:cNvPr>
          <p:cNvSpPr>
            <a:spLocks/>
          </p:cNvSpPr>
          <p:nvPr/>
        </p:nvSpPr>
        <p:spPr bwMode="auto">
          <a:xfrm>
            <a:off x="3471545" y="804795"/>
            <a:ext cx="5248416" cy="5248415"/>
          </a:xfrm>
          <a:prstGeom prst="ellipse">
            <a:avLst/>
          </a:prstGeom>
          <a:solidFill>
            <a:schemeClr val="tx1">
              <a:alpha val="3900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grpSp>
        <p:nvGrpSpPr>
          <p:cNvPr id="4" name="lines">
            <a:extLst>
              <a:ext uri="{FF2B5EF4-FFF2-40B4-BE49-F238E27FC236}">
                <a16:creationId xmlns:a16="http://schemas.microsoft.com/office/drawing/2014/main" id="{D6398C38-4A58-4FD0-8588-C7E3C8994885}"/>
              </a:ext>
            </a:extLst>
          </p:cNvPr>
          <p:cNvGrpSpPr/>
          <p:nvPr/>
        </p:nvGrpSpPr>
        <p:grpSpPr>
          <a:xfrm>
            <a:off x="3280992" y="585470"/>
            <a:ext cx="5690544" cy="5704350"/>
            <a:chOff x="3346450" y="695325"/>
            <a:chExt cx="5561807" cy="5575301"/>
          </a:xfrm>
          <a:effectLst>
            <a:glow rad="12700">
              <a:schemeClr val="bg1">
                <a:lumMod val="75000"/>
                <a:alpha val="13000"/>
              </a:schemeClr>
            </a:glow>
          </a:effectLst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8BCBFC-F91F-4239-A9A9-19C9FA9A9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0875" y="1184275"/>
              <a:ext cx="508000" cy="1158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28B1D2-8694-4DD9-AACA-9E2EEBB60C27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25" y="1181100"/>
              <a:ext cx="781050" cy="727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05D6932-6F23-41E2-8CE6-ED29D3AD9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50" y="1908175"/>
              <a:ext cx="1298575" cy="4381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A173DC5-CA9D-4547-86E1-BDD935F59D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875" y="1803400"/>
              <a:ext cx="638175" cy="546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4A7E2C5-A1A6-4B93-8774-C2A8926A42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9525" y="1181100"/>
              <a:ext cx="1158875" cy="6254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EF2BE0-27FC-4B6F-B95C-D5B0423F96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50" y="1155700"/>
              <a:ext cx="1038225" cy="285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4543764-082D-4AC6-8B65-B14917932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50" y="1155700"/>
              <a:ext cx="250825" cy="7524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941A19F-D453-4B4C-BB02-9D8BA262F1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3450" y="1155700"/>
              <a:ext cx="889000" cy="3429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ACC7BA-6E1F-4161-85E1-189E12C6A4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6625" y="914400"/>
              <a:ext cx="914401" cy="234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2D47CE8-CCB8-4FF7-9CA8-1A5D2A6BF9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275" y="698500"/>
              <a:ext cx="168275" cy="460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16D295D-9AC6-4401-BD9A-74439C591D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1725" y="695326"/>
              <a:ext cx="746125" cy="2190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65F8A0D-1D3E-482C-8DE3-BB0B5684F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650" y="698500"/>
              <a:ext cx="723900" cy="92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845679-3431-44FE-83EF-88A069BC0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54650" y="790575"/>
              <a:ext cx="565150" cy="3746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4A086C9-BD00-457C-BA11-7F4D6311D9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50" y="787400"/>
              <a:ext cx="488950" cy="4000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5F9A0E6-F2D1-4A1A-8C72-1F7BAAF44E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0725" y="1038225"/>
              <a:ext cx="444501" cy="139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2907BD4-5785-4C23-BCAB-666148242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175" y="1038226"/>
              <a:ext cx="590550" cy="6349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9200A7F-1CA1-4C7E-BAD9-7DB68F3D61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75" y="1673225"/>
              <a:ext cx="111125" cy="139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89A0DE4-1FB7-4369-90D2-195A65AEE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300" y="1812926"/>
              <a:ext cx="282575" cy="6730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4768C55-F047-4651-A88D-2CE1C3213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5" y="2346325"/>
              <a:ext cx="1025525" cy="8731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D31C47B-0B3B-469C-BB40-88B0B3DFC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5" y="2489200"/>
              <a:ext cx="149226" cy="266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C2CA232-210A-46B4-B3A8-930F6F7C7E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5" y="1809750"/>
              <a:ext cx="425450" cy="9461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DD7E3D5-151C-41EF-8261-A809C928B4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7225" y="2343150"/>
              <a:ext cx="1019175" cy="800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1A84C6-2E6B-41D0-8432-B19BC059D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501" y="2347913"/>
              <a:ext cx="80962" cy="1533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51D239-D03C-4F35-BE2C-28DF0AAD29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763" y="3214688"/>
              <a:ext cx="947737" cy="6762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7F28701-9E7F-4A6E-B427-FBE1A0E66FAA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1919288"/>
              <a:ext cx="1076325" cy="7096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7679E48-BD8E-43D4-80DE-9D0349C8E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625" y="1500188"/>
              <a:ext cx="1138238" cy="4079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B7C9A5-78DC-4C96-97E8-0AB458E58E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9" y="785813"/>
              <a:ext cx="928687" cy="2500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0864AA-C69E-4E5A-B201-DD6CEED9F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9" y="711994"/>
              <a:ext cx="990600" cy="3262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69B28B-ACF6-4470-BE4E-D5D182FF0E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7825" y="711995"/>
              <a:ext cx="64294" cy="738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3F0E475-3BD1-47FE-8025-65F029E436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38" y="697706"/>
              <a:ext cx="657226" cy="119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63FE52-A687-4B26-99D7-4359DFC5ED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244" y="914401"/>
              <a:ext cx="26194" cy="5857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FDB4A93-9B97-40B5-BD23-6A6219083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56" y="850106"/>
              <a:ext cx="290514" cy="619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BC43BF0-245B-4BD7-A8C1-B27C0DB198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344" y="695325"/>
              <a:ext cx="1038226" cy="152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7F383F3-E041-4838-8847-B594706F5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7569" y="850106"/>
              <a:ext cx="588169" cy="64055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0AB1281-2F35-472B-81BB-10B2080530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438" y="912019"/>
              <a:ext cx="876300" cy="5786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9A95485-8FC2-4517-BF23-9ACE06020E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44" y="1490663"/>
              <a:ext cx="902494" cy="9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62B4A22-8403-4827-93DF-73030456E5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6775" y="850900"/>
              <a:ext cx="1022351" cy="704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2970F1F-F2C3-4578-A81F-D984C80D82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975" y="1492250"/>
              <a:ext cx="450852" cy="69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14D8E7A-877F-44D1-8F54-164D70E46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9125" y="1552575"/>
              <a:ext cx="336552" cy="7842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A685CD-266A-4C5C-A04C-F4B1017D1F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4151" y="1495425"/>
              <a:ext cx="774699" cy="8382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A7FCDAA-B8BE-425F-A597-328EFEC7AA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925" y="2301875"/>
              <a:ext cx="431802" cy="47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3DBFDC8-BB6E-448E-A1B5-97E5ED9803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7801" y="1498600"/>
              <a:ext cx="371474" cy="8032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4F82F2D-2143-40C8-98B1-A407A000FE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9751" y="1504950"/>
              <a:ext cx="1276349" cy="800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FDE4F0F-7B11-4167-9783-D8485BACDA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50" y="1501775"/>
              <a:ext cx="60325" cy="11366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97DA3A9-3DF1-4D08-9B91-2F12B4B37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426" y="2298700"/>
              <a:ext cx="1343024" cy="333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BDBE8B7-EA87-420E-A8AB-3AC137A961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75" y="2635250"/>
              <a:ext cx="1355727" cy="5111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5E923DC-1241-457F-8BD0-65699A6D1E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76" y="1908175"/>
              <a:ext cx="273049" cy="1228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7C4C00F-0FB2-4AD7-80D3-E9F119F9B2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6613" y="2752725"/>
              <a:ext cx="28575" cy="2881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6EF69F6-E7E4-47E3-97FF-DED177EE9222}"/>
                </a:ext>
              </a:extLst>
            </p:cNvPr>
            <p:cNvCxnSpPr>
              <a:cxnSpLocks/>
            </p:cNvCxnSpPr>
            <p:nvPr/>
          </p:nvCxnSpPr>
          <p:spPr>
            <a:xfrm>
              <a:off x="3376613" y="3040857"/>
              <a:ext cx="57150" cy="1833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74A0867-BA12-463E-BD30-F316C31FA7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9950" y="2750344"/>
              <a:ext cx="28575" cy="4714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D509F8D-2ABC-4B36-9A3B-23397B382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125" y="2346325"/>
              <a:ext cx="927100" cy="142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BCA8929-CE5C-4070-9360-F3EDF81FE7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75" y="3143251"/>
              <a:ext cx="1117601" cy="74612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D2A729D-A6FB-4F67-9082-2F9B86F92C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1750" y="3883026"/>
              <a:ext cx="539752" cy="5460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278E877-4371-4817-92EA-32F89120A421}"/>
                </a:ext>
              </a:extLst>
            </p:cNvPr>
            <p:cNvCxnSpPr>
              <a:cxnSpLocks/>
            </p:cNvCxnSpPr>
            <p:nvPr/>
          </p:nvCxnSpPr>
          <p:spPr>
            <a:xfrm>
              <a:off x="3375025" y="3889375"/>
              <a:ext cx="466725" cy="5524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DA0BDFE-BAD4-42AC-81AF-A5D8DA2CA8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5026" y="3886200"/>
              <a:ext cx="1000124" cy="6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D893423-2C1F-46BE-A560-135EADABC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025" y="3219450"/>
              <a:ext cx="69851" cy="666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1E9CAEF-9A44-440F-ACF8-56BC099F6FA7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5" y="3390900"/>
              <a:ext cx="9526" cy="4953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FADE5FA-A04C-424A-A154-2A71E0220E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975" y="3041651"/>
              <a:ext cx="22226" cy="3587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1676790-5D21-4E50-B301-359EB658D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6450" y="3216276"/>
              <a:ext cx="104777" cy="18414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A600EAD-1F17-4ACE-BDF6-F849FEE8A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51" y="4441825"/>
              <a:ext cx="190499" cy="533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CDF050E-0191-4E2B-B5F3-AC202C07CB72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5" y="3879850"/>
              <a:ext cx="282576" cy="10985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8836C89-A770-4D41-9EA8-9524FBACE1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50" y="4902201"/>
              <a:ext cx="879477" cy="761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EE35374-19F5-4AC6-A8C2-1B8872D93A79}"/>
                </a:ext>
              </a:extLst>
            </p:cNvPr>
            <p:cNvCxnSpPr>
              <a:cxnSpLocks/>
            </p:cNvCxnSpPr>
            <p:nvPr/>
          </p:nvCxnSpPr>
          <p:spPr>
            <a:xfrm>
              <a:off x="4378325" y="3889375"/>
              <a:ext cx="155575" cy="10160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26B29AC-7248-436F-9360-78B4E9279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2226" y="4445000"/>
              <a:ext cx="698499" cy="454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F7966FE-E53D-429F-8289-B54D615AF6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076" y="4321175"/>
              <a:ext cx="809624" cy="577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8B88AD7-6E78-4649-B3F9-14C1177BBA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5151" y="3886200"/>
              <a:ext cx="977899" cy="4445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2DB1009-0F93-4CE2-AC65-C3DDDE53B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700" y="3143250"/>
              <a:ext cx="146051" cy="11874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6819843-D760-4F43-A8B9-368CA8C02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875" y="4171951"/>
              <a:ext cx="1076325" cy="1555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CE4BB92-0A6C-4618-8558-3C7D1E3C939B}"/>
                </a:ext>
              </a:extLst>
            </p:cNvPr>
            <p:cNvCxnSpPr>
              <a:cxnSpLocks/>
            </p:cNvCxnSpPr>
            <p:nvPr/>
          </p:nvCxnSpPr>
          <p:spPr>
            <a:xfrm>
              <a:off x="5489576" y="3146425"/>
              <a:ext cx="939799" cy="1028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EA1ABBE-CD42-45EF-AD71-C7AADDD15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200" y="3876675"/>
              <a:ext cx="1514476" cy="3048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0B12BE5-009A-450B-A727-915D862DE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201" y="2628900"/>
              <a:ext cx="409574" cy="15430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1DB548E-471F-492A-9F04-78C59C906CC8}"/>
                </a:ext>
              </a:extLst>
            </p:cNvPr>
            <p:cNvCxnSpPr>
              <a:cxnSpLocks/>
            </p:cNvCxnSpPr>
            <p:nvPr/>
          </p:nvCxnSpPr>
          <p:spPr>
            <a:xfrm>
              <a:off x="6835776" y="2638425"/>
              <a:ext cx="1108074" cy="12446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D056C66-60E0-42A5-9519-6F8B0B50C6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800" y="4175125"/>
              <a:ext cx="285750" cy="9906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7F530E2-75D4-4CAB-B422-43FE68FA0B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9875" y="4330700"/>
              <a:ext cx="793751" cy="838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99D6CB0-87D0-4042-8A0B-1E84D91FBB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201" y="4330700"/>
              <a:ext cx="66674" cy="800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38219B7-A8A0-4068-932D-698907FA34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25" y="5133975"/>
              <a:ext cx="866775" cy="31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262F521-8856-4FA9-8075-1DF3F4C821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7550" y="4905375"/>
              <a:ext cx="762000" cy="2254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DC61E77-59CD-4468-9B3B-153D29594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801" y="4895850"/>
              <a:ext cx="34924" cy="577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DED34D2-7FEB-4674-868D-B89D1F41B6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200" y="5232400"/>
              <a:ext cx="488950" cy="2317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C769B3F-00FF-4EFA-BAA1-BA210155BC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075" y="4987925"/>
              <a:ext cx="365126" cy="247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0C66F5B-484A-4553-9C3A-DC0085891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201" y="4895850"/>
              <a:ext cx="520699" cy="339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70878A0-7CA9-494E-AEC3-AF487B44A947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5467350"/>
              <a:ext cx="101601" cy="4572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4273449-63D7-482A-B902-38A56BE942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0025" y="5235575"/>
              <a:ext cx="587377" cy="6826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1D914E8-20A3-41DB-945E-23ACAAF47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182" y="5126831"/>
              <a:ext cx="785812" cy="3405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A84CE81-3ABF-471F-96C3-2B570CB50D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9895" y="5134769"/>
              <a:ext cx="163643" cy="946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8B27D8D-1B78-48A3-9266-73920B453E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5814" y="5922169"/>
              <a:ext cx="847724" cy="1595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BA58C97-A367-4487-A8D1-EFA44282EEEF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25" y="5469731"/>
              <a:ext cx="933450" cy="6072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5FB8FE2-933B-4D95-A451-C7D3DE684A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625" y="5162550"/>
              <a:ext cx="202406" cy="7239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6A1F679-AE92-47C0-91AB-306992CD06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156" y="5888831"/>
              <a:ext cx="916782" cy="19526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AC5357F-2FD6-426B-9897-1D916EC31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25" y="5127625"/>
              <a:ext cx="1070770" cy="76596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94FAB90-5BE0-461D-A2A2-2BF0930990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801" y="4984750"/>
              <a:ext cx="1073149" cy="1778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F81184D-BEC1-403E-B8ED-BB08AC3B43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650" y="5889625"/>
              <a:ext cx="196851" cy="3810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B2163B9-FC57-4E1D-AA16-BAE468D8B0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300" y="6076950"/>
              <a:ext cx="1079501" cy="187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018E453-D989-4690-8C1F-0D948F3EE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326" y="5819775"/>
              <a:ext cx="1117599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4B9BE4D-9C1B-4BCF-8841-275506108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701" y="5695950"/>
              <a:ext cx="1295399" cy="196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BDAC89B-7CEE-4F62-8192-AB02D80873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400" y="5692775"/>
              <a:ext cx="6351" cy="1270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333679F-07EC-4F05-A35E-DA1F5968E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0001" y="5819775"/>
              <a:ext cx="1304924" cy="73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BA318FE-E3FC-45F9-AC69-63F82A1426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1751" y="5003800"/>
              <a:ext cx="774699" cy="8159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4762FFF-FDA0-4106-9720-8099BE3788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925" y="5006975"/>
              <a:ext cx="777876" cy="6889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09951C8-E9B3-452E-AEF3-DE2105DF45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950" y="4987925"/>
              <a:ext cx="434975" cy="714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48077D3-E2C1-432A-A742-B10B8EBD88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75" y="4984750"/>
              <a:ext cx="860425" cy="895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5465044-DD77-41C2-A860-24B3D47EAD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76" y="4987925"/>
              <a:ext cx="1196974" cy="15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1C3CB5E-6DBA-416A-B8E4-F52750F8494B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75" y="4175125"/>
              <a:ext cx="790575" cy="809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A90CBD2-CDCD-41C4-B17D-A9C802A1C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188" y="4619625"/>
              <a:ext cx="997743" cy="361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C5AE40C-3432-4A2C-A83C-0AB217EFBB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1470" y="3871913"/>
              <a:ext cx="264318" cy="75009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B45F6B7-8D04-48BB-8DC1-0C5021417A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5788" y="4624388"/>
              <a:ext cx="216693" cy="3786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1F1FDB8-0886-448A-8A82-69A45CA99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9625" y="4412456"/>
              <a:ext cx="264320" cy="59293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7DF5656-A2F0-4713-A6EC-A80FAAE42C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169" y="4410075"/>
              <a:ext cx="495300" cy="2119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71AD68D-A912-40B3-B0BF-EAD98B63A48B}"/>
                </a:ext>
              </a:extLst>
            </p:cNvPr>
            <p:cNvCxnSpPr>
              <a:cxnSpLocks/>
            </p:cNvCxnSpPr>
            <p:nvPr/>
          </p:nvCxnSpPr>
          <p:spPr>
            <a:xfrm>
              <a:off x="8667751" y="4174331"/>
              <a:ext cx="28574" cy="23336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F6D5CDC-FD33-46F4-A278-6580DF8139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9088" y="3874294"/>
              <a:ext cx="723900" cy="3071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4F3D1D1-6B2F-49AF-B561-A85B86E41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89" y="4174331"/>
              <a:ext cx="454817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A4088A4-3CA8-4D93-A9C8-3EFEB5B85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51" y="3855244"/>
              <a:ext cx="233362" cy="311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46A82-3A6C-4FED-B54C-C17B2484F70F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94" y="3512344"/>
              <a:ext cx="116681" cy="3452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080FE3D-871B-4C5F-B9A2-CB0A3852D2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2989" y="3471864"/>
              <a:ext cx="128586" cy="3333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5A7892C-513E-4DA2-9EF0-09934D9CB955}"/>
                </a:ext>
              </a:extLst>
            </p:cNvPr>
            <p:cNvCxnSpPr>
              <a:cxnSpLocks/>
            </p:cNvCxnSpPr>
            <p:nvPr/>
          </p:nvCxnSpPr>
          <p:spPr>
            <a:xfrm>
              <a:off x="8665369" y="3469481"/>
              <a:ext cx="240506" cy="38338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AFF832C-DF46-4B1B-832C-3A5E217EC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50" y="3476625"/>
              <a:ext cx="1" cy="70008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6E7DF98-F169-470D-82FD-00F438CFB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9088" y="3474243"/>
              <a:ext cx="726281" cy="40719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931C3D8-8435-4C82-9852-EBDEBA5B1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944" y="3852863"/>
              <a:ext cx="214313" cy="5619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661B5D3-D5FE-4BA8-83B7-42F62A8ACF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56" y="3249938"/>
              <a:ext cx="4947" cy="26240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9BEC32C-1B37-4DD1-8D38-22A6539E6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0606" y="3243263"/>
              <a:ext cx="138113" cy="23574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77C8B43-BA1F-4ED5-9E7E-E894A708F6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338" y="2645569"/>
              <a:ext cx="19050" cy="60483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8D3DA4D-12DC-42EC-87D7-643FED9B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9088" y="2300288"/>
              <a:ext cx="230982" cy="157400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A3A77D05-4044-47F6-9707-E30B557F4283}"/>
                </a:ext>
              </a:extLst>
            </p:cNvPr>
            <p:cNvCxnSpPr>
              <a:cxnSpLocks/>
            </p:cNvCxnSpPr>
            <p:nvPr/>
          </p:nvCxnSpPr>
          <p:spPr>
            <a:xfrm>
              <a:off x="8165306" y="2295525"/>
              <a:ext cx="497682" cy="117633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B317628-575E-4C9E-A14D-6C0393E66F79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38388"/>
              <a:ext cx="88107" cy="113585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4860283-74E6-488B-8ADD-3DF0EBD57DA4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33625"/>
              <a:ext cx="228601" cy="31432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6631189-2730-463B-BC0E-E84EC4B9B5A8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40769"/>
              <a:ext cx="216694" cy="9001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dots">
            <a:extLst>
              <a:ext uri="{FF2B5EF4-FFF2-40B4-BE49-F238E27FC236}">
                <a16:creationId xmlns:a16="http://schemas.microsoft.com/office/drawing/2014/main" id="{0D3EBCA3-9CA8-4B3A-802D-04C74D16983E}"/>
              </a:ext>
            </a:extLst>
          </p:cNvPr>
          <p:cNvGrpSpPr/>
          <p:nvPr/>
        </p:nvGrpSpPr>
        <p:grpSpPr>
          <a:xfrm>
            <a:off x="3346825" y="784300"/>
            <a:ext cx="5402129" cy="5341189"/>
            <a:chOff x="2813694" y="323134"/>
            <a:chExt cx="6450312" cy="6377547"/>
          </a:xfrm>
          <a:effectLst>
            <a:glow rad="76200">
              <a:schemeClr val="bg1">
                <a:alpha val="28000"/>
              </a:schemeClr>
            </a:glow>
          </a:effectLst>
        </p:grpSpPr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4D9E7755-21A1-4846-BF78-1E7630C57120}"/>
                </a:ext>
              </a:extLst>
            </p:cNvPr>
            <p:cNvSpPr/>
            <p:nvPr/>
          </p:nvSpPr>
          <p:spPr bwMode="auto">
            <a:xfrm>
              <a:off x="5314392" y="304563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E0F71FE-C178-4ECD-8ADB-79435211A753}"/>
                </a:ext>
              </a:extLst>
            </p:cNvPr>
            <p:cNvSpPr/>
            <p:nvPr/>
          </p:nvSpPr>
          <p:spPr bwMode="auto">
            <a:xfrm>
              <a:off x="4067152" y="207459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90D86A34-CA49-4F6A-98B9-82F07F95EDE5}"/>
                </a:ext>
              </a:extLst>
            </p:cNvPr>
            <p:cNvSpPr/>
            <p:nvPr/>
          </p:nvSpPr>
          <p:spPr bwMode="auto">
            <a:xfrm>
              <a:off x="2813694" y="314036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6685E41-B0D1-4884-9033-BFD45EF0AC83}"/>
                </a:ext>
              </a:extLst>
            </p:cNvPr>
            <p:cNvSpPr/>
            <p:nvPr/>
          </p:nvSpPr>
          <p:spPr bwMode="auto">
            <a:xfrm>
              <a:off x="3959177" y="395441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025B4916-76B2-40AF-B914-4E738562705B}"/>
                </a:ext>
              </a:extLst>
            </p:cNvPr>
            <p:cNvSpPr/>
            <p:nvPr/>
          </p:nvSpPr>
          <p:spPr bwMode="auto">
            <a:xfrm>
              <a:off x="5145363" y="44922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D0FDFE5B-3F9B-4497-A765-8700EBF54917}"/>
                </a:ext>
              </a:extLst>
            </p:cNvPr>
            <p:cNvSpPr/>
            <p:nvPr/>
          </p:nvSpPr>
          <p:spPr bwMode="auto">
            <a:xfrm>
              <a:off x="6468192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CB5ED531-7E52-4850-8156-AFB964FFEB63}"/>
                </a:ext>
              </a:extLst>
            </p:cNvPr>
            <p:cNvSpPr/>
            <p:nvPr/>
          </p:nvSpPr>
          <p:spPr bwMode="auto">
            <a:xfrm>
              <a:off x="8308523" y="394278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E5099EF8-B49B-4A23-B96E-C79E471BB24A}"/>
                </a:ext>
              </a:extLst>
            </p:cNvPr>
            <p:cNvSpPr/>
            <p:nvPr/>
          </p:nvSpPr>
          <p:spPr bwMode="auto">
            <a:xfrm>
              <a:off x="6962435" y="242343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7E1C5748-6157-446B-AD5F-4C885503717D}"/>
                </a:ext>
              </a:extLst>
            </p:cNvPr>
            <p:cNvSpPr/>
            <p:nvPr/>
          </p:nvSpPr>
          <p:spPr bwMode="auto">
            <a:xfrm>
              <a:off x="9194849" y="345144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2A9038C-6370-4DAB-AB81-E2EE7216D95B}"/>
                </a:ext>
              </a:extLst>
            </p:cNvPr>
            <p:cNvSpPr/>
            <p:nvPr/>
          </p:nvSpPr>
          <p:spPr bwMode="auto">
            <a:xfrm>
              <a:off x="9197399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D999C6D1-6412-46BE-8981-16F555CB67B3}"/>
                </a:ext>
              </a:extLst>
            </p:cNvPr>
            <p:cNvSpPr/>
            <p:nvPr/>
          </p:nvSpPr>
          <p:spPr bwMode="auto">
            <a:xfrm>
              <a:off x="8633380" y="484986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7F9176D6-C9B6-473B-8964-ED55C7529884}"/>
                </a:ext>
              </a:extLst>
            </p:cNvPr>
            <p:cNvSpPr/>
            <p:nvPr/>
          </p:nvSpPr>
          <p:spPr bwMode="auto">
            <a:xfrm>
              <a:off x="7423936" y="529468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DF0D31B3-ACF0-4401-9C46-90E00313835B}"/>
                </a:ext>
              </a:extLst>
            </p:cNvPr>
            <p:cNvSpPr/>
            <p:nvPr/>
          </p:nvSpPr>
          <p:spPr bwMode="auto">
            <a:xfrm>
              <a:off x="7958882" y="616397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4476883-E7FD-4E64-A4D8-63B34E430D9F}"/>
                </a:ext>
              </a:extLst>
            </p:cNvPr>
            <p:cNvSpPr/>
            <p:nvPr/>
          </p:nvSpPr>
          <p:spPr bwMode="auto">
            <a:xfrm>
              <a:off x="6365673" y="63994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20E9F880-0BC4-4A17-A57B-433E22884258}"/>
                </a:ext>
              </a:extLst>
            </p:cNvPr>
            <p:cNvSpPr/>
            <p:nvPr/>
          </p:nvSpPr>
          <p:spPr bwMode="auto">
            <a:xfrm>
              <a:off x="6118091" y="5518547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552654B1-4A1E-4BB5-AF5E-00ED1E8339B4}"/>
                </a:ext>
              </a:extLst>
            </p:cNvPr>
            <p:cNvSpPr/>
            <p:nvPr/>
          </p:nvSpPr>
          <p:spPr bwMode="auto">
            <a:xfrm>
              <a:off x="5064767" y="547081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BE738EB2-695D-4562-A9A1-8A8E3FCE37CC}"/>
                </a:ext>
              </a:extLst>
            </p:cNvPr>
            <p:cNvSpPr/>
            <p:nvPr/>
          </p:nvSpPr>
          <p:spPr bwMode="auto">
            <a:xfrm>
              <a:off x="4147747" y="519171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3CBA5FAD-2BD5-42EF-91BE-7C480B56F84B}"/>
                </a:ext>
              </a:extLst>
            </p:cNvPr>
            <p:cNvSpPr/>
            <p:nvPr/>
          </p:nvSpPr>
          <p:spPr bwMode="auto">
            <a:xfrm>
              <a:off x="3307533" y="462478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BD090AEA-D4BF-428B-AEC3-3E75A7352018}"/>
                </a:ext>
              </a:extLst>
            </p:cNvPr>
            <p:cNvSpPr/>
            <p:nvPr/>
          </p:nvSpPr>
          <p:spPr bwMode="auto">
            <a:xfrm>
              <a:off x="4107450" y="589011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D9A69F8D-D3A3-43A3-8075-33DE49A503BA}"/>
                </a:ext>
              </a:extLst>
            </p:cNvPr>
            <p:cNvSpPr/>
            <p:nvPr/>
          </p:nvSpPr>
          <p:spPr bwMode="auto">
            <a:xfrm>
              <a:off x="5262512" y="663407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763B2B14-9870-4C14-BBAF-5507D9FB981A}"/>
                </a:ext>
              </a:extLst>
            </p:cNvPr>
            <p:cNvSpPr/>
            <p:nvPr/>
          </p:nvSpPr>
          <p:spPr bwMode="auto">
            <a:xfrm>
              <a:off x="8587267" y="201563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EDC008CC-A369-4F07-BABC-CF1A09452652}"/>
                </a:ext>
              </a:extLst>
            </p:cNvPr>
            <p:cNvSpPr/>
            <p:nvPr/>
          </p:nvSpPr>
          <p:spPr bwMode="auto">
            <a:xfrm>
              <a:off x="8142448" y="103005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56BAAB2E-1B0F-4C09-B95F-D94D63C20458}"/>
                </a:ext>
              </a:extLst>
            </p:cNvPr>
            <p:cNvSpPr/>
            <p:nvPr/>
          </p:nvSpPr>
          <p:spPr bwMode="auto">
            <a:xfrm>
              <a:off x="7043031" y="104046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9D6360B8-CDAF-494B-A869-EF6A79BBAC60}"/>
                </a:ext>
              </a:extLst>
            </p:cNvPr>
            <p:cNvSpPr/>
            <p:nvPr/>
          </p:nvSpPr>
          <p:spPr bwMode="auto">
            <a:xfrm>
              <a:off x="5653334" y="153782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926E3AE-BD82-4A09-B494-432B6A0EA78D}"/>
                </a:ext>
              </a:extLst>
            </p:cNvPr>
            <p:cNvSpPr/>
            <p:nvPr/>
          </p:nvSpPr>
          <p:spPr bwMode="auto">
            <a:xfrm>
              <a:off x="5955695" y="62202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B682281D-ABCE-49B1-8651-CA1267B30A8A}"/>
                </a:ext>
              </a:extLst>
            </p:cNvPr>
            <p:cNvSpPr/>
            <p:nvPr/>
          </p:nvSpPr>
          <p:spPr bwMode="auto">
            <a:xfrm>
              <a:off x="7076753" y="32313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F2C4EA72-56E0-4A3D-AEA8-E5F4374FB34C}"/>
                </a:ext>
              </a:extLst>
            </p:cNvPr>
            <p:cNvSpPr/>
            <p:nvPr/>
          </p:nvSpPr>
          <p:spPr bwMode="auto">
            <a:xfrm>
              <a:off x="4686938" y="65234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C72268C9-FA85-4F61-AEBC-5A9F2F58B2D8}"/>
                </a:ext>
              </a:extLst>
            </p:cNvPr>
            <p:cNvSpPr/>
            <p:nvPr/>
          </p:nvSpPr>
          <p:spPr bwMode="auto">
            <a:xfrm>
              <a:off x="3288162" y="14169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0576C645-0188-4D2B-82E4-E3E2099AD3B7}"/>
                </a:ext>
              </a:extLst>
            </p:cNvPr>
            <p:cNvSpPr/>
            <p:nvPr/>
          </p:nvSpPr>
          <p:spPr bwMode="auto">
            <a:xfrm>
              <a:off x="9090638" y="20658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0" name="Tech intensity">
            <a:extLst>
              <a:ext uri="{FF2B5EF4-FFF2-40B4-BE49-F238E27FC236}">
                <a16:creationId xmlns:a16="http://schemas.microsoft.com/office/drawing/2014/main" id="{44F4B7A2-30E8-4187-A8ED-78E55A716950}"/>
              </a:ext>
            </a:extLst>
          </p:cNvPr>
          <p:cNvSpPr>
            <a:spLocks/>
          </p:cNvSpPr>
          <p:nvPr/>
        </p:nvSpPr>
        <p:spPr bwMode="auto">
          <a:xfrm>
            <a:off x="4034100" y="3132609"/>
            <a:ext cx="4123800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3600" kern="0" spc="-30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3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</p:spTree>
    <p:extLst>
      <p:ext uri="{BB962C8B-B14F-4D97-AF65-F5344CB8AC3E}">
        <p14:creationId xmlns:p14="http://schemas.microsoft.com/office/powerpoint/2010/main" val="2910338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hospital">
            <a:extLst>
              <a:ext uri="{FF2B5EF4-FFF2-40B4-BE49-F238E27FC236}">
                <a16:creationId xmlns:a16="http://schemas.microsoft.com/office/drawing/2014/main" id="{636D86A8-E034-4891-8377-1413E9240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1" r="27979"/>
          <a:stretch/>
        </p:blipFill>
        <p:spPr>
          <a:xfrm>
            <a:off x="5218336" y="794229"/>
            <a:ext cx="1755648" cy="1755648"/>
          </a:xfrm>
          <a:prstGeom prst="rect">
            <a:avLst/>
          </a:prstGeom>
        </p:spPr>
      </p:pic>
      <p:pic>
        <p:nvPicPr>
          <p:cNvPr id="179" name="home">
            <a:extLst>
              <a:ext uri="{FF2B5EF4-FFF2-40B4-BE49-F238E27FC236}">
                <a16:creationId xmlns:a16="http://schemas.microsoft.com/office/drawing/2014/main" id="{C6D6F932-6376-4BCE-9D32-E558BD65C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5" r="21875"/>
          <a:stretch/>
        </p:blipFill>
        <p:spPr>
          <a:xfrm>
            <a:off x="5218017" y="4308122"/>
            <a:ext cx="1755648" cy="1755648"/>
          </a:xfrm>
          <a:prstGeom prst="rect">
            <a:avLst/>
          </a:prstGeom>
        </p:spPr>
      </p:pic>
      <p:pic>
        <p:nvPicPr>
          <p:cNvPr id="177" name="cars">
            <a:extLst>
              <a:ext uri="{FF2B5EF4-FFF2-40B4-BE49-F238E27FC236}">
                <a16:creationId xmlns:a16="http://schemas.microsoft.com/office/drawing/2014/main" id="{745FFFAD-A784-4497-A3EE-8D7153CBF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65" t="10800" r="26725" b="1359"/>
          <a:stretch/>
        </p:blipFill>
        <p:spPr>
          <a:xfrm>
            <a:off x="3460911" y="4308440"/>
            <a:ext cx="1755648" cy="1755648"/>
          </a:xfrm>
          <a:prstGeom prst="rect">
            <a:avLst/>
          </a:prstGeom>
        </p:spPr>
      </p:pic>
      <p:pic>
        <p:nvPicPr>
          <p:cNvPr id="176" name="agriculture">
            <a:extLst>
              <a:ext uri="{FF2B5EF4-FFF2-40B4-BE49-F238E27FC236}">
                <a16:creationId xmlns:a16="http://schemas.microsoft.com/office/drawing/2014/main" id="{0E314A3B-DB36-40B9-8A17-5A8B5D80E1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907" r="1594" b="3113"/>
          <a:stretch/>
        </p:blipFill>
        <p:spPr>
          <a:xfrm>
            <a:off x="6975443" y="794229"/>
            <a:ext cx="1755648" cy="1755648"/>
          </a:xfrm>
          <a:prstGeom prst="rect">
            <a:avLst/>
          </a:prstGeom>
        </p:spPr>
      </p:pic>
      <p:pic>
        <p:nvPicPr>
          <p:cNvPr id="175" name="manufacturing">
            <a:extLst>
              <a:ext uri="{FF2B5EF4-FFF2-40B4-BE49-F238E27FC236}">
                <a16:creationId xmlns:a16="http://schemas.microsoft.com/office/drawing/2014/main" id="{40E28389-E1AD-4BC4-B18F-6EDFB4CE02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01" t="1968" r="10892" b="5042"/>
          <a:stretch/>
        </p:blipFill>
        <p:spPr>
          <a:xfrm>
            <a:off x="5218017" y="2551016"/>
            <a:ext cx="1755648" cy="1755648"/>
          </a:xfrm>
          <a:prstGeom prst="rect">
            <a:avLst/>
          </a:prstGeom>
        </p:spPr>
      </p:pic>
      <p:pic>
        <p:nvPicPr>
          <p:cNvPr id="13" name="stadium">
            <a:extLst>
              <a:ext uri="{FF2B5EF4-FFF2-40B4-BE49-F238E27FC236}">
                <a16:creationId xmlns:a16="http://schemas.microsoft.com/office/drawing/2014/main" id="{62B6EDA0-092D-471F-B804-49ACCB0CA4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8858" r="5118" b="1379"/>
          <a:stretch/>
        </p:blipFill>
        <p:spPr>
          <a:xfrm>
            <a:off x="3460911" y="793911"/>
            <a:ext cx="1755967" cy="1755966"/>
          </a:xfrm>
          <a:prstGeom prst="rect">
            <a:avLst/>
          </a:prstGeom>
        </p:spPr>
      </p:pic>
      <p:pic>
        <p:nvPicPr>
          <p:cNvPr id="15" name="oil">
            <a:extLst>
              <a:ext uri="{FF2B5EF4-FFF2-40B4-BE49-F238E27FC236}">
                <a16:creationId xmlns:a16="http://schemas.microsoft.com/office/drawing/2014/main" id="{6EC7633B-E4C1-465B-BBBD-5E1E3F8EEA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4921" r="5118" b="5316"/>
          <a:stretch/>
        </p:blipFill>
        <p:spPr>
          <a:xfrm>
            <a:off x="6975124" y="2551016"/>
            <a:ext cx="1755967" cy="1755966"/>
          </a:xfrm>
          <a:prstGeom prst="rect">
            <a:avLst/>
          </a:prstGeom>
        </p:spPr>
      </p:pic>
      <p:pic>
        <p:nvPicPr>
          <p:cNvPr id="9" name="office">
            <a:extLst>
              <a:ext uri="{FF2B5EF4-FFF2-40B4-BE49-F238E27FC236}">
                <a16:creationId xmlns:a16="http://schemas.microsoft.com/office/drawing/2014/main" id="{0791B97C-CC5E-43BF-B68A-EF1B54CD3C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0" t="9026" r="7975" b="8612"/>
          <a:stretch/>
        </p:blipFill>
        <p:spPr>
          <a:xfrm>
            <a:off x="3460911" y="2551016"/>
            <a:ext cx="1755967" cy="1755966"/>
          </a:xfrm>
          <a:prstGeom prst="rect">
            <a:avLst/>
          </a:prstGeom>
        </p:spPr>
      </p:pic>
      <p:pic>
        <p:nvPicPr>
          <p:cNvPr id="21" name="bank">
            <a:extLst>
              <a:ext uri="{FF2B5EF4-FFF2-40B4-BE49-F238E27FC236}">
                <a16:creationId xmlns:a16="http://schemas.microsoft.com/office/drawing/2014/main" id="{845470A4-885A-44BE-BCD6-A693BCBBC0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7" t="9167" r="715" b="3255"/>
          <a:stretch/>
        </p:blipFill>
        <p:spPr>
          <a:xfrm>
            <a:off x="6975124" y="4308122"/>
            <a:ext cx="1755967" cy="1755966"/>
          </a:xfrm>
          <a:prstGeom prst="rect">
            <a:avLst/>
          </a:prstGeom>
        </p:spPr>
      </p:pic>
      <p:cxnSp>
        <p:nvCxnSpPr>
          <p:cNvPr id="234" name="vertical line 1">
            <a:extLst>
              <a:ext uri="{FF2B5EF4-FFF2-40B4-BE49-F238E27FC236}">
                <a16:creationId xmlns:a16="http://schemas.microsoft.com/office/drawing/2014/main" id="{957C5292-3858-41ED-B119-A02563666571}"/>
              </a:ext>
            </a:extLst>
          </p:cNvPr>
          <p:cNvCxnSpPr/>
          <p:nvPr/>
        </p:nvCxnSpPr>
        <p:spPr>
          <a:xfrm>
            <a:off x="5216878" y="790575"/>
            <a:ext cx="0" cy="527685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vertical line 2">
            <a:extLst>
              <a:ext uri="{FF2B5EF4-FFF2-40B4-BE49-F238E27FC236}">
                <a16:creationId xmlns:a16="http://schemas.microsoft.com/office/drawing/2014/main" id="{829C24EE-2135-4F5E-BF81-E35E593C37F2}"/>
              </a:ext>
            </a:extLst>
          </p:cNvPr>
          <p:cNvCxnSpPr/>
          <p:nvPr/>
        </p:nvCxnSpPr>
        <p:spPr>
          <a:xfrm>
            <a:off x="6975124" y="790575"/>
            <a:ext cx="0" cy="527685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horizontal line 2">
            <a:extLst>
              <a:ext uri="{FF2B5EF4-FFF2-40B4-BE49-F238E27FC236}">
                <a16:creationId xmlns:a16="http://schemas.microsoft.com/office/drawing/2014/main" id="{7BB6454E-9497-430E-BCA3-90383496B73D}"/>
              </a:ext>
            </a:extLst>
          </p:cNvPr>
          <p:cNvCxnSpPr/>
          <p:nvPr/>
        </p:nvCxnSpPr>
        <p:spPr>
          <a:xfrm rot="16200000">
            <a:off x="6096001" y="1669696"/>
            <a:ext cx="0" cy="5276852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horizontal line 1">
            <a:extLst>
              <a:ext uri="{FF2B5EF4-FFF2-40B4-BE49-F238E27FC236}">
                <a16:creationId xmlns:a16="http://schemas.microsoft.com/office/drawing/2014/main" id="{00694E1C-3104-4FDA-A90C-E6C7BDF61F55}"/>
              </a:ext>
            </a:extLst>
          </p:cNvPr>
          <p:cNvCxnSpPr/>
          <p:nvPr/>
        </p:nvCxnSpPr>
        <p:spPr>
          <a:xfrm rot="16200000">
            <a:off x="6096001" y="-88549"/>
            <a:ext cx="0" cy="5276852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Mask + shadow">
            <a:extLst>
              <a:ext uri="{FF2B5EF4-FFF2-40B4-BE49-F238E27FC236}">
                <a16:creationId xmlns:a16="http://schemas.microsoft.com/office/drawing/2014/main" id="{5996BD7F-A075-4193-AE7B-F58881796A2B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>
            <a:outerShdw blurRad="177800" sx="96000" sy="96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83" name="Mask">
            <a:extLst>
              <a:ext uri="{FF2B5EF4-FFF2-40B4-BE49-F238E27FC236}">
                <a16:creationId xmlns:a16="http://schemas.microsoft.com/office/drawing/2014/main" id="{AE50A582-C2E9-46CE-AA95-1BDB81AC7660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8" name="Tint">
            <a:extLst>
              <a:ext uri="{FF2B5EF4-FFF2-40B4-BE49-F238E27FC236}">
                <a16:creationId xmlns:a16="http://schemas.microsoft.com/office/drawing/2014/main" id="{4157A989-D872-4191-BE15-0352DC300001}"/>
              </a:ext>
            </a:extLst>
          </p:cNvPr>
          <p:cNvSpPr>
            <a:spLocks/>
          </p:cNvSpPr>
          <p:nvPr/>
        </p:nvSpPr>
        <p:spPr bwMode="auto">
          <a:xfrm>
            <a:off x="3471545" y="804795"/>
            <a:ext cx="5248416" cy="5248415"/>
          </a:xfrm>
          <a:prstGeom prst="ellipse">
            <a:avLst/>
          </a:prstGeom>
          <a:solidFill>
            <a:schemeClr val="tx1">
              <a:alpha val="6000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grpSp>
        <p:nvGrpSpPr>
          <p:cNvPr id="4" name="lines">
            <a:extLst>
              <a:ext uri="{FF2B5EF4-FFF2-40B4-BE49-F238E27FC236}">
                <a16:creationId xmlns:a16="http://schemas.microsoft.com/office/drawing/2014/main" id="{D6398C38-4A58-4FD0-8588-C7E3C8994885}"/>
              </a:ext>
            </a:extLst>
          </p:cNvPr>
          <p:cNvGrpSpPr/>
          <p:nvPr/>
        </p:nvGrpSpPr>
        <p:grpSpPr>
          <a:xfrm>
            <a:off x="3280992" y="585470"/>
            <a:ext cx="5690544" cy="5704350"/>
            <a:chOff x="3346450" y="695325"/>
            <a:chExt cx="5561807" cy="5575301"/>
          </a:xfrm>
          <a:effectLst>
            <a:glow rad="12700">
              <a:schemeClr val="bg1">
                <a:lumMod val="75000"/>
                <a:alpha val="13000"/>
              </a:schemeClr>
            </a:glow>
          </a:effectLst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8BCBFC-F91F-4239-A9A9-19C9FA9A9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0875" y="1184275"/>
              <a:ext cx="508000" cy="1158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28B1D2-8694-4DD9-AACA-9E2EEBB60C27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25" y="1181100"/>
              <a:ext cx="781050" cy="727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05D6932-6F23-41E2-8CE6-ED29D3AD9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50" y="1908175"/>
              <a:ext cx="1298575" cy="4381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A173DC5-CA9D-4547-86E1-BDD935F59D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875" y="1803400"/>
              <a:ext cx="638175" cy="546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4A7E2C5-A1A6-4B93-8774-C2A8926A42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9525" y="1181100"/>
              <a:ext cx="1158875" cy="6254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EF2BE0-27FC-4B6F-B95C-D5B0423F96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50" y="1155700"/>
              <a:ext cx="1038225" cy="285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4543764-082D-4AC6-8B65-B14917932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50" y="1155700"/>
              <a:ext cx="250825" cy="7524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941A19F-D453-4B4C-BB02-9D8BA262F1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3450" y="1155700"/>
              <a:ext cx="889000" cy="3429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ACC7BA-6E1F-4161-85E1-189E12C6A4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6625" y="914400"/>
              <a:ext cx="914401" cy="234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2D47CE8-CCB8-4FF7-9CA8-1A5D2A6BF9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275" y="698500"/>
              <a:ext cx="168275" cy="460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16D295D-9AC6-4401-BD9A-74439C591D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1725" y="695326"/>
              <a:ext cx="746125" cy="2190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65F8A0D-1D3E-482C-8DE3-BB0B5684F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650" y="698500"/>
              <a:ext cx="723900" cy="92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845679-3431-44FE-83EF-88A069BC0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54650" y="790575"/>
              <a:ext cx="565150" cy="3746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4A086C9-BD00-457C-BA11-7F4D6311D9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50" y="787400"/>
              <a:ext cx="488950" cy="4000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5F9A0E6-F2D1-4A1A-8C72-1F7BAAF44E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0725" y="1038225"/>
              <a:ext cx="444501" cy="139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2907BD4-5785-4C23-BCAB-666148242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175" y="1038226"/>
              <a:ext cx="590550" cy="6349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9200A7F-1CA1-4C7E-BAD9-7DB68F3D61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75" y="1673225"/>
              <a:ext cx="111125" cy="139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89A0DE4-1FB7-4369-90D2-195A65AEE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300" y="1812926"/>
              <a:ext cx="282575" cy="6730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4768C55-F047-4651-A88D-2CE1C3213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5" y="2346325"/>
              <a:ext cx="1025525" cy="8731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D31C47B-0B3B-469C-BB40-88B0B3DFC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5" y="2489200"/>
              <a:ext cx="149226" cy="266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C2CA232-210A-46B4-B3A8-930F6F7C7E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5" y="1809750"/>
              <a:ext cx="425450" cy="9461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DD7E3D5-151C-41EF-8261-A809C928B4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7225" y="2343150"/>
              <a:ext cx="1019175" cy="800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1A84C6-2E6B-41D0-8432-B19BC059D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501" y="2347913"/>
              <a:ext cx="80962" cy="1533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151D239-D03C-4F35-BE2C-28DF0AAD29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763" y="3214688"/>
              <a:ext cx="947737" cy="6762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7F28701-9E7F-4A6E-B427-FBE1A0E66FAA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1919288"/>
              <a:ext cx="1076325" cy="7096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7679E48-BD8E-43D4-80DE-9D0349C8E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625" y="1500188"/>
              <a:ext cx="1138238" cy="4079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B7C9A5-78DC-4C96-97E8-0AB458E58E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9" y="785813"/>
              <a:ext cx="928687" cy="2500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0864AA-C69E-4E5A-B201-DD6CEED9F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9" y="711994"/>
              <a:ext cx="990600" cy="3262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69B28B-ACF6-4470-BE4E-D5D182FF0E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7825" y="711995"/>
              <a:ext cx="64294" cy="738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3F0E475-3BD1-47FE-8025-65F029E436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38" y="697706"/>
              <a:ext cx="657226" cy="119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63FE52-A687-4B26-99D7-4359DFC5ED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244" y="914401"/>
              <a:ext cx="26194" cy="5857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FDB4A93-9B97-40B5-BD23-6A6219083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56" y="850106"/>
              <a:ext cx="290514" cy="619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BC43BF0-245B-4BD7-A8C1-B27C0DB198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344" y="695325"/>
              <a:ext cx="1038226" cy="152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7F383F3-E041-4838-8847-B594706F5C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7569" y="850106"/>
              <a:ext cx="588169" cy="64055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0AB1281-2F35-472B-81BB-10B2080530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438" y="912019"/>
              <a:ext cx="876300" cy="5786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9A95485-8FC2-4517-BF23-9ACE06020E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44" y="1490663"/>
              <a:ext cx="902494" cy="9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62B4A22-8403-4827-93DF-73030456E5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6775" y="850900"/>
              <a:ext cx="1022351" cy="704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2970F1F-F2C3-4578-A81F-D984C80D82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975" y="1492250"/>
              <a:ext cx="450852" cy="69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14D8E7A-877F-44D1-8F54-164D70E46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9125" y="1552575"/>
              <a:ext cx="336552" cy="7842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A685CD-266A-4C5C-A04C-F4B1017D1F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4151" y="1495425"/>
              <a:ext cx="774699" cy="8382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A7FCDAA-B8BE-425F-A597-328EFEC7AA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925" y="2301875"/>
              <a:ext cx="431802" cy="47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3DBFDC8-BB6E-448E-A1B5-97E5ED9803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7801" y="1498600"/>
              <a:ext cx="371474" cy="8032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4F82F2D-2143-40C8-98B1-A407A000FE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9751" y="1504950"/>
              <a:ext cx="1276349" cy="800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FDE4F0F-7B11-4167-9783-D8485BACDA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50" y="1501775"/>
              <a:ext cx="60325" cy="11366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97DA3A9-3DF1-4D08-9B91-2F12B4B37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426" y="2298700"/>
              <a:ext cx="1343024" cy="333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BDBE8B7-EA87-420E-A8AB-3AC137A961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75" y="2635250"/>
              <a:ext cx="1355727" cy="5111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5E923DC-1241-457F-8BD0-65699A6D1E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76" y="1908175"/>
              <a:ext cx="273049" cy="1228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7C4C00F-0FB2-4AD7-80D3-E9F119F9B2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6613" y="2752725"/>
              <a:ext cx="28575" cy="2881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6EF69F6-E7E4-47E3-97FF-DED177EE9222}"/>
                </a:ext>
              </a:extLst>
            </p:cNvPr>
            <p:cNvCxnSpPr>
              <a:cxnSpLocks/>
            </p:cNvCxnSpPr>
            <p:nvPr/>
          </p:nvCxnSpPr>
          <p:spPr>
            <a:xfrm>
              <a:off x="3376613" y="3040857"/>
              <a:ext cx="57150" cy="1833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74A0867-BA12-463E-BD30-F316C31FA7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9950" y="2750344"/>
              <a:ext cx="28575" cy="4714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D509F8D-2ABC-4B36-9A3B-23397B382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125" y="2346325"/>
              <a:ext cx="927100" cy="142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BCA8929-CE5C-4070-9360-F3EDF81FE7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75" y="3143251"/>
              <a:ext cx="1117601" cy="74612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D2A729D-A6FB-4F67-9082-2F9B86F92C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1750" y="3883026"/>
              <a:ext cx="539752" cy="5460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278E877-4371-4817-92EA-32F89120A421}"/>
                </a:ext>
              </a:extLst>
            </p:cNvPr>
            <p:cNvCxnSpPr>
              <a:cxnSpLocks/>
            </p:cNvCxnSpPr>
            <p:nvPr/>
          </p:nvCxnSpPr>
          <p:spPr>
            <a:xfrm>
              <a:off x="3375025" y="3889375"/>
              <a:ext cx="466725" cy="5524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DA0BDFE-BAD4-42AC-81AF-A5D8DA2CA8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5026" y="3886200"/>
              <a:ext cx="1000124" cy="6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D893423-2C1F-46BE-A560-135EADABC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025" y="3219450"/>
              <a:ext cx="69851" cy="666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1E9CAEF-9A44-440F-ACF8-56BC099F6FA7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5" y="3390900"/>
              <a:ext cx="9526" cy="4953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FADE5FA-A04C-424A-A154-2A71E0220E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975" y="3041651"/>
              <a:ext cx="22226" cy="3587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1676790-5D21-4E50-B301-359EB658D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6450" y="3216276"/>
              <a:ext cx="104777" cy="18414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A600EAD-1F17-4ACE-BDF6-F849FEE8A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51" y="4441825"/>
              <a:ext cx="190499" cy="533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CDF050E-0191-4E2B-B5F3-AC202C07CB72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5" y="3879850"/>
              <a:ext cx="282576" cy="10985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8836C89-A770-4D41-9EA8-9524FBACE1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50" y="4902201"/>
              <a:ext cx="879477" cy="761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EE35374-19F5-4AC6-A8C2-1B8872D93A79}"/>
                </a:ext>
              </a:extLst>
            </p:cNvPr>
            <p:cNvCxnSpPr>
              <a:cxnSpLocks/>
            </p:cNvCxnSpPr>
            <p:nvPr/>
          </p:nvCxnSpPr>
          <p:spPr>
            <a:xfrm>
              <a:off x="4378325" y="3889375"/>
              <a:ext cx="155575" cy="10160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26B29AC-7248-436F-9360-78B4E9279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2226" y="4445000"/>
              <a:ext cx="698499" cy="454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F7966FE-E53D-429F-8289-B54D615AF6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076" y="4321175"/>
              <a:ext cx="809624" cy="577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8B88AD7-6E78-4649-B3F9-14C1177BBA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5151" y="3886200"/>
              <a:ext cx="977899" cy="4445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2DB1009-0F93-4CE2-AC65-C3DDDE53B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700" y="3143250"/>
              <a:ext cx="146051" cy="11874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6819843-D760-4F43-A8B9-368CA8C02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875" y="4171951"/>
              <a:ext cx="1076325" cy="1555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CE4BB92-0A6C-4618-8558-3C7D1E3C939B}"/>
                </a:ext>
              </a:extLst>
            </p:cNvPr>
            <p:cNvCxnSpPr>
              <a:cxnSpLocks/>
            </p:cNvCxnSpPr>
            <p:nvPr/>
          </p:nvCxnSpPr>
          <p:spPr>
            <a:xfrm>
              <a:off x="5489576" y="3146425"/>
              <a:ext cx="939799" cy="1028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EA1ABBE-CD42-45EF-AD71-C7AADDD15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200" y="3876675"/>
              <a:ext cx="1514476" cy="3048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0B12BE5-009A-450B-A727-915D862DE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201" y="2628900"/>
              <a:ext cx="409574" cy="15430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1DB548E-471F-492A-9F04-78C59C906CC8}"/>
                </a:ext>
              </a:extLst>
            </p:cNvPr>
            <p:cNvCxnSpPr>
              <a:cxnSpLocks/>
            </p:cNvCxnSpPr>
            <p:nvPr/>
          </p:nvCxnSpPr>
          <p:spPr>
            <a:xfrm>
              <a:off x="6835776" y="2638425"/>
              <a:ext cx="1108074" cy="12446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D056C66-60E0-42A5-9519-6F8B0B50C6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800" y="4175125"/>
              <a:ext cx="285750" cy="9906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7F530E2-75D4-4CAB-B422-43FE68FA0B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9875" y="4330700"/>
              <a:ext cx="793751" cy="838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99D6CB0-87D0-4042-8A0B-1E84D91FBB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201" y="4330700"/>
              <a:ext cx="66674" cy="800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38219B7-A8A0-4068-932D-698907FA34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25" y="5133975"/>
              <a:ext cx="866775" cy="31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262F521-8856-4FA9-8075-1DF3F4C821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7550" y="4905375"/>
              <a:ext cx="762000" cy="2254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DC61E77-59CD-4468-9B3B-153D29594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801" y="4895850"/>
              <a:ext cx="34924" cy="577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DED34D2-7FEB-4674-868D-B89D1F41B6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200" y="5232400"/>
              <a:ext cx="488950" cy="2317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C769B3F-00FF-4EFA-BAA1-BA210155BC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075" y="4987925"/>
              <a:ext cx="365126" cy="247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0C66F5B-484A-4553-9C3A-DC0085891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201" y="4895850"/>
              <a:ext cx="520699" cy="339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70878A0-7CA9-494E-AEC3-AF487B44A947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5467350"/>
              <a:ext cx="101601" cy="4572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4273449-63D7-482A-B902-38A56BE942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0025" y="5235575"/>
              <a:ext cx="587377" cy="6826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1D914E8-20A3-41DB-945E-23ACAAF47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182" y="5126831"/>
              <a:ext cx="785812" cy="3405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A84CE81-3ABF-471F-96C3-2B570CB50D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9895" y="5134769"/>
              <a:ext cx="163643" cy="946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8B27D8D-1B78-48A3-9266-73920B453E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5814" y="5922169"/>
              <a:ext cx="847724" cy="1595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BA58C97-A367-4487-A8D1-EFA44282EEEF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25" y="5469731"/>
              <a:ext cx="933450" cy="6072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5FB8FE2-933B-4D95-A451-C7D3DE684A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625" y="5162550"/>
              <a:ext cx="202406" cy="7239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6A1F679-AE92-47C0-91AB-306992CD06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156" y="5888831"/>
              <a:ext cx="916782" cy="19526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AC5357F-2FD6-426B-9897-1D916EC31C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25" y="5127625"/>
              <a:ext cx="1070770" cy="76596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94FAB90-5BE0-461D-A2A2-2BF0930990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801" y="4984750"/>
              <a:ext cx="1073149" cy="1778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F81184D-BEC1-403E-B8ED-BB08AC3B43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650" y="5889625"/>
              <a:ext cx="196851" cy="3810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B2163B9-FC57-4E1D-AA16-BAE468D8B0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300" y="6076950"/>
              <a:ext cx="1079501" cy="187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018E453-D989-4690-8C1F-0D948F3EE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326" y="5819775"/>
              <a:ext cx="1117599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4B9BE4D-9C1B-4BCF-8841-275506108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701" y="5695950"/>
              <a:ext cx="1295399" cy="196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BDAC89B-7CEE-4F62-8192-AB02D80873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400" y="5692775"/>
              <a:ext cx="6351" cy="1270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333679F-07EC-4F05-A35E-DA1F5968E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0001" y="5819775"/>
              <a:ext cx="1304924" cy="73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BA318FE-E3FC-45F9-AC69-63F82A1426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1751" y="5003800"/>
              <a:ext cx="774699" cy="8159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4762FFF-FDA0-4106-9720-8099BE3788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925" y="5006975"/>
              <a:ext cx="777876" cy="6889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09951C8-E9B3-452E-AEF3-DE2105DF45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950" y="4987925"/>
              <a:ext cx="434975" cy="714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48077D3-E2C1-432A-A742-B10B8EBD88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75" y="4984750"/>
              <a:ext cx="860425" cy="895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5465044-DD77-41C2-A860-24B3D47EAD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76" y="4987925"/>
              <a:ext cx="1196974" cy="15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1C3CB5E-6DBA-416A-B8E4-F52750F8494B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75" y="4175125"/>
              <a:ext cx="790575" cy="809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A90CBD2-CDCD-41C4-B17D-A9C802A1C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188" y="4619625"/>
              <a:ext cx="997743" cy="361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C5AE40C-3432-4A2C-A83C-0AB217EFBB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1470" y="3871913"/>
              <a:ext cx="264318" cy="75009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B45F6B7-8D04-48BB-8DC1-0C5021417A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5788" y="4624388"/>
              <a:ext cx="216693" cy="3786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1F1FDB8-0886-448A-8A82-69A45CA99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9625" y="4412456"/>
              <a:ext cx="264320" cy="59293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7DF5656-A2F0-4713-A6EC-A80FAAE42C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169" y="4410075"/>
              <a:ext cx="495300" cy="2119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71AD68D-A912-40B3-B0BF-EAD98B63A48B}"/>
                </a:ext>
              </a:extLst>
            </p:cNvPr>
            <p:cNvCxnSpPr>
              <a:cxnSpLocks/>
            </p:cNvCxnSpPr>
            <p:nvPr/>
          </p:nvCxnSpPr>
          <p:spPr>
            <a:xfrm>
              <a:off x="8667751" y="4174331"/>
              <a:ext cx="28574" cy="23336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F6D5CDC-FD33-46F4-A278-6580DF8139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9088" y="3874294"/>
              <a:ext cx="723900" cy="3071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4F3D1D1-6B2F-49AF-B561-A85B86E41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89" y="4174331"/>
              <a:ext cx="454817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A4088A4-3CA8-4D93-A9C8-3EFEB5B85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51" y="3855244"/>
              <a:ext cx="233362" cy="311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46A82-3A6C-4FED-B54C-C17B2484F70F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94" y="3512344"/>
              <a:ext cx="116681" cy="3452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080FE3D-871B-4C5F-B9A2-CB0A3852D2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2989" y="3471864"/>
              <a:ext cx="128586" cy="3333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5A7892C-513E-4DA2-9EF0-09934D9CB955}"/>
                </a:ext>
              </a:extLst>
            </p:cNvPr>
            <p:cNvCxnSpPr>
              <a:cxnSpLocks/>
            </p:cNvCxnSpPr>
            <p:nvPr/>
          </p:nvCxnSpPr>
          <p:spPr>
            <a:xfrm>
              <a:off x="8665369" y="3469481"/>
              <a:ext cx="240506" cy="38338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AFF832C-DF46-4B1B-832C-3A5E217EC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50" y="3476625"/>
              <a:ext cx="1" cy="70008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6E7DF98-F169-470D-82FD-00F438CFB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9088" y="3474243"/>
              <a:ext cx="726281" cy="40719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931C3D8-8435-4C82-9852-EBDEBA5B1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944" y="3852863"/>
              <a:ext cx="214313" cy="5619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661B5D3-D5FE-4BA8-83B7-42F62A8ACF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56" y="3249938"/>
              <a:ext cx="4947" cy="26240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9BEC32C-1B37-4DD1-8D38-22A6539E6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0606" y="3243263"/>
              <a:ext cx="138113" cy="23574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77C8B43-BA1F-4ED5-9E7E-E894A708F6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338" y="2645569"/>
              <a:ext cx="19050" cy="60483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8D3DA4D-12DC-42EC-87D7-643FED9B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9088" y="2300288"/>
              <a:ext cx="230982" cy="157400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A3A77D05-4044-47F6-9707-E30B557F4283}"/>
                </a:ext>
              </a:extLst>
            </p:cNvPr>
            <p:cNvCxnSpPr>
              <a:cxnSpLocks/>
            </p:cNvCxnSpPr>
            <p:nvPr/>
          </p:nvCxnSpPr>
          <p:spPr>
            <a:xfrm>
              <a:off x="8165306" y="2295525"/>
              <a:ext cx="497682" cy="117633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B317628-575E-4C9E-A14D-6C0393E66F79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38388"/>
              <a:ext cx="88107" cy="113585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4860283-74E6-488B-8ADD-3DF0EBD57DA4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33625"/>
              <a:ext cx="228601" cy="31432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6631189-2730-463B-BC0E-E84EC4B9B5A8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40769"/>
              <a:ext cx="216694" cy="9001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dots">
            <a:extLst>
              <a:ext uri="{FF2B5EF4-FFF2-40B4-BE49-F238E27FC236}">
                <a16:creationId xmlns:a16="http://schemas.microsoft.com/office/drawing/2014/main" id="{0D3EBCA3-9CA8-4B3A-802D-04C74D16983E}"/>
              </a:ext>
            </a:extLst>
          </p:cNvPr>
          <p:cNvGrpSpPr/>
          <p:nvPr/>
        </p:nvGrpSpPr>
        <p:grpSpPr>
          <a:xfrm>
            <a:off x="3346825" y="784300"/>
            <a:ext cx="5402129" cy="5341189"/>
            <a:chOff x="2813709" y="323136"/>
            <a:chExt cx="6450345" cy="6377579"/>
          </a:xfrm>
          <a:solidFill>
            <a:schemeClr val="bg1">
              <a:alpha val="49000"/>
            </a:schemeClr>
          </a:solidFill>
          <a:effectLst>
            <a:glow rad="76200">
              <a:schemeClr val="bg1">
                <a:alpha val="13000"/>
              </a:schemeClr>
            </a:glow>
          </a:effectLst>
        </p:grpSpPr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4D9E7755-21A1-4846-BF78-1E7630C57120}"/>
                </a:ext>
              </a:extLst>
            </p:cNvPr>
            <p:cNvSpPr/>
            <p:nvPr/>
          </p:nvSpPr>
          <p:spPr bwMode="auto">
            <a:xfrm>
              <a:off x="5314420" y="3045651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E0F71FE-C178-4ECD-8ADB-79435211A753}"/>
                </a:ext>
              </a:extLst>
            </p:cNvPr>
            <p:cNvSpPr/>
            <p:nvPr/>
          </p:nvSpPr>
          <p:spPr bwMode="auto">
            <a:xfrm>
              <a:off x="4067174" y="2074601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90D86A34-CA49-4F6A-98B9-82F07F95EDE5}"/>
                </a:ext>
              </a:extLst>
            </p:cNvPr>
            <p:cNvSpPr/>
            <p:nvPr/>
          </p:nvSpPr>
          <p:spPr bwMode="auto">
            <a:xfrm>
              <a:off x="2813709" y="3140378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6685E41-B0D1-4884-9033-BFD45EF0AC83}"/>
                </a:ext>
              </a:extLst>
            </p:cNvPr>
            <p:cNvSpPr/>
            <p:nvPr/>
          </p:nvSpPr>
          <p:spPr bwMode="auto">
            <a:xfrm>
              <a:off x="3959198" y="3954430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025B4916-76B2-40AF-B914-4E738562705B}"/>
                </a:ext>
              </a:extLst>
            </p:cNvPr>
            <p:cNvSpPr/>
            <p:nvPr/>
          </p:nvSpPr>
          <p:spPr bwMode="auto">
            <a:xfrm>
              <a:off x="5145390" y="4492287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D0FDFE5B-3F9B-4497-A765-8700EBF54917}"/>
                </a:ext>
              </a:extLst>
            </p:cNvPr>
            <p:cNvSpPr/>
            <p:nvPr/>
          </p:nvSpPr>
          <p:spPr bwMode="auto">
            <a:xfrm>
              <a:off x="6468226" y="4306218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CB5ED531-7E52-4850-8156-AFB964FFEB63}"/>
                </a:ext>
              </a:extLst>
            </p:cNvPr>
            <p:cNvSpPr/>
            <p:nvPr/>
          </p:nvSpPr>
          <p:spPr bwMode="auto">
            <a:xfrm>
              <a:off x="8308566" y="3942802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E5099EF8-B49B-4A23-B96E-C79E471BB24A}"/>
                </a:ext>
              </a:extLst>
            </p:cNvPr>
            <p:cNvSpPr/>
            <p:nvPr/>
          </p:nvSpPr>
          <p:spPr bwMode="auto">
            <a:xfrm>
              <a:off x="6962471" y="2423443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7E1C5748-6157-446B-AD5F-4C885503717D}"/>
                </a:ext>
              </a:extLst>
            </p:cNvPr>
            <p:cNvSpPr/>
            <p:nvPr/>
          </p:nvSpPr>
          <p:spPr bwMode="auto">
            <a:xfrm>
              <a:off x="9194897" y="3451461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2A9038C-6370-4DAB-AB81-E2EE7216D95B}"/>
                </a:ext>
              </a:extLst>
            </p:cNvPr>
            <p:cNvSpPr/>
            <p:nvPr/>
          </p:nvSpPr>
          <p:spPr bwMode="auto">
            <a:xfrm>
              <a:off x="9197447" y="4306218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D999C6D1-6412-46BE-8981-16F555CB67B3}"/>
                </a:ext>
              </a:extLst>
            </p:cNvPr>
            <p:cNvSpPr/>
            <p:nvPr/>
          </p:nvSpPr>
          <p:spPr bwMode="auto">
            <a:xfrm>
              <a:off x="8633424" y="4849890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7F9176D6-C9B6-473B-8964-ED55C7529884}"/>
                </a:ext>
              </a:extLst>
            </p:cNvPr>
            <p:cNvSpPr/>
            <p:nvPr/>
          </p:nvSpPr>
          <p:spPr bwMode="auto">
            <a:xfrm>
              <a:off x="7423974" y="5294711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DF0D31B3-ACF0-4401-9C46-90E00313835B}"/>
                </a:ext>
              </a:extLst>
            </p:cNvPr>
            <p:cNvSpPr/>
            <p:nvPr/>
          </p:nvSpPr>
          <p:spPr bwMode="auto">
            <a:xfrm>
              <a:off x="7958923" y="6164004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4476883-E7FD-4E64-A4D8-63B34E430D9F}"/>
                </a:ext>
              </a:extLst>
            </p:cNvPr>
            <p:cNvSpPr/>
            <p:nvPr/>
          </p:nvSpPr>
          <p:spPr bwMode="auto">
            <a:xfrm>
              <a:off x="6365706" y="6399496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20E9F880-0BC4-4A17-A57B-433E22884258}"/>
                </a:ext>
              </a:extLst>
            </p:cNvPr>
            <p:cNvSpPr/>
            <p:nvPr/>
          </p:nvSpPr>
          <p:spPr bwMode="auto">
            <a:xfrm>
              <a:off x="6118123" y="5518575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552654B1-4A1E-4BB5-AF5E-00ED1E8339B4}"/>
                </a:ext>
              </a:extLst>
            </p:cNvPr>
            <p:cNvSpPr/>
            <p:nvPr/>
          </p:nvSpPr>
          <p:spPr bwMode="auto">
            <a:xfrm>
              <a:off x="5064794" y="5470843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BE738EB2-695D-4562-A9A1-8A8E3FCE37CC}"/>
                </a:ext>
              </a:extLst>
            </p:cNvPr>
            <p:cNvSpPr/>
            <p:nvPr/>
          </p:nvSpPr>
          <p:spPr bwMode="auto">
            <a:xfrm>
              <a:off x="4147769" y="5191740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3CBA5FAD-2BD5-42EF-91BE-7C480B56F84B}"/>
                </a:ext>
              </a:extLst>
            </p:cNvPr>
            <p:cNvSpPr/>
            <p:nvPr/>
          </p:nvSpPr>
          <p:spPr bwMode="auto">
            <a:xfrm>
              <a:off x="3307551" y="4624808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BD090AEA-D4BF-428B-AEC3-3E75A7352018}"/>
                </a:ext>
              </a:extLst>
            </p:cNvPr>
            <p:cNvSpPr/>
            <p:nvPr/>
          </p:nvSpPr>
          <p:spPr bwMode="auto">
            <a:xfrm>
              <a:off x="4107471" y="5890142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D9A69F8D-D3A3-43A3-8075-33DE49A503BA}"/>
                </a:ext>
              </a:extLst>
            </p:cNvPr>
            <p:cNvSpPr/>
            <p:nvPr/>
          </p:nvSpPr>
          <p:spPr bwMode="auto">
            <a:xfrm>
              <a:off x="5262539" y="6634108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763B2B14-9870-4C14-BBAF-5507D9FB981A}"/>
                </a:ext>
              </a:extLst>
            </p:cNvPr>
            <p:cNvSpPr/>
            <p:nvPr/>
          </p:nvSpPr>
          <p:spPr bwMode="auto">
            <a:xfrm>
              <a:off x="8587312" y="2015642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EDC008CC-A369-4F07-BABC-CF1A09452652}"/>
                </a:ext>
              </a:extLst>
            </p:cNvPr>
            <p:cNvSpPr/>
            <p:nvPr/>
          </p:nvSpPr>
          <p:spPr bwMode="auto">
            <a:xfrm>
              <a:off x="8142490" y="1030057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56BAAB2E-1B0F-4C09-B95F-D94D63C20458}"/>
                </a:ext>
              </a:extLst>
            </p:cNvPr>
            <p:cNvSpPr/>
            <p:nvPr/>
          </p:nvSpPr>
          <p:spPr bwMode="auto">
            <a:xfrm>
              <a:off x="7043068" y="1040468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9D6360B8-CDAF-494B-A869-EF6A79BBAC60}"/>
                </a:ext>
              </a:extLst>
            </p:cNvPr>
            <p:cNvSpPr/>
            <p:nvPr/>
          </p:nvSpPr>
          <p:spPr bwMode="auto">
            <a:xfrm>
              <a:off x="5653363" y="1537833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926E3AE-BD82-4A09-B494-432B6A0EA78D}"/>
                </a:ext>
              </a:extLst>
            </p:cNvPr>
            <p:cNvSpPr/>
            <p:nvPr/>
          </p:nvSpPr>
          <p:spPr bwMode="auto">
            <a:xfrm>
              <a:off x="5955726" y="622025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B682281D-ABCE-49B1-8651-CA1267B30A8A}"/>
                </a:ext>
              </a:extLst>
            </p:cNvPr>
            <p:cNvSpPr/>
            <p:nvPr/>
          </p:nvSpPr>
          <p:spPr bwMode="auto">
            <a:xfrm>
              <a:off x="7076790" y="323136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F2C4EA72-56E0-4A3D-AEA8-E5F4374FB34C}"/>
                </a:ext>
              </a:extLst>
            </p:cNvPr>
            <p:cNvSpPr/>
            <p:nvPr/>
          </p:nvSpPr>
          <p:spPr bwMode="auto">
            <a:xfrm>
              <a:off x="4686963" y="652346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C72268C9-FA85-4F61-AEBC-5A9F2F58B2D8}"/>
                </a:ext>
              </a:extLst>
            </p:cNvPr>
            <p:cNvSpPr/>
            <p:nvPr/>
          </p:nvSpPr>
          <p:spPr bwMode="auto">
            <a:xfrm>
              <a:off x="3288179" y="1416973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0576C645-0188-4D2B-82E4-E3E2099AD3B7}"/>
                </a:ext>
              </a:extLst>
            </p:cNvPr>
            <p:cNvSpPr/>
            <p:nvPr/>
          </p:nvSpPr>
          <p:spPr bwMode="auto">
            <a:xfrm>
              <a:off x="9090637" y="2065868"/>
              <a:ext cx="66607" cy="66607"/>
            </a:xfrm>
            <a:prstGeom prst="ellipse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81" name="tech adoption tech capability">
            <a:extLst>
              <a:ext uri="{FF2B5EF4-FFF2-40B4-BE49-F238E27FC236}">
                <a16:creationId xmlns:a16="http://schemas.microsoft.com/office/drawing/2014/main" id="{65C97AC4-7C4C-4DFA-8A8A-DD0A25C42729}"/>
              </a:ext>
            </a:extLst>
          </p:cNvPr>
          <p:cNvSpPr>
            <a:spLocks/>
          </p:cNvSpPr>
          <p:nvPr/>
        </p:nvSpPr>
        <p:spPr bwMode="auto">
          <a:xfrm>
            <a:off x="3563937" y="3482094"/>
            <a:ext cx="5114926" cy="5373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2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(</a:t>
            </a:r>
            <a:r>
              <a:rPr lang="en-US" sz="2600" kern="0" spc="-15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2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adoption)</a:t>
            </a:r>
            <a:r>
              <a:rPr lang="en-US" sz="4800" kern="0" spc="300" baseline="-800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ˆ</a:t>
            </a:r>
            <a:r>
              <a:rPr lang="en-US" sz="2600" kern="0" spc="-15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2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capability</a:t>
            </a:r>
          </a:p>
        </p:txBody>
      </p:sp>
      <p:sp>
        <p:nvSpPr>
          <p:cNvPr id="187" name="=">
            <a:extLst>
              <a:ext uri="{FF2B5EF4-FFF2-40B4-BE49-F238E27FC236}">
                <a16:creationId xmlns:a16="http://schemas.microsoft.com/office/drawing/2014/main" id="{6AF9C1C4-0051-4E71-99C6-154F56FFDE51}"/>
              </a:ext>
            </a:extLst>
          </p:cNvPr>
          <p:cNvSpPr>
            <a:spLocks/>
          </p:cNvSpPr>
          <p:nvPr/>
        </p:nvSpPr>
        <p:spPr bwMode="auto">
          <a:xfrm>
            <a:off x="7474888" y="2895248"/>
            <a:ext cx="213900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3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=</a:t>
            </a:r>
          </a:p>
        </p:txBody>
      </p:sp>
      <p:sp>
        <p:nvSpPr>
          <p:cNvPr id="189" name="Tech intensity">
            <a:extLst>
              <a:ext uri="{FF2B5EF4-FFF2-40B4-BE49-F238E27FC236}">
                <a16:creationId xmlns:a16="http://schemas.microsoft.com/office/drawing/2014/main" id="{54FE957E-A36A-4132-817D-542CD576F6CA}"/>
              </a:ext>
            </a:extLst>
          </p:cNvPr>
          <p:cNvSpPr>
            <a:spLocks/>
          </p:cNvSpPr>
          <p:nvPr/>
        </p:nvSpPr>
        <p:spPr bwMode="auto">
          <a:xfrm>
            <a:off x="4408806" y="2882548"/>
            <a:ext cx="2926714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3600" kern="0" spc="-20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3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</p:spTree>
    <p:extLst>
      <p:ext uri="{BB962C8B-B14F-4D97-AF65-F5344CB8AC3E}">
        <p14:creationId xmlns:p14="http://schemas.microsoft.com/office/powerpoint/2010/main" val="69506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00" y="291512"/>
            <a:ext cx="2994059" cy="2994059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916" y="3572428"/>
            <a:ext cx="2994059" cy="2994059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01" y="3572428"/>
            <a:ext cx="2994059" cy="2994059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916" y="291513"/>
            <a:ext cx="2994059" cy="29940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626000" y="291512"/>
            <a:ext cx="2994059" cy="2994059"/>
          </a:xfrm>
          <a:prstGeom prst="rect">
            <a:avLst/>
          </a:prstGeom>
          <a:solidFill>
            <a:srgbClr val="F25022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906916" y="291513"/>
            <a:ext cx="2994059" cy="2994059"/>
          </a:xfrm>
          <a:prstGeom prst="rect">
            <a:avLst/>
          </a:prstGeom>
          <a:solidFill>
            <a:srgbClr val="7FBA00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626001" y="3572428"/>
            <a:ext cx="2994059" cy="2994059"/>
          </a:xfrm>
          <a:prstGeom prst="rect">
            <a:avLst/>
          </a:prstGeom>
          <a:solidFill>
            <a:srgbClr val="00A4EF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8906916" y="3572428"/>
            <a:ext cx="2994059" cy="2994059"/>
          </a:xfrm>
          <a:prstGeom prst="rect">
            <a:avLst/>
          </a:prstGeom>
          <a:solidFill>
            <a:srgbClr val="FFB900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microsoft"/>
          <p:cNvSpPr/>
          <p:nvPr/>
        </p:nvSpPr>
        <p:spPr>
          <a:xfrm>
            <a:off x="456156" y="2358999"/>
            <a:ext cx="6992439" cy="6186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102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117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Microsoft mission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0873" y="3256835"/>
            <a:ext cx="6720778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12" marR="0" lvl="0" indent="0" algn="l" defTabSz="914102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Empower every person and</a:t>
            </a:r>
            <a:br>
              <a:rPr kumimoji="0" 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</a:br>
            <a:r>
              <a:rPr kumimoji="0" 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every organization on the</a:t>
            </a:r>
            <a:br>
              <a:rPr kumimoji="0" 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</a:br>
            <a:r>
              <a:rPr kumimoji="0" lang="en-US" sz="24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planet to achieve more</a:t>
            </a:r>
          </a:p>
        </p:txBody>
      </p:sp>
    </p:spTree>
    <p:extLst>
      <p:ext uri="{BB962C8B-B14F-4D97-AF65-F5344CB8AC3E}">
        <p14:creationId xmlns:p14="http://schemas.microsoft.com/office/powerpoint/2010/main" val="40240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909 -3.33333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1.45833E-6 0.2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3" grpId="0"/>
      <p:bldP spid="23" grpId="1"/>
      <p:bldP spid="24" grpId="0"/>
      <p:bldP spid="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9870E899-B71A-4AFA-A561-FE334E5CCEBC}"/>
              </a:ext>
            </a:extLst>
          </p:cNvPr>
          <p:cNvSpPr/>
          <p:nvPr/>
        </p:nvSpPr>
        <p:spPr bwMode="auto">
          <a:xfrm rot="5400000">
            <a:off x="5557089" y="3154681"/>
            <a:ext cx="6857997" cy="548640"/>
          </a:xfrm>
          <a:prstGeom prst="triangle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95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4EF3E97D-591D-4F58-B809-C643A5D0FCE9}"/>
              </a:ext>
            </a:extLst>
          </p:cNvPr>
          <p:cNvSpPr/>
          <p:nvPr/>
        </p:nvSpPr>
        <p:spPr bwMode="auto">
          <a:xfrm rot="5400000">
            <a:off x="-25569" y="3154684"/>
            <a:ext cx="6857997" cy="548640"/>
          </a:xfrm>
          <a:prstGeom prst="triangle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95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F9B1891-E634-4610-ACFF-0D2A37A639BA}"/>
              </a:ext>
            </a:extLst>
          </p:cNvPr>
          <p:cNvSpPr/>
          <p:nvPr/>
        </p:nvSpPr>
        <p:spPr bwMode="auto">
          <a:xfrm>
            <a:off x="1435081" y="938624"/>
            <a:ext cx="727763" cy="2462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Gaming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86E0F95-B78D-4242-B8F4-D6BC5A5320BB}"/>
              </a:ext>
            </a:extLst>
          </p:cNvPr>
          <p:cNvSpPr/>
          <p:nvPr/>
        </p:nvSpPr>
        <p:spPr bwMode="auto">
          <a:xfrm>
            <a:off x="1435081" y="5673156"/>
            <a:ext cx="892873" cy="2462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Data &amp; AI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264DB6F2-61ED-4396-B643-2718D096E366}"/>
              </a:ext>
            </a:extLst>
          </p:cNvPr>
          <p:cNvSpPr/>
          <p:nvPr/>
        </p:nvSpPr>
        <p:spPr bwMode="auto">
          <a:xfrm>
            <a:off x="1435081" y="1885530"/>
            <a:ext cx="1080424" cy="2462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Modern life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E9526266-B7F9-4BE6-8797-15DC2DF6D579}"/>
              </a:ext>
            </a:extLst>
          </p:cNvPr>
          <p:cNvSpPr/>
          <p:nvPr/>
        </p:nvSpPr>
        <p:spPr bwMode="auto">
          <a:xfrm>
            <a:off x="1435081" y="2709325"/>
            <a:ext cx="948978" cy="49244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Modern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workplace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11B6DD96-4C5A-4977-984A-E9A5DF49B8AA}"/>
              </a:ext>
            </a:extLst>
          </p:cNvPr>
          <p:cNvSpPr/>
          <p:nvPr/>
        </p:nvSpPr>
        <p:spPr bwMode="auto">
          <a:xfrm>
            <a:off x="1435081" y="3656231"/>
            <a:ext cx="1120500" cy="49244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Business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applications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2E1BFB-7FF8-45E0-9091-F402C9C85AC6}"/>
              </a:ext>
            </a:extLst>
          </p:cNvPr>
          <p:cNvGrpSpPr/>
          <p:nvPr/>
        </p:nvGrpSpPr>
        <p:grpSpPr>
          <a:xfrm>
            <a:off x="588151" y="741694"/>
            <a:ext cx="640080" cy="640080"/>
            <a:chOff x="588151" y="741694"/>
            <a:chExt cx="640080" cy="640080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E8ACABB-8292-4BC2-A78E-FFEA382C14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8151" y="741694"/>
              <a:ext cx="640080" cy="640080"/>
            </a:xfrm>
            <a:prstGeom prst="ellipse">
              <a:avLst/>
            </a:prstGeom>
            <a:solidFill>
              <a:srgbClr val="00BCF2"/>
            </a:solidFill>
            <a:ln>
              <a:noFill/>
            </a:ln>
            <a:effectLst>
              <a:outerShdw blurRad="152400" dist="76200" dir="2700000" sx="101000" sy="101000" algn="tl" rotWithShape="0">
                <a:srgbClr val="006BBC">
                  <a:alpha val="3098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grpSp>
          <p:nvGrpSpPr>
            <p:cNvPr id="145" name="Group 23">
              <a:extLst>
                <a:ext uri="{FF2B5EF4-FFF2-40B4-BE49-F238E27FC236}">
                  <a16:creationId xmlns:a16="http://schemas.microsoft.com/office/drawing/2014/main" id="{9D085631-28B8-4540-99E0-5C36B3D9675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4941" y="953181"/>
              <a:ext cx="305618" cy="215134"/>
              <a:chOff x="6341" y="1777"/>
              <a:chExt cx="331" cy="233"/>
            </a:xfrm>
          </p:grpSpPr>
          <p:sp>
            <p:nvSpPr>
              <p:cNvPr id="146" name="Freeform 24">
                <a:extLst>
                  <a:ext uri="{FF2B5EF4-FFF2-40B4-BE49-F238E27FC236}">
                    <a16:creationId xmlns:a16="http://schemas.microsoft.com/office/drawing/2014/main" id="{93A1A00D-1CCA-4447-B411-5DB1ECF5B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1777"/>
                <a:ext cx="331" cy="233"/>
              </a:xfrm>
              <a:custGeom>
                <a:avLst/>
                <a:gdLst>
                  <a:gd name="T0" fmla="*/ 194 w 388"/>
                  <a:gd name="T1" fmla="*/ 185 h 273"/>
                  <a:gd name="T2" fmla="*/ 245 w 388"/>
                  <a:gd name="T3" fmla="*/ 185 h 273"/>
                  <a:gd name="T4" fmla="*/ 290 w 388"/>
                  <a:gd name="T5" fmla="*/ 207 h 273"/>
                  <a:gd name="T6" fmla="*/ 340 w 388"/>
                  <a:gd name="T7" fmla="*/ 269 h 273"/>
                  <a:gd name="T8" fmla="*/ 342 w 388"/>
                  <a:gd name="T9" fmla="*/ 271 h 273"/>
                  <a:gd name="T10" fmla="*/ 342 w 388"/>
                  <a:gd name="T11" fmla="*/ 271 h 273"/>
                  <a:gd name="T12" fmla="*/ 345 w 388"/>
                  <a:gd name="T13" fmla="*/ 272 h 273"/>
                  <a:gd name="T14" fmla="*/ 345 w 388"/>
                  <a:gd name="T15" fmla="*/ 273 h 273"/>
                  <a:gd name="T16" fmla="*/ 348 w 388"/>
                  <a:gd name="T17" fmla="*/ 273 h 273"/>
                  <a:gd name="T18" fmla="*/ 349 w 388"/>
                  <a:gd name="T19" fmla="*/ 273 h 273"/>
                  <a:gd name="T20" fmla="*/ 354 w 388"/>
                  <a:gd name="T21" fmla="*/ 272 h 273"/>
                  <a:gd name="T22" fmla="*/ 388 w 388"/>
                  <a:gd name="T23" fmla="*/ 212 h 273"/>
                  <a:gd name="T24" fmla="*/ 314 w 388"/>
                  <a:gd name="T25" fmla="*/ 15 h 273"/>
                  <a:gd name="T26" fmla="*/ 277 w 388"/>
                  <a:gd name="T27" fmla="*/ 2 h 273"/>
                  <a:gd name="T28" fmla="*/ 253 w 388"/>
                  <a:gd name="T29" fmla="*/ 5 h 273"/>
                  <a:gd name="T30" fmla="*/ 244 w 388"/>
                  <a:gd name="T31" fmla="*/ 10 h 273"/>
                  <a:gd name="T32" fmla="*/ 194 w 388"/>
                  <a:gd name="T33" fmla="*/ 10 h 273"/>
                  <a:gd name="T34" fmla="*/ 144 w 388"/>
                  <a:gd name="T35" fmla="*/ 10 h 273"/>
                  <a:gd name="T36" fmla="*/ 135 w 388"/>
                  <a:gd name="T37" fmla="*/ 5 h 273"/>
                  <a:gd name="T38" fmla="*/ 111 w 388"/>
                  <a:gd name="T39" fmla="*/ 2 h 273"/>
                  <a:gd name="T40" fmla="*/ 74 w 388"/>
                  <a:gd name="T41" fmla="*/ 15 h 273"/>
                  <a:gd name="T42" fmla="*/ 0 w 388"/>
                  <a:gd name="T43" fmla="*/ 212 h 273"/>
                  <a:gd name="T44" fmla="*/ 34 w 388"/>
                  <a:gd name="T45" fmla="*/ 272 h 273"/>
                  <a:gd name="T46" fmla="*/ 39 w 388"/>
                  <a:gd name="T47" fmla="*/ 273 h 273"/>
                  <a:gd name="T48" fmla="*/ 40 w 388"/>
                  <a:gd name="T49" fmla="*/ 273 h 273"/>
                  <a:gd name="T50" fmla="*/ 43 w 388"/>
                  <a:gd name="T51" fmla="*/ 273 h 273"/>
                  <a:gd name="T52" fmla="*/ 43 w 388"/>
                  <a:gd name="T53" fmla="*/ 272 h 273"/>
                  <a:gd name="T54" fmla="*/ 46 w 388"/>
                  <a:gd name="T55" fmla="*/ 271 h 273"/>
                  <a:gd name="T56" fmla="*/ 46 w 388"/>
                  <a:gd name="T57" fmla="*/ 271 h 273"/>
                  <a:gd name="T58" fmla="*/ 48 w 388"/>
                  <a:gd name="T59" fmla="*/ 269 h 273"/>
                  <a:gd name="T60" fmla="*/ 98 w 388"/>
                  <a:gd name="T61" fmla="*/ 207 h 273"/>
                  <a:gd name="T62" fmla="*/ 143 w 388"/>
                  <a:gd name="T63" fmla="*/ 185 h 273"/>
                  <a:gd name="T64" fmla="*/ 194 w 388"/>
                  <a:gd name="T65" fmla="*/ 18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8" h="273">
                    <a:moveTo>
                      <a:pt x="194" y="185"/>
                    </a:moveTo>
                    <a:cubicBezTo>
                      <a:pt x="245" y="185"/>
                      <a:pt x="245" y="185"/>
                      <a:pt x="245" y="185"/>
                    </a:cubicBezTo>
                    <a:cubicBezTo>
                      <a:pt x="262" y="185"/>
                      <a:pt x="279" y="193"/>
                      <a:pt x="290" y="207"/>
                    </a:cubicBezTo>
                    <a:cubicBezTo>
                      <a:pt x="340" y="269"/>
                      <a:pt x="340" y="269"/>
                      <a:pt x="340" y="269"/>
                    </a:cubicBezTo>
                    <a:cubicBezTo>
                      <a:pt x="340" y="269"/>
                      <a:pt x="341" y="270"/>
                      <a:pt x="342" y="271"/>
                    </a:cubicBezTo>
                    <a:cubicBezTo>
                      <a:pt x="342" y="271"/>
                      <a:pt x="342" y="271"/>
                      <a:pt x="342" y="271"/>
                    </a:cubicBezTo>
                    <a:cubicBezTo>
                      <a:pt x="343" y="272"/>
                      <a:pt x="344" y="272"/>
                      <a:pt x="345" y="272"/>
                    </a:cubicBezTo>
                    <a:cubicBezTo>
                      <a:pt x="345" y="272"/>
                      <a:pt x="345" y="273"/>
                      <a:pt x="345" y="273"/>
                    </a:cubicBezTo>
                    <a:cubicBezTo>
                      <a:pt x="346" y="273"/>
                      <a:pt x="347" y="273"/>
                      <a:pt x="348" y="273"/>
                    </a:cubicBezTo>
                    <a:cubicBezTo>
                      <a:pt x="349" y="273"/>
                      <a:pt x="349" y="273"/>
                      <a:pt x="349" y="273"/>
                    </a:cubicBezTo>
                    <a:cubicBezTo>
                      <a:pt x="350" y="273"/>
                      <a:pt x="352" y="273"/>
                      <a:pt x="354" y="272"/>
                    </a:cubicBezTo>
                    <a:cubicBezTo>
                      <a:pt x="367" y="267"/>
                      <a:pt x="388" y="253"/>
                      <a:pt x="388" y="212"/>
                    </a:cubicBezTo>
                    <a:cubicBezTo>
                      <a:pt x="388" y="130"/>
                      <a:pt x="324" y="19"/>
                      <a:pt x="314" y="15"/>
                    </a:cubicBezTo>
                    <a:cubicBezTo>
                      <a:pt x="277" y="2"/>
                      <a:pt x="277" y="2"/>
                      <a:pt x="277" y="2"/>
                    </a:cubicBezTo>
                    <a:cubicBezTo>
                      <a:pt x="269" y="0"/>
                      <a:pt x="260" y="1"/>
                      <a:pt x="253" y="5"/>
                    </a:cubicBezTo>
                    <a:cubicBezTo>
                      <a:pt x="244" y="10"/>
                      <a:pt x="244" y="10"/>
                      <a:pt x="244" y="10"/>
                    </a:cubicBezTo>
                    <a:cubicBezTo>
                      <a:pt x="194" y="10"/>
                      <a:pt x="194" y="10"/>
                      <a:pt x="194" y="10"/>
                    </a:cubicBezTo>
                    <a:cubicBezTo>
                      <a:pt x="144" y="10"/>
                      <a:pt x="144" y="10"/>
                      <a:pt x="144" y="10"/>
                    </a:cubicBezTo>
                    <a:cubicBezTo>
                      <a:pt x="135" y="5"/>
                      <a:pt x="135" y="5"/>
                      <a:pt x="135" y="5"/>
                    </a:cubicBezTo>
                    <a:cubicBezTo>
                      <a:pt x="128" y="1"/>
                      <a:pt x="119" y="0"/>
                      <a:pt x="111" y="2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64" y="19"/>
                      <a:pt x="0" y="130"/>
                      <a:pt x="0" y="212"/>
                    </a:cubicBezTo>
                    <a:cubicBezTo>
                      <a:pt x="0" y="253"/>
                      <a:pt x="21" y="267"/>
                      <a:pt x="34" y="272"/>
                    </a:cubicBezTo>
                    <a:cubicBezTo>
                      <a:pt x="36" y="273"/>
                      <a:pt x="38" y="273"/>
                      <a:pt x="39" y="273"/>
                    </a:cubicBezTo>
                    <a:cubicBezTo>
                      <a:pt x="39" y="273"/>
                      <a:pt x="39" y="273"/>
                      <a:pt x="40" y="273"/>
                    </a:cubicBezTo>
                    <a:cubicBezTo>
                      <a:pt x="41" y="273"/>
                      <a:pt x="42" y="273"/>
                      <a:pt x="43" y="273"/>
                    </a:cubicBezTo>
                    <a:cubicBezTo>
                      <a:pt x="43" y="273"/>
                      <a:pt x="43" y="272"/>
                      <a:pt x="43" y="272"/>
                    </a:cubicBezTo>
                    <a:cubicBezTo>
                      <a:pt x="44" y="272"/>
                      <a:pt x="45" y="272"/>
                      <a:pt x="46" y="271"/>
                    </a:cubicBezTo>
                    <a:cubicBezTo>
                      <a:pt x="46" y="271"/>
                      <a:pt x="46" y="271"/>
                      <a:pt x="46" y="271"/>
                    </a:cubicBezTo>
                    <a:cubicBezTo>
                      <a:pt x="47" y="270"/>
                      <a:pt x="48" y="269"/>
                      <a:pt x="48" y="269"/>
                    </a:cubicBezTo>
                    <a:cubicBezTo>
                      <a:pt x="98" y="207"/>
                      <a:pt x="98" y="207"/>
                      <a:pt x="98" y="207"/>
                    </a:cubicBezTo>
                    <a:cubicBezTo>
                      <a:pt x="109" y="193"/>
                      <a:pt x="126" y="185"/>
                      <a:pt x="143" y="185"/>
                    </a:cubicBezTo>
                    <a:lnTo>
                      <a:pt x="194" y="1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" name="Oval 25">
                <a:extLst>
                  <a:ext uri="{FF2B5EF4-FFF2-40B4-BE49-F238E27FC236}">
                    <a16:creationId xmlns:a16="http://schemas.microsoft.com/office/drawing/2014/main" id="{0C5AAA7F-3FA1-40FD-8B05-3B96224B6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0" y="1812"/>
                <a:ext cx="34" cy="34"/>
              </a:xfrm>
              <a:prstGeom prst="ellipse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CA670D-F83B-436E-ADE9-1C4D6A92B280}"/>
              </a:ext>
            </a:extLst>
          </p:cNvPr>
          <p:cNvGrpSpPr/>
          <p:nvPr/>
        </p:nvGrpSpPr>
        <p:grpSpPr>
          <a:xfrm>
            <a:off x="588152" y="5476226"/>
            <a:ext cx="640080" cy="640080"/>
            <a:chOff x="588152" y="5476226"/>
            <a:chExt cx="640080" cy="64008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98BF292B-224A-4F9E-BAC5-3CAE30ACD40F}"/>
                </a:ext>
              </a:extLst>
            </p:cNvPr>
            <p:cNvSpPr/>
            <p:nvPr/>
          </p:nvSpPr>
          <p:spPr bwMode="auto">
            <a:xfrm>
              <a:off x="588152" y="5476226"/>
              <a:ext cx="640080" cy="640080"/>
            </a:xfrm>
            <a:prstGeom prst="ellipse">
              <a:avLst/>
            </a:prstGeom>
            <a:solidFill>
              <a:srgbClr val="002050"/>
            </a:solidFill>
            <a:ln>
              <a:noFill/>
            </a:ln>
            <a:effectLst>
              <a:outerShdw blurRad="152400" dist="76200" dir="2700000" sx="101000" sy="101000" algn="tl" rotWithShape="0">
                <a:srgbClr val="006BBC">
                  <a:alpha val="3098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grpSp>
          <p:nvGrpSpPr>
            <p:cNvPr id="151" name="Group 30">
              <a:extLst>
                <a:ext uri="{FF2B5EF4-FFF2-40B4-BE49-F238E27FC236}">
                  <a16:creationId xmlns:a16="http://schemas.microsoft.com/office/drawing/2014/main" id="{EFA3A4F5-E5FE-4B4E-9C17-838E62DAA9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0154" y="5668472"/>
              <a:ext cx="316077" cy="255588"/>
              <a:chOff x="3469" y="1860"/>
              <a:chExt cx="742" cy="600"/>
            </a:xfrm>
            <a:solidFill>
              <a:schemeClr val="bg1"/>
            </a:solidFill>
          </p:grpSpPr>
          <p:sp>
            <p:nvSpPr>
              <p:cNvPr id="152" name="Freeform 31">
                <a:extLst>
                  <a:ext uri="{FF2B5EF4-FFF2-40B4-BE49-F238E27FC236}">
                    <a16:creationId xmlns:a16="http://schemas.microsoft.com/office/drawing/2014/main" id="{43AEF975-1DED-43B8-8248-53C5C8DC6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1906"/>
                <a:ext cx="375" cy="508"/>
              </a:xfrm>
              <a:custGeom>
                <a:avLst/>
                <a:gdLst>
                  <a:gd name="T0" fmla="*/ 186 w 375"/>
                  <a:gd name="T1" fmla="*/ 508 h 508"/>
                  <a:gd name="T2" fmla="*/ 0 w 375"/>
                  <a:gd name="T3" fmla="*/ 204 h 508"/>
                  <a:gd name="T4" fmla="*/ 16 w 375"/>
                  <a:gd name="T5" fmla="*/ 195 h 508"/>
                  <a:gd name="T6" fmla="*/ 168 w 375"/>
                  <a:gd name="T7" fmla="*/ 444 h 508"/>
                  <a:gd name="T8" fmla="*/ 168 w 375"/>
                  <a:gd name="T9" fmla="*/ 0 h 508"/>
                  <a:gd name="T10" fmla="*/ 375 w 375"/>
                  <a:gd name="T11" fmla="*/ 192 h 508"/>
                  <a:gd name="T12" fmla="*/ 365 w 375"/>
                  <a:gd name="T13" fmla="*/ 206 h 508"/>
                  <a:gd name="T14" fmla="*/ 186 w 375"/>
                  <a:gd name="T15" fmla="*/ 41 h 508"/>
                  <a:gd name="T16" fmla="*/ 186 w 375"/>
                  <a:gd name="T17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508">
                    <a:moveTo>
                      <a:pt x="186" y="508"/>
                    </a:moveTo>
                    <a:lnTo>
                      <a:pt x="0" y="204"/>
                    </a:lnTo>
                    <a:lnTo>
                      <a:pt x="16" y="195"/>
                    </a:lnTo>
                    <a:lnTo>
                      <a:pt x="168" y="444"/>
                    </a:lnTo>
                    <a:lnTo>
                      <a:pt x="168" y="0"/>
                    </a:lnTo>
                    <a:lnTo>
                      <a:pt x="375" y="192"/>
                    </a:lnTo>
                    <a:lnTo>
                      <a:pt x="365" y="206"/>
                    </a:lnTo>
                    <a:lnTo>
                      <a:pt x="186" y="41"/>
                    </a:lnTo>
                    <a:lnTo>
                      <a:pt x="186" y="5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" name="Freeform 32">
                <a:extLst>
                  <a:ext uri="{FF2B5EF4-FFF2-40B4-BE49-F238E27FC236}">
                    <a16:creationId xmlns:a16="http://schemas.microsoft.com/office/drawing/2014/main" id="{FBC39944-D1B1-4F1B-AF04-71D853810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2098"/>
                <a:ext cx="501" cy="298"/>
              </a:xfrm>
              <a:custGeom>
                <a:avLst/>
                <a:gdLst>
                  <a:gd name="T0" fmla="*/ 9 w 501"/>
                  <a:gd name="T1" fmla="*/ 298 h 298"/>
                  <a:gd name="T2" fmla="*/ 0 w 501"/>
                  <a:gd name="T3" fmla="*/ 282 h 298"/>
                  <a:gd name="T4" fmla="*/ 493 w 501"/>
                  <a:gd name="T5" fmla="*/ 0 h 298"/>
                  <a:gd name="T6" fmla="*/ 501 w 501"/>
                  <a:gd name="T7" fmla="*/ 14 h 298"/>
                  <a:gd name="T8" fmla="*/ 9 w 501"/>
                  <a:gd name="T9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298">
                    <a:moveTo>
                      <a:pt x="9" y="298"/>
                    </a:moveTo>
                    <a:lnTo>
                      <a:pt x="0" y="282"/>
                    </a:lnTo>
                    <a:lnTo>
                      <a:pt x="493" y="0"/>
                    </a:lnTo>
                    <a:lnTo>
                      <a:pt x="501" y="14"/>
                    </a:lnTo>
                    <a:lnTo>
                      <a:pt x="9" y="2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" name="Freeform 33">
                <a:extLst>
                  <a:ext uri="{FF2B5EF4-FFF2-40B4-BE49-F238E27FC236}">
                    <a16:creationId xmlns:a16="http://schemas.microsoft.com/office/drawing/2014/main" id="{1DE30F99-438A-4382-A97C-FDBC58156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2096"/>
                <a:ext cx="614" cy="295"/>
              </a:xfrm>
              <a:custGeom>
                <a:avLst/>
                <a:gdLst>
                  <a:gd name="T0" fmla="*/ 16 w 614"/>
                  <a:gd name="T1" fmla="*/ 295 h 295"/>
                  <a:gd name="T2" fmla="*/ 0 w 614"/>
                  <a:gd name="T3" fmla="*/ 287 h 295"/>
                  <a:gd name="T4" fmla="*/ 131 w 614"/>
                  <a:gd name="T5" fmla="*/ 0 h 295"/>
                  <a:gd name="T6" fmla="*/ 506 w 614"/>
                  <a:gd name="T7" fmla="*/ 0 h 295"/>
                  <a:gd name="T8" fmla="*/ 614 w 614"/>
                  <a:gd name="T9" fmla="*/ 287 h 295"/>
                  <a:gd name="T10" fmla="*/ 596 w 614"/>
                  <a:gd name="T11" fmla="*/ 295 h 295"/>
                  <a:gd name="T12" fmla="*/ 494 w 614"/>
                  <a:gd name="T13" fmla="*/ 18 h 295"/>
                  <a:gd name="T14" fmla="*/ 143 w 614"/>
                  <a:gd name="T15" fmla="*/ 18 h 295"/>
                  <a:gd name="T16" fmla="*/ 16 w 614"/>
                  <a:gd name="T17" fmla="*/ 29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95">
                    <a:moveTo>
                      <a:pt x="16" y="295"/>
                    </a:moveTo>
                    <a:lnTo>
                      <a:pt x="0" y="287"/>
                    </a:lnTo>
                    <a:lnTo>
                      <a:pt x="131" y="0"/>
                    </a:lnTo>
                    <a:lnTo>
                      <a:pt x="506" y="0"/>
                    </a:lnTo>
                    <a:lnTo>
                      <a:pt x="614" y="287"/>
                    </a:lnTo>
                    <a:lnTo>
                      <a:pt x="596" y="295"/>
                    </a:lnTo>
                    <a:lnTo>
                      <a:pt x="494" y="18"/>
                    </a:lnTo>
                    <a:lnTo>
                      <a:pt x="143" y="18"/>
                    </a:lnTo>
                    <a:lnTo>
                      <a:pt x="16" y="2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" name="Oval 34">
                <a:extLst>
                  <a:ext uri="{FF2B5EF4-FFF2-40B4-BE49-F238E27FC236}">
                    <a16:creationId xmlns:a16="http://schemas.microsoft.com/office/drawing/2014/main" id="{A113B8E7-D8AE-4B0C-ACDC-528BB0BC9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" y="18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" name="Oval 35">
                <a:extLst>
                  <a:ext uri="{FF2B5EF4-FFF2-40B4-BE49-F238E27FC236}">
                    <a16:creationId xmlns:a16="http://schemas.microsoft.com/office/drawing/2014/main" id="{B6C07FD2-03AD-4D04-B22B-09D4016A0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039"/>
                <a:ext cx="145" cy="146"/>
              </a:xfrm>
              <a:prstGeom prst="ellipse">
                <a:avLst/>
              </a:prstGeom>
              <a:solidFill>
                <a:srgbClr val="00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" name="Oval 36">
                <a:extLst>
                  <a:ext uri="{FF2B5EF4-FFF2-40B4-BE49-F238E27FC236}">
                    <a16:creationId xmlns:a16="http://schemas.microsoft.com/office/drawing/2014/main" id="{0E254B24-09B8-440F-B9D9-DED551673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" y="2032"/>
                <a:ext cx="146" cy="14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8" name="Oval 37">
                <a:extLst>
                  <a:ext uri="{FF2B5EF4-FFF2-40B4-BE49-F238E27FC236}">
                    <a16:creationId xmlns:a16="http://schemas.microsoft.com/office/drawing/2014/main" id="{C2C34EDD-7156-49E8-8DCA-0F30214D7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" y="2314"/>
                <a:ext cx="144" cy="14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9" name="Oval 38">
                <a:extLst>
                  <a:ext uri="{FF2B5EF4-FFF2-40B4-BE49-F238E27FC236}">
                    <a16:creationId xmlns:a16="http://schemas.microsoft.com/office/drawing/2014/main" id="{4C505036-06F5-458C-B8F8-704AAE936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9" y="2314"/>
                <a:ext cx="145" cy="14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0" name="Oval 39">
                <a:extLst>
                  <a:ext uri="{FF2B5EF4-FFF2-40B4-BE49-F238E27FC236}">
                    <a16:creationId xmlns:a16="http://schemas.microsoft.com/office/drawing/2014/main" id="{F4FDB900-6782-4D39-9B8E-BC1711AA8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6" y="2314"/>
                <a:ext cx="145" cy="146"/>
              </a:xfrm>
              <a:prstGeom prst="ellipse">
                <a:avLst/>
              </a:prstGeom>
              <a:solidFill>
                <a:srgbClr val="00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EBF3CF-BE40-46F6-A5A5-C90CCDB522DD}"/>
              </a:ext>
            </a:extLst>
          </p:cNvPr>
          <p:cNvGrpSpPr/>
          <p:nvPr/>
        </p:nvGrpSpPr>
        <p:grpSpPr>
          <a:xfrm>
            <a:off x="588151" y="1688600"/>
            <a:ext cx="640080" cy="640080"/>
            <a:chOff x="588151" y="1688600"/>
            <a:chExt cx="640080" cy="640080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0F71ADE-4770-4402-B154-FABA18F97B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8151" y="1688600"/>
              <a:ext cx="640080" cy="640080"/>
            </a:xfrm>
            <a:prstGeom prst="ellipse">
              <a:avLst/>
            </a:prstGeom>
            <a:solidFill>
              <a:srgbClr val="009EE5"/>
            </a:solidFill>
            <a:ln>
              <a:noFill/>
            </a:ln>
            <a:effectLst>
              <a:outerShdw blurRad="152400" dist="76200" dir="2700000" sx="101000" sy="101000" algn="tl" rotWithShape="0">
                <a:srgbClr val="006BBC">
                  <a:alpha val="3098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6BAAF04-2624-4219-BE3E-5A469EF72DBD}"/>
                </a:ext>
              </a:extLst>
            </p:cNvPr>
            <p:cNvGrpSpPr/>
            <p:nvPr/>
          </p:nvGrpSpPr>
          <p:grpSpPr>
            <a:xfrm>
              <a:off x="723472" y="1834134"/>
              <a:ext cx="404333" cy="292228"/>
              <a:chOff x="10095954" y="3130583"/>
              <a:chExt cx="695187" cy="50244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5B7864AD-3DF4-4EB1-BC27-E28A6B2C95FF}"/>
                  </a:ext>
                </a:extLst>
              </p:cNvPr>
              <p:cNvGrpSpPr/>
              <p:nvPr/>
            </p:nvGrpSpPr>
            <p:grpSpPr>
              <a:xfrm>
                <a:off x="10607167" y="3375619"/>
                <a:ext cx="183974" cy="94784"/>
                <a:chOff x="10596957" y="3173263"/>
                <a:chExt cx="360908" cy="185941"/>
              </a:xfrm>
            </p:grpSpPr>
            <p:sp>
              <p:nvSpPr>
                <p:cNvPr id="222" name="Freeform 13">
                  <a:extLst>
                    <a:ext uri="{FF2B5EF4-FFF2-40B4-BE49-F238E27FC236}">
                      <a16:creationId xmlns:a16="http://schemas.microsoft.com/office/drawing/2014/main" id="{1A97E0FF-27F2-4CB4-B1E5-87A4E1D9C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39632" y="3173263"/>
                  <a:ext cx="274339" cy="177406"/>
                </a:xfrm>
                <a:custGeom>
                  <a:avLst/>
                  <a:gdLst>
                    <a:gd name="T0" fmla="*/ 240 w 255"/>
                    <a:gd name="T1" fmla="*/ 0 h 165"/>
                    <a:gd name="T2" fmla="*/ 16 w 255"/>
                    <a:gd name="T3" fmla="*/ 0 h 165"/>
                    <a:gd name="T4" fmla="*/ 0 w 255"/>
                    <a:gd name="T5" fmla="*/ 15 h 165"/>
                    <a:gd name="T6" fmla="*/ 0 w 255"/>
                    <a:gd name="T7" fmla="*/ 165 h 165"/>
                    <a:gd name="T8" fmla="*/ 255 w 255"/>
                    <a:gd name="T9" fmla="*/ 165 h 165"/>
                    <a:gd name="T10" fmla="*/ 255 w 255"/>
                    <a:gd name="T11" fmla="*/ 15 h 165"/>
                    <a:gd name="T12" fmla="*/ 240 w 255"/>
                    <a:gd name="T13" fmla="*/ 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5" h="165">
                      <a:moveTo>
                        <a:pt x="240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5"/>
                      </a:cubicBezTo>
                      <a:cubicBezTo>
                        <a:pt x="0" y="165"/>
                        <a:pt x="0" y="165"/>
                        <a:pt x="0" y="165"/>
                      </a:cubicBezTo>
                      <a:cubicBezTo>
                        <a:pt x="255" y="165"/>
                        <a:pt x="255" y="165"/>
                        <a:pt x="255" y="165"/>
                      </a:cubicBezTo>
                      <a:cubicBezTo>
                        <a:pt x="255" y="15"/>
                        <a:pt x="255" y="15"/>
                        <a:pt x="255" y="15"/>
                      </a:cubicBezTo>
                      <a:cubicBezTo>
                        <a:pt x="255" y="7"/>
                        <a:pt x="248" y="0"/>
                        <a:pt x="240" y="0"/>
                      </a:cubicBezTo>
                      <a:close/>
                    </a:path>
                  </a:pathLst>
                </a:custGeom>
                <a:solidFill>
                  <a:srgbClr val="002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4">
                  <a:extLst>
                    <a:ext uri="{FF2B5EF4-FFF2-40B4-BE49-F238E27FC236}">
                      <a16:creationId xmlns:a16="http://schemas.microsoft.com/office/drawing/2014/main" id="{4E0F6EC9-95C8-47FB-A140-FF5600B24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96957" y="3338476"/>
                  <a:ext cx="360908" cy="20728"/>
                </a:xfrm>
                <a:custGeom>
                  <a:avLst/>
                  <a:gdLst>
                    <a:gd name="T0" fmla="*/ 317 w 336"/>
                    <a:gd name="T1" fmla="*/ 19 h 19"/>
                    <a:gd name="T2" fmla="*/ 18 w 336"/>
                    <a:gd name="T3" fmla="*/ 19 h 19"/>
                    <a:gd name="T4" fmla="*/ 0 w 336"/>
                    <a:gd name="T5" fmla="*/ 0 h 19"/>
                    <a:gd name="T6" fmla="*/ 336 w 336"/>
                    <a:gd name="T7" fmla="*/ 0 h 19"/>
                    <a:gd name="T8" fmla="*/ 317 w 33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6" h="19">
                      <a:moveTo>
                        <a:pt x="317" y="19"/>
                      </a:move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8" y="19"/>
                        <a:pt x="0" y="11"/>
                        <a:pt x="0" y="0"/>
                      </a:cubicBezTo>
                      <a:cubicBezTo>
                        <a:pt x="336" y="0"/>
                        <a:pt x="336" y="0"/>
                        <a:pt x="336" y="0"/>
                      </a:cubicBezTo>
                      <a:cubicBezTo>
                        <a:pt x="336" y="11"/>
                        <a:pt x="327" y="19"/>
                        <a:pt x="317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78C6CBD-91BB-4A37-9E8F-66BC797C57DF}"/>
                  </a:ext>
                </a:extLst>
              </p:cNvPr>
              <p:cNvGrpSpPr/>
              <p:nvPr/>
            </p:nvGrpSpPr>
            <p:grpSpPr>
              <a:xfrm>
                <a:off x="10095954" y="3377260"/>
                <a:ext cx="69602" cy="114178"/>
                <a:chOff x="10474419" y="3115347"/>
                <a:chExt cx="108516" cy="178016"/>
              </a:xfrm>
            </p:grpSpPr>
            <p:sp>
              <p:nvSpPr>
                <p:cNvPr id="220" name="Freeform 15">
                  <a:extLst>
                    <a:ext uri="{FF2B5EF4-FFF2-40B4-BE49-F238E27FC236}">
                      <a16:creationId xmlns:a16="http://schemas.microsoft.com/office/drawing/2014/main" id="{D3AFBBE0-474E-452C-B5DC-B4FA7FE7C8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74419" y="3239714"/>
                  <a:ext cx="108516" cy="53649"/>
                </a:xfrm>
                <a:custGeom>
                  <a:avLst/>
                  <a:gdLst>
                    <a:gd name="T0" fmla="*/ 87 w 101"/>
                    <a:gd name="T1" fmla="*/ 50 h 50"/>
                    <a:gd name="T2" fmla="*/ 14 w 101"/>
                    <a:gd name="T3" fmla="*/ 50 h 50"/>
                    <a:gd name="T4" fmla="*/ 0 w 101"/>
                    <a:gd name="T5" fmla="*/ 36 h 50"/>
                    <a:gd name="T6" fmla="*/ 0 w 101"/>
                    <a:gd name="T7" fmla="*/ 15 h 50"/>
                    <a:gd name="T8" fmla="*/ 51 w 101"/>
                    <a:gd name="T9" fmla="*/ 0 h 50"/>
                    <a:gd name="T10" fmla="*/ 101 w 101"/>
                    <a:gd name="T11" fmla="*/ 15 h 50"/>
                    <a:gd name="T12" fmla="*/ 101 w 101"/>
                    <a:gd name="T13" fmla="*/ 36 h 50"/>
                    <a:gd name="T14" fmla="*/ 87 w 101"/>
                    <a:gd name="T1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1" h="50">
                      <a:moveTo>
                        <a:pt x="87" y="50"/>
                      </a:move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7" y="50"/>
                        <a:pt x="0" y="44"/>
                        <a:pt x="0" y="36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7"/>
                        <a:pt x="51" y="0"/>
                        <a:pt x="51" y="0"/>
                      </a:cubicBezTo>
                      <a:cubicBezTo>
                        <a:pt x="51" y="0"/>
                        <a:pt x="101" y="7"/>
                        <a:pt x="101" y="15"/>
                      </a:cubicBezTo>
                      <a:cubicBezTo>
                        <a:pt x="101" y="36"/>
                        <a:pt x="101" y="36"/>
                        <a:pt x="101" y="36"/>
                      </a:cubicBezTo>
                      <a:cubicBezTo>
                        <a:pt x="101" y="44"/>
                        <a:pt x="95" y="50"/>
                        <a:pt x="87" y="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6">
                  <a:extLst>
                    <a:ext uri="{FF2B5EF4-FFF2-40B4-BE49-F238E27FC236}">
                      <a16:creationId xmlns:a16="http://schemas.microsoft.com/office/drawing/2014/main" id="{94A055AD-7D1F-472F-9732-670A3F959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74419" y="3115347"/>
                  <a:ext cx="108516" cy="140828"/>
                </a:xfrm>
                <a:custGeom>
                  <a:avLst/>
                  <a:gdLst>
                    <a:gd name="T0" fmla="*/ 87 w 101"/>
                    <a:gd name="T1" fmla="*/ 0 h 131"/>
                    <a:gd name="T2" fmla="*/ 14 w 101"/>
                    <a:gd name="T3" fmla="*/ 0 h 131"/>
                    <a:gd name="T4" fmla="*/ 0 w 101"/>
                    <a:gd name="T5" fmla="*/ 14 h 131"/>
                    <a:gd name="T6" fmla="*/ 0 w 101"/>
                    <a:gd name="T7" fmla="*/ 131 h 131"/>
                    <a:gd name="T8" fmla="*/ 101 w 101"/>
                    <a:gd name="T9" fmla="*/ 131 h 131"/>
                    <a:gd name="T10" fmla="*/ 101 w 101"/>
                    <a:gd name="T11" fmla="*/ 14 h 131"/>
                    <a:gd name="T12" fmla="*/ 87 w 101"/>
                    <a:gd name="T13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1" h="131">
                      <a:moveTo>
                        <a:pt x="87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0"/>
                        <a:pt x="0" y="6"/>
                        <a:pt x="0" y="14"/>
                      </a:cubicBezTo>
                      <a:cubicBezTo>
                        <a:pt x="0" y="131"/>
                        <a:pt x="0" y="131"/>
                        <a:pt x="0" y="131"/>
                      </a:cubicBezTo>
                      <a:cubicBezTo>
                        <a:pt x="101" y="131"/>
                        <a:pt x="101" y="131"/>
                        <a:pt x="101" y="131"/>
                      </a:cubicBezTo>
                      <a:cubicBezTo>
                        <a:pt x="101" y="14"/>
                        <a:pt x="101" y="14"/>
                        <a:pt x="101" y="14"/>
                      </a:cubicBezTo>
                      <a:cubicBezTo>
                        <a:pt x="101" y="6"/>
                        <a:pt x="95" y="0"/>
                        <a:pt x="87" y="0"/>
                      </a:cubicBezTo>
                      <a:close/>
                    </a:path>
                  </a:pathLst>
                </a:custGeom>
                <a:solidFill>
                  <a:srgbClr val="002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7" name="Freeform 18">
                <a:extLst>
                  <a:ext uri="{FF2B5EF4-FFF2-40B4-BE49-F238E27FC236}">
                    <a16:creationId xmlns:a16="http://schemas.microsoft.com/office/drawing/2014/main" id="{0FFD429D-9330-48B9-B4EE-514246B3E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8135" y="3130583"/>
                <a:ext cx="200352" cy="104945"/>
              </a:xfrm>
              <a:custGeom>
                <a:avLst/>
                <a:gdLst>
                  <a:gd name="T0" fmla="*/ 165 w 203"/>
                  <a:gd name="T1" fmla="*/ 30 h 106"/>
                  <a:gd name="T2" fmla="*/ 136 w 203"/>
                  <a:gd name="T3" fmla="*/ 43 h 106"/>
                  <a:gd name="T4" fmla="*/ 86 w 203"/>
                  <a:gd name="T5" fmla="*/ 0 h 106"/>
                  <a:gd name="T6" fmla="*/ 35 w 203"/>
                  <a:gd name="T7" fmla="*/ 51 h 106"/>
                  <a:gd name="T8" fmla="*/ 35 w 203"/>
                  <a:gd name="T9" fmla="*/ 52 h 106"/>
                  <a:gd name="T10" fmla="*/ 27 w 203"/>
                  <a:gd name="T11" fmla="*/ 50 h 106"/>
                  <a:gd name="T12" fmla="*/ 0 w 203"/>
                  <a:gd name="T13" fmla="*/ 78 h 106"/>
                  <a:gd name="T14" fmla="*/ 27 w 203"/>
                  <a:gd name="T15" fmla="*/ 106 h 106"/>
                  <a:gd name="T16" fmla="*/ 165 w 203"/>
                  <a:gd name="T17" fmla="*/ 106 h 106"/>
                  <a:gd name="T18" fmla="*/ 203 w 203"/>
                  <a:gd name="T19" fmla="*/ 68 h 106"/>
                  <a:gd name="T20" fmla="*/ 165 w 203"/>
                  <a:gd name="T21" fmla="*/ 3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3" h="106">
                    <a:moveTo>
                      <a:pt x="165" y="30"/>
                    </a:moveTo>
                    <a:cubicBezTo>
                      <a:pt x="153" y="30"/>
                      <a:pt x="143" y="35"/>
                      <a:pt x="136" y="43"/>
                    </a:cubicBezTo>
                    <a:cubicBezTo>
                      <a:pt x="132" y="19"/>
                      <a:pt x="111" y="0"/>
                      <a:pt x="86" y="0"/>
                    </a:cubicBezTo>
                    <a:cubicBezTo>
                      <a:pt x="57" y="0"/>
                      <a:pt x="35" y="23"/>
                      <a:pt x="35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2" y="51"/>
                      <a:pt x="30" y="50"/>
                      <a:pt x="27" y="50"/>
                    </a:cubicBezTo>
                    <a:cubicBezTo>
                      <a:pt x="12" y="50"/>
                      <a:pt x="0" y="63"/>
                      <a:pt x="0" y="78"/>
                    </a:cubicBezTo>
                    <a:cubicBezTo>
                      <a:pt x="0" y="93"/>
                      <a:pt x="12" y="106"/>
                      <a:pt x="27" y="106"/>
                    </a:cubicBezTo>
                    <a:cubicBezTo>
                      <a:pt x="30" y="106"/>
                      <a:pt x="160" y="106"/>
                      <a:pt x="165" y="106"/>
                    </a:cubicBezTo>
                    <a:cubicBezTo>
                      <a:pt x="186" y="106"/>
                      <a:pt x="203" y="89"/>
                      <a:pt x="203" y="68"/>
                    </a:cubicBezTo>
                    <a:cubicBezTo>
                      <a:pt x="203" y="47"/>
                      <a:pt x="186" y="30"/>
                      <a:pt x="165" y="30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C7DD299B-2FEE-45AA-B8F2-C0327E148EFD}"/>
                  </a:ext>
                </a:extLst>
              </p:cNvPr>
              <p:cNvGrpSpPr/>
              <p:nvPr/>
            </p:nvGrpSpPr>
            <p:grpSpPr>
              <a:xfrm>
                <a:off x="10167909" y="3225726"/>
                <a:ext cx="491281" cy="135292"/>
                <a:chOff x="1683087" y="2959790"/>
                <a:chExt cx="491281" cy="135292"/>
              </a:xfrm>
            </p:grpSpPr>
            <p:sp>
              <p:nvSpPr>
                <p:cNvPr id="185" name="Freeform 11">
                  <a:extLst>
                    <a:ext uri="{FF2B5EF4-FFF2-40B4-BE49-F238E27FC236}">
                      <a16:creationId xmlns:a16="http://schemas.microsoft.com/office/drawing/2014/main" id="{0EFE02D1-8894-4909-BE9A-85F394C901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44123" y="2959790"/>
                  <a:ext cx="130245" cy="127216"/>
                </a:xfrm>
                <a:custGeom>
                  <a:avLst/>
                  <a:gdLst>
                    <a:gd name="T0" fmla="*/ 94 w 105"/>
                    <a:gd name="T1" fmla="*/ 102 h 102"/>
                    <a:gd name="T2" fmla="*/ 85 w 105"/>
                    <a:gd name="T3" fmla="*/ 85 h 102"/>
                    <a:gd name="T4" fmla="*/ 95 w 105"/>
                    <a:gd name="T5" fmla="*/ 79 h 102"/>
                    <a:gd name="T6" fmla="*/ 105 w 105"/>
                    <a:gd name="T7" fmla="*/ 96 h 102"/>
                    <a:gd name="T8" fmla="*/ 94 w 105"/>
                    <a:gd name="T9" fmla="*/ 102 h 102"/>
                    <a:gd name="T10" fmla="*/ 74 w 105"/>
                    <a:gd name="T11" fmla="*/ 69 h 102"/>
                    <a:gd name="T12" fmla="*/ 62 w 105"/>
                    <a:gd name="T13" fmla="*/ 55 h 102"/>
                    <a:gd name="T14" fmla="*/ 71 w 105"/>
                    <a:gd name="T15" fmla="*/ 47 h 102"/>
                    <a:gd name="T16" fmla="*/ 84 w 105"/>
                    <a:gd name="T17" fmla="*/ 62 h 102"/>
                    <a:gd name="T18" fmla="*/ 74 w 105"/>
                    <a:gd name="T19" fmla="*/ 69 h 102"/>
                    <a:gd name="T20" fmla="*/ 48 w 105"/>
                    <a:gd name="T21" fmla="*/ 42 h 102"/>
                    <a:gd name="T22" fmla="*/ 33 w 105"/>
                    <a:gd name="T23" fmla="*/ 30 h 102"/>
                    <a:gd name="T24" fmla="*/ 40 w 105"/>
                    <a:gd name="T25" fmla="*/ 20 h 102"/>
                    <a:gd name="T26" fmla="*/ 56 w 105"/>
                    <a:gd name="T27" fmla="*/ 33 h 102"/>
                    <a:gd name="T28" fmla="*/ 48 w 105"/>
                    <a:gd name="T29" fmla="*/ 42 h 102"/>
                    <a:gd name="T30" fmla="*/ 17 w 105"/>
                    <a:gd name="T31" fmla="*/ 19 h 102"/>
                    <a:gd name="T32" fmla="*/ 0 w 105"/>
                    <a:gd name="T33" fmla="*/ 11 h 102"/>
                    <a:gd name="T34" fmla="*/ 5 w 105"/>
                    <a:gd name="T35" fmla="*/ 0 h 102"/>
                    <a:gd name="T36" fmla="*/ 23 w 105"/>
                    <a:gd name="T37" fmla="*/ 9 h 102"/>
                    <a:gd name="T38" fmla="*/ 17 w 105"/>
                    <a:gd name="T39" fmla="*/ 1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102">
                      <a:moveTo>
                        <a:pt x="94" y="102"/>
                      </a:moveTo>
                      <a:cubicBezTo>
                        <a:pt x="92" y="96"/>
                        <a:pt x="88" y="90"/>
                        <a:pt x="85" y="85"/>
                      </a:cubicBezTo>
                      <a:cubicBezTo>
                        <a:pt x="95" y="79"/>
                        <a:pt x="95" y="79"/>
                        <a:pt x="95" y="79"/>
                      </a:cubicBezTo>
                      <a:cubicBezTo>
                        <a:pt x="99" y="84"/>
                        <a:pt x="102" y="90"/>
                        <a:pt x="105" y="96"/>
                      </a:cubicBezTo>
                      <a:lnTo>
                        <a:pt x="94" y="102"/>
                      </a:lnTo>
                      <a:close/>
                      <a:moveTo>
                        <a:pt x="74" y="69"/>
                      </a:moveTo>
                      <a:cubicBezTo>
                        <a:pt x="70" y="64"/>
                        <a:pt x="66" y="59"/>
                        <a:pt x="62" y="55"/>
                      </a:cubicBezTo>
                      <a:cubicBezTo>
                        <a:pt x="71" y="47"/>
                        <a:pt x="71" y="47"/>
                        <a:pt x="71" y="47"/>
                      </a:cubicBezTo>
                      <a:cubicBezTo>
                        <a:pt x="75" y="52"/>
                        <a:pt x="80" y="57"/>
                        <a:pt x="84" y="62"/>
                      </a:cubicBezTo>
                      <a:lnTo>
                        <a:pt x="74" y="69"/>
                      </a:lnTo>
                      <a:close/>
                      <a:moveTo>
                        <a:pt x="48" y="42"/>
                      </a:moveTo>
                      <a:cubicBezTo>
                        <a:pt x="43" y="37"/>
                        <a:pt x="38" y="33"/>
                        <a:pt x="33" y="3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6" y="24"/>
                        <a:pt x="51" y="28"/>
                        <a:pt x="56" y="33"/>
                      </a:cubicBezTo>
                      <a:lnTo>
                        <a:pt x="48" y="42"/>
                      </a:lnTo>
                      <a:close/>
                      <a:moveTo>
                        <a:pt x="17" y="19"/>
                      </a:moveTo>
                      <a:cubicBezTo>
                        <a:pt x="12" y="16"/>
                        <a:pt x="6" y="13"/>
                        <a:pt x="0" y="1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3"/>
                        <a:pt x="17" y="6"/>
                        <a:pt x="23" y="9"/>
                      </a:cubicBezTo>
                      <a:lnTo>
                        <a:pt x="17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13">
                  <a:extLst>
                    <a:ext uri="{FF2B5EF4-FFF2-40B4-BE49-F238E27FC236}">
                      <a16:creationId xmlns:a16="http://schemas.microsoft.com/office/drawing/2014/main" id="{9F5EAD3D-4DB9-4495-90C8-C5C1159A7F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83087" y="2959790"/>
                  <a:ext cx="134283" cy="135292"/>
                </a:xfrm>
                <a:custGeom>
                  <a:avLst/>
                  <a:gdLst>
                    <a:gd name="T0" fmla="*/ 11 w 108"/>
                    <a:gd name="T1" fmla="*/ 108 h 108"/>
                    <a:gd name="T2" fmla="*/ 0 w 108"/>
                    <a:gd name="T3" fmla="*/ 103 h 108"/>
                    <a:gd name="T4" fmla="*/ 10 w 108"/>
                    <a:gd name="T5" fmla="*/ 84 h 108"/>
                    <a:gd name="T6" fmla="*/ 21 w 108"/>
                    <a:gd name="T7" fmla="*/ 90 h 108"/>
                    <a:gd name="T8" fmla="*/ 11 w 108"/>
                    <a:gd name="T9" fmla="*/ 108 h 108"/>
                    <a:gd name="T10" fmla="*/ 32 w 108"/>
                    <a:gd name="T11" fmla="*/ 74 h 108"/>
                    <a:gd name="T12" fmla="*/ 22 w 108"/>
                    <a:gd name="T13" fmla="*/ 67 h 108"/>
                    <a:gd name="T14" fmla="*/ 35 w 108"/>
                    <a:gd name="T15" fmla="*/ 50 h 108"/>
                    <a:gd name="T16" fmla="*/ 44 w 108"/>
                    <a:gd name="T17" fmla="*/ 58 h 108"/>
                    <a:gd name="T18" fmla="*/ 32 w 108"/>
                    <a:gd name="T19" fmla="*/ 74 h 108"/>
                    <a:gd name="T20" fmla="*/ 58 w 108"/>
                    <a:gd name="T21" fmla="*/ 44 h 108"/>
                    <a:gd name="T22" fmla="*/ 50 w 108"/>
                    <a:gd name="T23" fmla="*/ 35 h 108"/>
                    <a:gd name="T24" fmla="*/ 66 w 108"/>
                    <a:gd name="T25" fmla="*/ 22 h 108"/>
                    <a:gd name="T26" fmla="*/ 74 w 108"/>
                    <a:gd name="T27" fmla="*/ 31 h 108"/>
                    <a:gd name="T28" fmla="*/ 58 w 108"/>
                    <a:gd name="T29" fmla="*/ 44 h 108"/>
                    <a:gd name="T30" fmla="*/ 90 w 108"/>
                    <a:gd name="T31" fmla="*/ 20 h 108"/>
                    <a:gd name="T32" fmla="*/ 84 w 108"/>
                    <a:gd name="T33" fmla="*/ 10 h 108"/>
                    <a:gd name="T34" fmla="*/ 103 w 108"/>
                    <a:gd name="T35" fmla="*/ 0 h 108"/>
                    <a:gd name="T36" fmla="*/ 108 w 108"/>
                    <a:gd name="T37" fmla="*/ 11 h 108"/>
                    <a:gd name="T38" fmla="*/ 90 w 108"/>
                    <a:gd name="T39" fmla="*/ 2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8" h="108">
                      <a:moveTo>
                        <a:pt x="11" y="108"/>
                      </a:move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3" y="97"/>
                        <a:pt x="7" y="90"/>
                        <a:pt x="10" y="84"/>
                      </a:cubicBezTo>
                      <a:cubicBezTo>
                        <a:pt x="21" y="90"/>
                        <a:pt x="21" y="90"/>
                        <a:pt x="21" y="90"/>
                      </a:cubicBezTo>
                      <a:cubicBezTo>
                        <a:pt x="17" y="96"/>
                        <a:pt x="14" y="102"/>
                        <a:pt x="11" y="108"/>
                      </a:cubicBezTo>
                      <a:close/>
                      <a:moveTo>
                        <a:pt x="32" y="74"/>
                      </a:moveTo>
                      <a:cubicBezTo>
                        <a:pt x="22" y="67"/>
                        <a:pt x="22" y="67"/>
                        <a:pt x="22" y="67"/>
                      </a:cubicBezTo>
                      <a:cubicBezTo>
                        <a:pt x="26" y="61"/>
                        <a:pt x="30" y="55"/>
                        <a:pt x="35" y="50"/>
                      </a:cubicBezTo>
                      <a:cubicBezTo>
                        <a:pt x="44" y="58"/>
                        <a:pt x="44" y="58"/>
                        <a:pt x="44" y="58"/>
                      </a:cubicBezTo>
                      <a:cubicBezTo>
                        <a:pt x="40" y="63"/>
                        <a:pt x="35" y="68"/>
                        <a:pt x="32" y="74"/>
                      </a:cubicBezTo>
                      <a:close/>
                      <a:moveTo>
                        <a:pt x="58" y="44"/>
                      </a:moveTo>
                      <a:cubicBezTo>
                        <a:pt x="50" y="35"/>
                        <a:pt x="50" y="35"/>
                        <a:pt x="50" y="35"/>
                      </a:cubicBezTo>
                      <a:cubicBezTo>
                        <a:pt x="55" y="30"/>
                        <a:pt x="61" y="26"/>
                        <a:pt x="66" y="22"/>
                      </a:cubicBezTo>
                      <a:cubicBezTo>
                        <a:pt x="74" y="31"/>
                        <a:pt x="74" y="31"/>
                        <a:pt x="74" y="31"/>
                      </a:cubicBezTo>
                      <a:cubicBezTo>
                        <a:pt x="68" y="35"/>
                        <a:pt x="63" y="40"/>
                        <a:pt x="58" y="44"/>
                      </a:cubicBezTo>
                      <a:close/>
                      <a:moveTo>
                        <a:pt x="90" y="20"/>
                      </a:moveTo>
                      <a:cubicBezTo>
                        <a:pt x="84" y="10"/>
                        <a:pt x="84" y="10"/>
                        <a:pt x="84" y="10"/>
                      </a:cubicBezTo>
                      <a:cubicBezTo>
                        <a:pt x="90" y="6"/>
                        <a:pt x="96" y="3"/>
                        <a:pt x="103" y="0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2" y="14"/>
                        <a:pt x="96" y="17"/>
                        <a:pt x="90" y="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CD2C62AD-07B6-486B-A552-E659FC6CDF27}"/>
                  </a:ext>
                </a:extLst>
              </p:cNvPr>
              <p:cNvGrpSpPr/>
              <p:nvPr/>
            </p:nvGrpSpPr>
            <p:grpSpPr>
              <a:xfrm>
                <a:off x="10223646" y="3437115"/>
                <a:ext cx="379807" cy="195908"/>
                <a:chOff x="10223646" y="3437115"/>
                <a:chExt cx="379807" cy="195908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2592548D-AA76-4AD2-9DEB-C296F0BA786B}"/>
                    </a:ext>
                  </a:extLst>
                </p:cNvPr>
                <p:cNvGrpSpPr/>
                <p:nvPr/>
              </p:nvGrpSpPr>
              <p:grpSpPr>
                <a:xfrm>
                  <a:off x="10223646" y="3494452"/>
                  <a:ext cx="124513" cy="138571"/>
                  <a:chOff x="10178349" y="3340612"/>
                  <a:chExt cx="262747" cy="292411"/>
                </a:xfrm>
              </p:grpSpPr>
              <p:sp>
                <p:nvSpPr>
                  <p:cNvPr id="177" name="Freeform 7">
                    <a:extLst>
                      <a:ext uri="{FF2B5EF4-FFF2-40B4-BE49-F238E27FC236}">
                        <a16:creationId xmlns:a16="http://schemas.microsoft.com/office/drawing/2014/main" id="{C0776B8E-CE77-4DBE-9396-BAAA074EFC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78349" y="3500237"/>
                    <a:ext cx="262747" cy="132786"/>
                  </a:xfrm>
                  <a:custGeom>
                    <a:avLst/>
                    <a:gdLst>
                      <a:gd name="T0" fmla="*/ 117 w 151"/>
                      <a:gd name="T1" fmla="*/ 0 h 76"/>
                      <a:gd name="T2" fmla="*/ 35 w 151"/>
                      <a:gd name="T3" fmla="*/ 0 h 76"/>
                      <a:gd name="T4" fmla="*/ 0 w 151"/>
                      <a:gd name="T5" fmla="*/ 34 h 76"/>
                      <a:gd name="T6" fmla="*/ 0 w 151"/>
                      <a:gd name="T7" fmla="*/ 76 h 76"/>
                      <a:gd name="T8" fmla="*/ 151 w 151"/>
                      <a:gd name="T9" fmla="*/ 76 h 76"/>
                      <a:gd name="T10" fmla="*/ 151 w 151"/>
                      <a:gd name="T11" fmla="*/ 34 h 76"/>
                      <a:gd name="T12" fmla="*/ 117 w 151"/>
                      <a:gd name="T13" fmla="*/ 0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1" h="76">
                        <a:moveTo>
                          <a:pt x="117" y="0"/>
                        </a:move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16" y="0"/>
                          <a:pt x="0" y="15"/>
                          <a:pt x="0" y="34"/>
                        </a:cubicBezTo>
                        <a:cubicBezTo>
                          <a:pt x="0" y="76"/>
                          <a:pt x="0" y="76"/>
                          <a:pt x="0" y="76"/>
                        </a:cubicBezTo>
                        <a:cubicBezTo>
                          <a:pt x="151" y="76"/>
                          <a:pt x="151" y="76"/>
                          <a:pt x="151" y="76"/>
                        </a:cubicBezTo>
                        <a:cubicBezTo>
                          <a:pt x="151" y="34"/>
                          <a:pt x="151" y="34"/>
                          <a:pt x="151" y="34"/>
                        </a:cubicBezTo>
                        <a:cubicBezTo>
                          <a:pt x="151" y="15"/>
                          <a:pt x="136" y="0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6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A1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Oval 8">
                    <a:extLst>
                      <a:ext uri="{FF2B5EF4-FFF2-40B4-BE49-F238E27FC236}">
                        <a16:creationId xmlns:a16="http://schemas.microsoft.com/office/drawing/2014/main" id="{446FC7A7-2B85-4DF3-944E-A37B66AE34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46154" y="3340612"/>
                    <a:ext cx="128549" cy="129960"/>
                  </a:xfrm>
                  <a:prstGeom prst="ellipse">
                    <a:avLst/>
                  </a:prstGeom>
                  <a:solidFill>
                    <a:srgbClr val="002050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6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A1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7B6F03EC-152C-45C6-9180-8201998E51EA}"/>
                    </a:ext>
                  </a:extLst>
                </p:cNvPr>
                <p:cNvGrpSpPr/>
                <p:nvPr/>
              </p:nvGrpSpPr>
              <p:grpSpPr>
                <a:xfrm>
                  <a:off x="10478940" y="3494452"/>
                  <a:ext cx="124513" cy="138571"/>
                  <a:chOff x="10163271" y="3340612"/>
                  <a:chExt cx="262747" cy="292411"/>
                </a:xfrm>
              </p:grpSpPr>
              <p:sp>
                <p:nvSpPr>
                  <p:cNvPr id="175" name="Freeform 7">
                    <a:extLst>
                      <a:ext uri="{FF2B5EF4-FFF2-40B4-BE49-F238E27FC236}">
                        <a16:creationId xmlns:a16="http://schemas.microsoft.com/office/drawing/2014/main" id="{373C5404-DA76-419A-95E3-ED9E3FF829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63271" y="3500237"/>
                    <a:ext cx="262747" cy="132786"/>
                  </a:xfrm>
                  <a:custGeom>
                    <a:avLst/>
                    <a:gdLst>
                      <a:gd name="T0" fmla="*/ 117 w 151"/>
                      <a:gd name="T1" fmla="*/ 0 h 76"/>
                      <a:gd name="T2" fmla="*/ 35 w 151"/>
                      <a:gd name="T3" fmla="*/ 0 h 76"/>
                      <a:gd name="T4" fmla="*/ 0 w 151"/>
                      <a:gd name="T5" fmla="*/ 34 h 76"/>
                      <a:gd name="T6" fmla="*/ 0 w 151"/>
                      <a:gd name="T7" fmla="*/ 76 h 76"/>
                      <a:gd name="T8" fmla="*/ 151 w 151"/>
                      <a:gd name="T9" fmla="*/ 76 h 76"/>
                      <a:gd name="T10" fmla="*/ 151 w 151"/>
                      <a:gd name="T11" fmla="*/ 34 h 76"/>
                      <a:gd name="T12" fmla="*/ 117 w 151"/>
                      <a:gd name="T13" fmla="*/ 0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1" h="76">
                        <a:moveTo>
                          <a:pt x="117" y="0"/>
                        </a:move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16" y="0"/>
                          <a:pt x="0" y="15"/>
                          <a:pt x="0" y="34"/>
                        </a:cubicBezTo>
                        <a:cubicBezTo>
                          <a:pt x="0" y="76"/>
                          <a:pt x="0" y="76"/>
                          <a:pt x="0" y="76"/>
                        </a:cubicBezTo>
                        <a:cubicBezTo>
                          <a:pt x="151" y="76"/>
                          <a:pt x="151" y="76"/>
                          <a:pt x="151" y="76"/>
                        </a:cubicBezTo>
                        <a:cubicBezTo>
                          <a:pt x="151" y="34"/>
                          <a:pt x="151" y="34"/>
                          <a:pt x="151" y="34"/>
                        </a:cubicBezTo>
                        <a:cubicBezTo>
                          <a:pt x="151" y="15"/>
                          <a:pt x="136" y="0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6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A1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Oval 8">
                    <a:extLst>
                      <a:ext uri="{FF2B5EF4-FFF2-40B4-BE49-F238E27FC236}">
                        <a16:creationId xmlns:a16="http://schemas.microsoft.com/office/drawing/2014/main" id="{A668C774-2880-43A9-B678-F5E523D2D4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31076" y="3340612"/>
                    <a:ext cx="128549" cy="129960"/>
                  </a:xfrm>
                  <a:prstGeom prst="ellipse">
                    <a:avLst/>
                  </a:prstGeom>
                  <a:solidFill>
                    <a:srgbClr val="002050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6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A1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BD9261D0-E41F-47FD-8C86-380966F845EA}"/>
                    </a:ext>
                  </a:extLst>
                </p:cNvPr>
                <p:cNvGrpSpPr/>
                <p:nvPr/>
              </p:nvGrpSpPr>
              <p:grpSpPr>
                <a:xfrm>
                  <a:off x="10325532" y="3437115"/>
                  <a:ext cx="176034" cy="195908"/>
                  <a:chOff x="10282168" y="3340612"/>
                  <a:chExt cx="262747" cy="292411"/>
                </a:xfrm>
              </p:grpSpPr>
              <p:sp>
                <p:nvSpPr>
                  <p:cNvPr id="173" name="Freeform 7">
                    <a:extLst>
                      <a:ext uri="{FF2B5EF4-FFF2-40B4-BE49-F238E27FC236}">
                        <a16:creationId xmlns:a16="http://schemas.microsoft.com/office/drawing/2014/main" id="{08BBBDD7-050A-4800-9F9C-3FF89717CB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82168" y="3500238"/>
                    <a:ext cx="262747" cy="132785"/>
                  </a:xfrm>
                  <a:custGeom>
                    <a:avLst/>
                    <a:gdLst>
                      <a:gd name="T0" fmla="*/ 117 w 151"/>
                      <a:gd name="T1" fmla="*/ 0 h 76"/>
                      <a:gd name="T2" fmla="*/ 35 w 151"/>
                      <a:gd name="T3" fmla="*/ 0 h 76"/>
                      <a:gd name="T4" fmla="*/ 0 w 151"/>
                      <a:gd name="T5" fmla="*/ 34 h 76"/>
                      <a:gd name="T6" fmla="*/ 0 w 151"/>
                      <a:gd name="T7" fmla="*/ 76 h 76"/>
                      <a:gd name="T8" fmla="*/ 151 w 151"/>
                      <a:gd name="T9" fmla="*/ 76 h 76"/>
                      <a:gd name="T10" fmla="*/ 151 w 151"/>
                      <a:gd name="T11" fmla="*/ 34 h 76"/>
                      <a:gd name="T12" fmla="*/ 117 w 151"/>
                      <a:gd name="T13" fmla="*/ 0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1" h="76">
                        <a:moveTo>
                          <a:pt x="117" y="0"/>
                        </a:move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16" y="0"/>
                          <a:pt x="0" y="15"/>
                          <a:pt x="0" y="34"/>
                        </a:cubicBezTo>
                        <a:cubicBezTo>
                          <a:pt x="0" y="76"/>
                          <a:pt x="0" y="76"/>
                          <a:pt x="0" y="76"/>
                        </a:cubicBezTo>
                        <a:cubicBezTo>
                          <a:pt x="151" y="76"/>
                          <a:pt x="151" y="76"/>
                          <a:pt x="151" y="76"/>
                        </a:cubicBezTo>
                        <a:cubicBezTo>
                          <a:pt x="151" y="34"/>
                          <a:pt x="151" y="34"/>
                          <a:pt x="151" y="34"/>
                        </a:cubicBezTo>
                        <a:cubicBezTo>
                          <a:pt x="151" y="15"/>
                          <a:pt x="136" y="0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6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A1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Oval 8">
                    <a:extLst>
                      <a:ext uri="{FF2B5EF4-FFF2-40B4-BE49-F238E27FC236}">
                        <a16:creationId xmlns:a16="http://schemas.microsoft.com/office/drawing/2014/main" id="{96523319-2F94-43C6-BFE1-7B5FD95A32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49973" y="3340612"/>
                    <a:ext cx="128550" cy="12996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36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A1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FB1BE-8010-4D78-BDD5-6B811F8ABBE8}"/>
              </a:ext>
            </a:extLst>
          </p:cNvPr>
          <p:cNvGrpSpPr/>
          <p:nvPr/>
        </p:nvGrpSpPr>
        <p:grpSpPr>
          <a:xfrm>
            <a:off x="588152" y="2635506"/>
            <a:ext cx="640080" cy="640080"/>
            <a:chOff x="588152" y="2635506"/>
            <a:chExt cx="640080" cy="640080"/>
          </a:xfrm>
        </p:grpSpPr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E503603A-0356-40E0-8BE6-6519C1DC93B1}"/>
                </a:ext>
              </a:extLst>
            </p:cNvPr>
            <p:cNvSpPr/>
            <p:nvPr/>
          </p:nvSpPr>
          <p:spPr bwMode="auto">
            <a:xfrm>
              <a:off x="588152" y="2635506"/>
              <a:ext cx="640080" cy="640080"/>
            </a:xfrm>
            <a:prstGeom prst="ellipse">
              <a:avLst/>
            </a:prstGeom>
            <a:solidFill>
              <a:srgbClr val="0084D9"/>
            </a:solidFill>
            <a:ln>
              <a:noFill/>
            </a:ln>
            <a:effectLst>
              <a:outerShdw blurRad="152400" dist="76200" dir="2700000" sx="101000" sy="101000" algn="tl" rotWithShape="0">
                <a:srgbClr val="006BBC">
                  <a:alpha val="3098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19F3E6F-27E4-4237-9F78-66D033811473}"/>
                </a:ext>
              </a:extLst>
            </p:cNvPr>
            <p:cNvGrpSpPr/>
            <p:nvPr/>
          </p:nvGrpSpPr>
          <p:grpSpPr>
            <a:xfrm>
              <a:off x="722669" y="2764304"/>
              <a:ext cx="371047" cy="341598"/>
              <a:chOff x="5817048" y="1035050"/>
              <a:chExt cx="557906" cy="513627"/>
            </a:xfrm>
          </p:grpSpPr>
          <p:sp>
            <p:nvSpPr>
              <p:cNvPr id="228" name="Freeform 5">
                <a:extLst>
                  <a:ext uri="{FF2B5EF4-FFF2-40B4-BE49-F238E27FC236}">
                    <a16:creationId xmlns:a16="http://schemas.microsoft.com/office/drawing/2014/main" id="{6C589D88-D2C4-458E-8262-F75138239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643" y="1135119"/>
                <a:ext cx="164715" cy="84129"/>
              </a:xfrm>
              <a:custGeom>
                <a:avLst/>
                <a:gdLst>
                  <a:gd name="T0" fmla="*/ 117 w 151"/>
                  <a:gd name="T1" fmla="*/ 0 h 77"/>
                  <a:gd name="T2" fmla="*/ 35 w 151"/>
                  <a:gd name="T3" fmla="*/ 0 h 77"/>
                  <a:gd name="T4" fmla="*/ 0 w 151"/>
                  <a:gd name="T5" fmla="*/ 35 h 77"/>
                  <a:gd name="T6" fmla="*/ 0 w 151"/>
                  <a:gd name="T7" fmla="*/ 77 h 77"/>
                  <a:gd name="T8" fmla="*/ 151 w 151"/>
                  <a:gd name="T9" fmla="*/ 77 h 77"/>
                  <a:gd name="T10" fmla="*/ 151 w 151"/>
                  <a:gd name="T11" fmla="*/ 35 h 77"/>
                  <a:gd name="T12" fmla="*/ 117 w 151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77">
                    <a:moveTo>
                      <a:pt x="117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6"/>
                      <a:pt x="0" y="35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151" y="77"/>
                      <a:pt x="151" y="77"/>
                      <a:pt x="151" y="77"/>
                    </a:cubicBezTo>
                    <a:cubicBezTo>
                      <a:pt x="151" y="35"/>
                      <a:pt x="151" y="35"/>
                      <a:pt x="151" y="35"/>
                    </a:cubicBezTo>
                    <a:cubicBezTo>
                      <a:pt x="151" y="16"/>
                      <a:pt x="136" y="0"/>
                      <a:pt x="1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9" name="Oval 6">
                <a:extLst>
                  <a:ext uri="{FF2B5EF4-FFF2-40B4-BE49-F238E27FC236}">
                    <a16:creationId xmlns:a16="http://schemas.microsoft.com/office/drawing/2014/main" id="{A3F673D7-673A-4A9A-BE28-834DB0100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265" y="1035050"/>
                <a:ext cx="81472" cy="805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0" name="Freeform 7">
                <a:extLst>
                  <a:ext uri="{FF2B5EF4-FFF2-40B4-BE49-F238E27FC236}">
                    <a16:creationId xmlns:a16="http://schemas.microsoft.com/office/drawing/2014/main" id="{9922CAA6-064B-4891-9CB1-7F9C678A4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7048" y="1369793"/>
                <a:ext cx="164715" cy="83243"/>
              </a:xfrm>
              <a:custGeom>
                <a:avLst/>
                <a:gdLst>
                  <a:gd name="T0" fmla="*/ 117 w 151"/>
                  <a:gd name="T1" fmla="*/ 0 h 76"/>
                  <a:gd name="T2" fmla="*/ 35 w 151"/>
                  <a:gd name="T3" fmla="*/ 0 h 76"/>
                  <a:gd name="T4" fmla="*/ 0 w 151"/>
                  <a:gd name="T5" fmla="*/ 34 h 76"/>
                  <a:gd name="T6" fmla="*/ 0 w 151"/>
                  <a:gd name="T7" fmla="*/ 76 h 76"/>
                  <a:gd name="T8" fmla="*/ 151 w 151"/>
                  <a:gd name="T9" fmla="*/ 76 h 76"/>
                  <a:gd name="T10" fmla="*/ 151 w 151"/>
                  <a:gd name="T11" fmla="*/ 34 h 76"/>
                  <a:gd name="T12" fmla="*/ 117 w 151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76">
                    <a:moveTo>
                      <a:pt x="117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5"/>
                      <a:pt x="0" y="3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51" y="76"/>
                      <a:pt x="151" y="76"/>
                      <a:pt x="151" y="76"/>
                    </a:cubicBezTo>
                    <a:cubicBezTo>
                      <a:pt x="151" y="34"/>
                      <a:pt x="151" y="34"/>
                      <a:pt x="151" y="34"/>
                    </a:cubicBezTo>
                    <a:cubicBezTo>
                      <a:pt x="151" y="15"/>
                      <a:pt x="136" y="0"/>
                      <a:pt x="117" y="0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1" name="Oval 8">
                <a:extLst>
                  <a:ext uri="{FF2B5EF4-FFF2-40B4-BE49-F238E27FC236}">
                    <a16:creationId xmlns:a16="http://schemas.microsoft.com/office/drawing/2014/main" id="{DF12E1AE-6C0A-4BCF-A2D8-AFA30ECA6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9555" y="1269724"/>
                <a:ext cx="80587" cy="81472"/>
              </a:xfrm>
              <a:prstGeom prst="ellipse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2" name="Freeform 9">
                <a:extLst>
                  <a:ext uri="{FF2B5EF4-FFF2-40B4-BE49-F238E27FC236}">
                    <a16:creationId xmlns:a16="http://schemas.microsoft.com/office/drawing/2014/main" id="{C7996047-D9CD-468C-90A8-69DEFA417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0239" y="1369793"/>
                <a:ext cx="164715" cy="83243"/>
              </a:xfrm>
              <a:custGeom>
                <a:avLst/>
                <a:gdLst>
                  <a:gd name="T0" fmla="*/ 116 w 151"/>
                  <a:gd name="T1" fmla="*/ 0 h 76"/>
                  <a:gd name="T2" fmla="*/ 34 w 151"/>
                  <a:gd name="T3" fmla="*/ 0 h 76"/>
                  <a:gd name="T4" fmla="*/ 0 w 151"/>
                  <a:gd name="T5" fmla="*/ 34 h 76"/>
                  <a:gd name="T6" fmla="*/ 0 w 151"/>
                  <a:gd name="T7" fmla="*/ 76 h 76"/>
                  <a:gd name="T8" fmla="*/ 151 w 151"/>
                  <a:gd name="T9" fmla="*/ 76 h 76"/>
                  <a:gd name="T10" fmla="*/ 151 w 151"/>
                  <a:gd name="T11" fmla="*/ 34 h 76"/>
                  <a:gd name="T12" fmla="*/ 116 w 151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76">
                    <a:moveTo>
                      <a:pt x="116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51" y="76"/>
                      <a:pt x="151" y="76"/>
                      <a:pt x="151" y="76"/>
                    </a:cubicBezTo>
                    <a:cubicBezTo>
                      <a:pt x="151" y="34"/>
                      <a:pt x="151" y="34"/>
                      <a:pt x="151" y="34"/>
                    </a:cubicBezTo>
                    <a:cubicBezTo>
                      <a:pt x="151" y="15"/>
                      <a:pt x="135" y="0"/>
                      <a:pt x="116" y="0"/>
                    </a:cubicBez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3" name="Oval 10">
                <a:extLst>
                  <a:ext uri="{FF2B5EF4-FFF2-40B4-BE49-F238E27FC236}">
                    <a16:creationId xmlns:a16="http://schemas.microsoft.com/office/drawing/2014/main" id="{A7EA14B0-EE9F-4623-924C-0BAB0A49A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1861" y="1269724"/>
                <a:ext cx="81472" cy="81472"/>
              </a:xfrm>
              <a:prstGeom prst="ellipse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Freeform 11">
                <a:extLst>
                  <a:ext uri="{FF2B5EF4-FFF2-40B4-BE49-F238E27FC236}">
                    <a16:creationId xmlns:a16="http://schemas.microsoft.com/office/drawing/2014/main" id="{2F3A4052-7AC5-4799-A381-DBCA826657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6329" y="1112980"/>
                <a:ext cx="114238" cy="111581"/>
              </a:xfrm>
              <a:custGeom>
                <a:avLst/>
                <a:gdLst>
                  <a:gd name="T0" fmla="*/ 94 w 105"/>
                  <a:gd name="T1" fmla="*/ 102 h 102"/>
                  <a:gd name="T2" fmla="*/ 85 w 105"/>
                  <a:gd name="T3" fmla="*/ 85 h 102"/>
                  <a:gd name="T4" fmla="*/ 95 w 105"/>
                  <a:gd name="T5" fmla="*/ 79 h 102"/>
                  <a:gd name="T6" fmla="*/ 105 w 105"/>
                  <a:gd name="T7" fmla="*/ 96 h 102"/>
                  <a:gd name="T8" fmla="*/ 94 w 105"/>
                  <a:gd name="T9" fmla="*/ 102 h 102"/>
                  <a:gd name="T10" fmla="*/ 74 w 105"/>
                  <a:gd name="T11" fmla="*/ 69 h 102"/>
                  <a:gd name="T12" fmla="*/ 62 w 105"/>
                  <a:gd name="T13" fmla="*/ 55 h 102"/>
                  <a:gd name="T14" fmla="*/ 71 w 105"/>
                  <a:gd name="T15" fmla="*/ 47 h 102"/>
                  <a:gd name="T16" fmla="*/ 84 w 105"/>
                  <a:gd name="T17" fmla="*/ 62 h 102"/>
                  <a:gd name="T18" fmla="*/ 74 w 105"/>
                  <a:gd name="T19" fmla="*/ 69 h 102"/>
                  <a:gd name="T20" fmla="*/ 48 w 105"/>
                  <a:gd name="T21" fmla="*/ 42 h 102"/>
                  <a:gd name="T22" fmla="*/ 33 w 105"/>
                  <a:gd name="T23" fmla="*/ 30 h 102"/>
                  <a:gd name="T24" fmla="*/ 40 w 105"/>
                  <a:gd name="T25" fmla="*/ 20 h 102"/>
                  <a:gd name="T26" fmla="*/ 56 w 105"/>
                  <a:gd name="T27" fmla="*/ 33 h 102"/>
                  <a:gd name="T28" fmla="*/ 48 w 105"/>
                  <a:gd name="T29" fmla="*/ 42 h 102"/>
                  <a:gd name="T30" fmla="*/ 17 w 105"/>
                  <a:gd name="T31" fmla="*/ 19 h 102"/>
                  <a:gd name="T32" fmla="*/ 0 w 105"/>
                  <a:gd name="T33" fmla="*/ 11 h 102"/>
                  <a:gd name="T34" fmla="*/ 5 w 105"/>
                  <a:gd name="T35" fmla="*/ 0 h 102"/>
                  <a:gd name="T36" fmla="*/ 23 w 105"/>
                  <a:gd name="T37" fmla="*/ 9 h 102"/>
                  <a:gd name="T38" fmla="*/ 17 w 105"/>
                  <a:gd name="T39" fmla="*/ 1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102">
                    <a:moveTo>
                      <a:pt x="94" y="102"/>
                    </a:moveTo>
                    <a:cubicBezTo>
                      <a:pt x="92" y="96"/>
                      <a:pt x="88" y="90"/>
                      <a:pt x="85" y="85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9" y="84"/>
                      <a:pt x="102" y="90"/>
                      <a:pt x="105" y="96"/>
                    </a:cubicBezTo>
                    <a:lnTo>
                      <a:pt x="94" y="102"/>
                    </a:lnTo>
                    <a:close/>
                    <a:moveTo>
                      <a:pt x="74" y="69"/>
                    </a:moveTo>
                    <a:cubicBezTo>
                      <a:pt x="70" y="64"/>
                      <a:pt x="66" y="59"/>
                      <a:pt x="62" y="55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5" y="52"/>
                      <a:pt x="80" y="57"/>
                      <a:pt x="84" y="62"/>
                    </a:cubicBezTo>
                    <a:lnTo>
                      <a:pt x="74" y="69"/>
                    </a:lnTo>
                    <a:close/>
                    <a:moveTo>
                      <a:pt x="48" y="42"/>
                    </a:moveTo>
                    <a:cubicBezTo>
                      <a:pt x="43" y="37"/>
                      <a:pt x="38" y="33"/>
                      <a:pt x="33" y="3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6" y="24"/>
                      <a:pt x="51" y="28"/>
                      <a:pt x="56" y="33"/>
                    </a:cubicBezTo>
                    <a:lnTo>
                      <a:pt x="48" y="42"/>
                    </a:lnTo>
                    <a:close/>
                    <a:moveTo>
                      <a:pt x="17" y="19"/>
                    </a:moveTo>
                    <a:cubicBezTo>
                      <a:pt x="12" y="16"/>
                      <a:pt x="6" y="13"/>
                      <a:pt x="0" y="1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1" y="3"/>
                      <a:pt x="17" y="6"/>
                      <a:pt x="23" y="9"/>
                    </a:cubicBezTo>
                    <a:lnTo>
                      <a:pt x="17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5" name="Freeform 12">
                <a:extLst>
                  <a:ext uri="{FF2B5EF4-FFF2-40B4-BE49-F238E27FC236}">
                    <a16:creationId xmlns:a16="http://schemas.microsoft.com/office/drawing/2014/main" id="{5302D806-55E6-4ABB-91D5-05CF3C35F8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84420" y="1503513"/>
                <a:ext cx="232904" cy="45164"/>
              </a:xfrm>
              <a:custGeom>
                <a:avLst/>
                <a:gdLst>
                  <a:gd name="T0" fmla="*/ 97 w 214"/>
                  <a:gd name="T1" fmla="*/ 41 h 41"/>
                  <a:gd name="T2" fmla="*/ 77 w 214"/>
                  <a:gd name="T3" fmla="*/ 39 h 41"/>
                  <a:gd name="T4" fmla="*/ 78 w 214"/>
                  <a:gd name="T5" fmla="*/ 27 h 41"/>
                  <a:gd name="T6" fmla="*/ 98 w 214"/>
                  <a:gd name="T7" fmla="*/ 29 h 41"/>
                  <a:gd name="T8" fmla="*/ 97 w 214"/>
                  <a:gd name="T9" fmla="*/ 41 h 41"/>
                  <a:gd name="T10" fmla="*/ 118 w 214"/>
                  <a:gd name="T11" fmla="*/ 41 h 41"/>
                  <a:gd name="T12" fmla="*/ 117 w 214"/>
                  <a:gd name="T13" fmla="*/ 29 h 41"/>
                  <a:gd name="T14" fmla="*/ 136 w 214"/>
                  <a:gd name="T15" fmla="*/ 26 h 41"/>
                  <a:gd name="T16" fmla="*/ 138 w 214"/>
                  <a:gd name="T17" fmla="*/ 38 h 41"/>
                  <a:gd name="T18" fmla="*/ 118 w 214"/>
                  <a:gd name="T19" fmla="*/ 41 h 41"/>
                  <a:gd name="T20" fmla="*/ 57 w 214"/>
                  <a:gd name="T21" fmla="*/ 36 h 41"/>
                  <a:gd name="T22" fmla="*/ 37 w 214"/>
                  <a:gd name="T23" fmla="*/ 30 h 41"/>
                  <a:gd name="T24" fmla="*/ 41 w 214"/>
                  <a:gd name="T25" fmla="*/ 19 h 41"/>
                  <a:gd name="T26" fmla="*/ 60 w 214"/>
                  <a:gd name="T27" fmla="*/ 24 h 41"/>
                  <a:gd name="T28" fmla="*/ 57 w 214"/>
                  <a:gd name="T29" fmla="*/ 36 h 41"/>
                  <a:gd name="T30" fmla="*/ 158 w 214"/>
                  <a:gd name="T31" fmla="*/ 34 h 41"/>
                  <a:gd name="T32" fmla="*/ 155 w 214"/>
                  <a:gd name="T33" fmla="*/ 22 h 41"/>
                  <a:gd name="T34" fmla="*/ 173 w 214"/>
                  <a:gd name="T35" fmla="*/ 17 h 41"/>
                  <a:gd name="T36" fmla="*/ 177 w 214"/>
                  <a:gd name="T37" fmla="*/ 28 h 41"/>
                  <a:gd name="T38" fmla="*/ 158 w 214"/>
                  <a:gd name="T39" fmla="*/ 34 h 41"/>
                  <a:gd name="T40" fmla="*/ 18 w 214"/>
                  <a:gd name="T41" fmla="*/ 23 h 41"/>
                  <a:gd name="T42" fmla="*/ 0 w 214"/>
                  <a:gd name="T43" fmla="*/ 13 h 41"/>
                  <a:gd name="T44" fmla="*/ 6 w 214"/>
                  <a:gd name="T45" fmla="*/ 3 h 41"/>
                  <a:gd name="T46" fmla="*/ 23 w 214"/>
                  <a:gd name="T47" fmla="*/ 12 h 41"/>
                  <a:gd name="T48" fmla="*/ 18 w 214"/>
                  <a:gd name="T49" fmla="*/ 23 h 41"/>
                  <a:gd name="T50" fmla="*/ 196 w 214"/>
                  <a:gd name="T51" fmla="*/ 20 h 41"/>
                  <a:gd name="T52" fmla="*/ 190 w 214"/>
                  <a:gd name="T53" fmla="*/ 9 h 41"/>
                  <a:gd name="T54" fmla="*/ 207 w 214"/>
                  <a:gd name="T55" fmla="*/ 0 h 41"/>
                  <a:gd name="T56" fmla="*/ 214 w 214"/>
                  <a:gd name="T57" fmla="*/ 10 h 41"/>
                  <a:gd name="T58" fmla="*/ 196 w 214"/>
                  <a:gd name="T59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4" h="41">
                    <a:moveTo>
                      <a:pt x="97" y="41"/>
                    </a:moveTo>
                    <a:cubicBezTo>
                      <a:pt x="90" y="41"/>
                      <a:pt x="84" y="40"/>
                      <a:pt x="77" y="39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85" y="28"/>
                      <a:pt x="91" y="29"/>
                      <a:pt x="98" y="29"/>
                    </a:cubicBezTo>
                    <a:lnTo>
                      <a:pt x="97" y="41"/>
                    </a:lnTo>
                    <a:close/>
                    <a:moveTo>
                      <a:pt x="118" y="41"/>
                    </a:moveTo>
                    <a:cubicBezTo>
                      <a:pt x="117" y="29"/>
                      <a:pt x="117" y="29"/>
                      <a:pt x="117" y="29"/>
                    </a:cubicBezTo>
                    <a:cubicBezTo>
                      <a:pt x="123" y="28"/>
                      <a:pt x="130" y="27"/>
                      <a:pt x="136" y="26"/>
                    </a:cubicBezTo>
                    <a:cubicBezTo>
                      <a:pt x="138" y="38"/>
                      <a:pt x="138" y="38"/>
                      <a:pt x="138" y="38"/>
                    </a:cubicBezTo>
                    <a:cubicBezTo>
                      <a:pt x="131" y="39"/>
                      <a:pt x="124" y="40"/>
                      <a:pt x="118" y="41"/>
                    </a:cubicBezTo>
                    <a:close/>
                    <a:moveTo>
                      <a:pt x="57" y="36"/>
                    </a:moveTo>
                    <a:cubicBezTo>
                      <a:pt x="50" y="34"/>
                      <a:pt x="44" y="32"/>
                      <a:pt x="37" y="30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7" y="21"/>
                      <a:pt x="53" y="23"/>
                      <a:pt x="60" y="24"/>
                    </a:cubicBezTo>
                    <a:lnTo>
                      <a:pt x="57" y="36"/>
                    </a:lnTo>
                    <a:close/>
                    <a:moveTo>
                      <a:pt x="158" y="34"/>
                    </a:moveTo>
                    <a:cubicBezTo>
                      <a:pt x="155" y="22"/>
                      <a:pt x="155" y="22"/>
                      <a:pt x="155" y="22"/>
                    </a:cubicBezTo>
                    <a:cubicBezTo>
                      <a:pt x="161" y="21"/>
                      <a:pt x="167" y="19"/>
                      <a:pt x="173" y="17"/>
                    </a:cubicBezTo>
                    <a:cubicBezTo>
                      <a:pt x="177" y="28"/>
                      <a:pt x="177" y="28"/>
                      <a:pt x="177" y="28"/>
                    </a:cubicBezTo>
                    <a:cubicBezTo>
                      <a:pt x="171" y="30"/>
                      <a:pt x="164" y="32"/>
                      <a:pt x="158" y="34"/>
                    </a:cubicBezTo>
                    <a:close/>
                    <a:moveTo>
                      <a:pt x="18" y="23"/>
                    </a:moveTo>
                    <a:cubicBezTo>
                      <a:pt x="12" y="20"/>
                      <a:pt x="6" y="17"/>
                      <a:pt x="0" y="1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2" y="6"/>
                      <a:pt x="17" y="9"/>
                      <a:pt x="23" y="12"/>
                    </a:cubicBezTo>
                    <a:lnTo>
                      <a:pt x="18" y="23"/>
                    </a:lnTo>
                    <a:close/>
                    <a:moveTo>
                      <a:pt x="196" y="20"/>
                    </a:moveTo>
                    <a:cubicBezTo>
                      <a:pt x="190" y="9"/>
                      <a:pt x="190" y="9"/>
                      <a:pt x="190" y="9"/>
                    </a:cubicBezTo>
                    <a:cubicBezTo>
                      <a:pt x="196" y="6"/>
                      <a:pt x="202" y="3"/>
                      <a:pt x="207" y="0"/>
                    </a:cubicBezTo>
                    <a:cubicBezTo>
                      <a:pt x="214" y="10"/>
                      <a:pt x="214" y="10"/>
                      <a:pt x="214" y="10"/>
                    </a:cubicBezTo>
                    <a:cubicBezTo>
                      <a:pt x="208" y="13"/>
                      <a:pt x="202" y="17"/>
                      <a:pt x="196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6" name="Freeform 13">
                <a:extLst>
                  <a:ext uri="{FF2B5EF4-FFF2-40B4-BE49-F238E27FC236}">
                    <a16:creationId xmlns:a16="http://schemas.microsoft.com/office/drawing/2014/main" id="{5F94605E-098F-49AF-B634-550D644A30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90550" y="1112980"/>
                <a:ext cx="117780" cy="118665"/>
              </a:xfrm>
              <a:custGeom>
                <a:avLst/>
                <a:gdLst>
                  <a:gd name="T0" fmla="*/ 11 w 108"/>
                  <a:gd name="T1" fmla="*/ 108 h 108"/>
                  <a:gd name="T2" fmla="*/ 0 w 108"/>
                  <a:gd name="T3" fmla="*/ 103 h 108"/>
                  <a:gd name="T4" fmla="*/ 10 w 108"/>
                  <a:gd name="T5" fmla="*/ 84 h 108"/>
                  <a:gd name="T6" fmla="*/ 21 w 108"/>
                  <a:gd name="T7" fmla="*/ 90 h 108"/>
                  <a:gd name="T8" fmla="*/ 11 w 108"/>
                  <a:gd name="T9" fmla="*/ 108 h 108"/>
                  <a:gd name="T10" fmla="*/ 32 w 108"/>
                  <a:gd name="T11" fmla="*/ 74 h 108"/>
                  <a:gd name="T12" fmla="*/ 22 w 108"/>
                  <a:gd name="T13" fmla="*/ 67 h 108"/>
                  <a:gd name="T14" fmla="*/ 35 w 108"/>
                  <a:gd name="T15" fmla="*/ 50 h 108"/>
                  <a:gd name="T16" fmla="*/ 44 w 108"/>
                  <a:gd name="T17" fmla="*/ 58 h 108"/>
                  <a:gd name="T18" fmla="*/ 32 w 108"/>
                  <a:gd name="T19" fmla="*/ 74 h 108"/>
                  <a:gd name="T20" fmla="*/ 58 w 108"/>
                  <a:gd name="T21" fmla="*/ 44 h 108"/>
                  <a:gd name="T22" fmla="*/ 50 w 108"/>
                  <a:gd name="T23" fmla="*/ 35 h 108"/>
                  <a:gd name="T24" fmla="*/ 66 w 108"/>
                  <a:gd name="T25" fmla="*/ 22 h 108"/>
                  <a:gd name="T26" fmla="*/ 74 w 108"/>
                  <a:gd name="T27" fmla="*/ 31 h 108"/>
                  <a:gd name="T28" fmla="*/ 58 w 108"/>
                  <a:gd name="T29" fmla="*/ 44 h 108"/>
                  <a:gd name="T30" fmla="*/ 90 w 108"/>
                  <a:gd name="T31" fmla="*/ 20 h 108"/>
                  <a:gd name="T32" fmla="*/ 84 w 108"/>
                  <a:gd name="T33" fmla="*/ 10 h 108"/>
                  <a:gd name="T34" fmla="*/ 103 w 108"/>
                  <a:gd name="T35" fmla="*/ 0 h 108"/>
                  <a:gd name="T36" fmla="*/ 108 w 108"/>
                  <a:gd name="T37" fmla="*/ 11 h 108"/>
                  <a:gd name="T38" fmla="*/ 90 w 108"/>
                  <a:gd name="T39" fmla="*/ 2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" h="108">
                    <a:moveTo>
                      <a:pt x="11" y="108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3" y="97"/>
                      <a:pt x="7" y="90"/>
                      <a:pt x="10" y="84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17" y="96"/>
                      <a:pt x="14" y="102"/>
                      <a:pt x="11" y="108"/>
                    </a:cubicBezTo>
                    <a:close/>
                    <a:moveTo>
                      <a:pt x="32" y="74"/>
                    </a:moveTo>
                    <a:cubicBezTo>
                      <a:pt x="22" y="67"/>
                      <a:pt x="22" y="67"/>
                      <a:pt x="22" y="67"/>
                    </a:cubicBezTo>
                    <a:cubicBezTo>
                      <a:pt x="26" y="61"/>
                      <a:pt x="30" y="55"/>
                      <a:pt x="35" y="50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0" y="63"/>
                      <a:pt x="35" y="68"/>
                      <a:pt x="32" y="74"/>
                    </a:cubicBezTo>
                    <a:close/>
                    <a:moveTo>
                      <a:pt x="58" y="44"/>
                    </a:moveTo>
                    <a:cubicBezTo>
                      <a:pt x="50" y="35"/>
                      <a:pt x="50" y="35"/>
                      <a:pt x="50" y="35"/>
                    </a:cubicBezTo>
                    <a:cubicBezTo>
                      <a:pt x="55" y="30"/>
                      <a:pt x="61" y="26"/>
                      <a:pt x="66" y="22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68" y="35"/>
                      <a:pt x="63" y="40"/>
                      <a:pt x="58" y="44"/>
                    </a:cubicBezTo>
                    <a:close/>
                    <a:moveTo>
                      <a:pt x="90" y="20"/>
                    </a:moveTo>
                    <a:cubicBezTo>
                      <a:pt x="84" y="10"/>
                      <a:pt x="84" y="10"/>
                      <a:pt x="84" y="10"/>
                    </a:cubicBezTo>
                    <a:cubicBezTo>
                      <a:pt x="90" y="6"/>
                      <a:pt x="96" y="3"/>
                      <a:pt x="103" y="0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2" y="14"/>
                      <a:pt x="96" y="17"/>
                      <a:pt x="90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634DA3-5A4B-46DC-82E5-C5D343AC75F6}"/>
              </a:ext>
            </a:extLst>
          </p:cNvPr>
          <p:cNvGrpSpPr/>
          <p:nvPr/>
        </p:nvGrpSpPr>
        <p:grpSpPr>
          <a:xfrm>
            <a:off x="588152" y="3582412"/>
            <a:ext cx="640080" cy="640080"/>
            <a:chOff x="588152" y="3582412"/>
            <a:chExt cx="640080" cy="640080"/>
          </a:xfrm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B6252E63-E70E-4723-9B62-26AB62435177}"/>
                </a:ext>
              </a:extLst>
            </p:cNvPr>
            <p:cNvSpPr/>
            <p:nvPr/>
          </p:nvSpPr>
          <p:spPr bwMode="auto">
            <a:xfrm>
              <a:off x="588152" y="3582412"/>
              <a:ext cx="640080" cy="640080"/>
            </a:xfrm>
            <a:prstGeom prst="ellipse">
              <a:avLst/>
            </a:prstGeom>
            <a:solidFill>
              <a:srgbClr val="0067BA"/>
            </a:solidFill>
            <a:ln>
              <a:noFill/>
            </a:ln>
            <a:effectLst>
              <a:outerShdw blurRad="152400" dist="76200" dir="2700000" sx="101000" sy="101000" algn="tl" rotWithShape="0">
                <a:srgbClr val="006BBC">
                  <a:alpha val="3098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182EF6B1-196B-435A-9799-D742B8B7D45E}"/>
                </a:ext>
              </a:extLst>
            </p:cNvPr>
            <p:cNvGrpSpPr/>
            <p:nvPr/>
          </p:nvGrpSpPr>
          <p:grpSpPr>
            <a:xfrm>
              <a:off x="740188" y="3814858"/>
              <a:ext cx="336010" cy="175189"/>
              <a:chOff x="7969160" y="1817855"/>
              <a:chExt cx="965201" cy="503238"/>
            </a:xfrm>
          </p:grpSpPr>
          <p:sp>
            <p:nvSpPr>
              <p:cNvPr id="241" name="Freeform 17">
                <a:extLst>
                  <a:ext uri="{FF2B5EF4-FFF2-40B4-BE49-F238E27FC236}">
                    <a16:creationId xmlns:a16="http://schemas.microsoft.com/office/drawing/2014/main" id="{7911FE14-8236-4613-833D-4BD8ECE53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0523" y="1868655"/>
                <a:ext cx="223838" cy="452438"/>
              </a:xfrm>
              <a:custGeom>
                <a:avLst/>
                <a:gdLst>
                  <a:gd name="T0" fmla="*/ 0 w 141"/>
                  <a:gd name="T1" fmla="*/ 143 h 285"/>
                  <a:gd name="T2" fmla="*/ 141 w 141"/>
                  <a:gd name="T3" fmla="*/ 285 h 285"/>
                  <a:gd name="T4" fmla="*/ 141 w 141"/>
                  <a:gd name="T5" fmla="*/ 0 h 285"/>
                  <a:gd name="T6" fmla="*/ 0 w 141"/>
                  <a:gd name="T7" fmla="*/ 14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285">
                    <a:moveTo>
                      <a:pt x="0" y="143"/>
                    </a:moveTo>
                    <a:lnTo>
                      <a:pt x="141" y="285"/>
                    </a:lnTo>
                    <a:lnTo>
                      <a:pt x="141" y="0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2" name="Freeform 18">
                <a:extLst>
                  <a:ext uri="{FF2B5EF4-FFF2-40B4-BE49-F238E27FC236}">
                    <a16:creationId xmlns:a16="http://schemas.microsoft.com/office/drawing/2014/main" id="{D4FFB5E8-3C86-421F-8B36-27B771633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4585" y="1949617"/>
                <a:ext cx="515938" cy="371475"/>
              </a:xfrm>
              <a:custGeom>
                <a:avLst/>
                <a:gdLst>
                  <a:gd name="T0" fmla="*/ 233 w 325"/>
                  <a:gd name="T1" fmla="*/ 0 h 234"/>
                  <a:gd name="T2" fmla="*/ 0 w 325"/>
                  <a:gd name="T3" fmla="*/ 234 h 234"/>
                  <a:gd name="T4" fmla="*/ 182 w 325"/>
                  <a:gd name="T5" fmla="*/ 234 h 234"/>
                  <a:gd name="T6" fmla="*/ 325 w 325"/>
                  <a:gd name="T7" fmla="*/ 92 h 234"/>
                  <a:gd name="T8" fmla="*/ 233 w 32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234">
                    <a:moveTo>
                      <a:pt x="233" y="0"/>
                    </a:moveTo>
                    <a:lnTo>
                      <a:pt x="0" y="234"/>
                    </a:lnTo>
                    <a:lnTo>
                      <a:pt x="182" y="234"/>
                    </a:lnTo>
                    <a:lnTo>
                      <a:pt x="325" y="92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3" name="Freeform 19">
                <a:extLst>
                  <a:ext uri="{FF2B5EF4-FFF2-40B4-BE49-F238E27FC236}">
                    <a16:creationId xmlns:a16="http://schemas.microsoft.com/office/drawing/2014/main" id="{8501E2F4-D126-4995-81BB-CB828DDAC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510" y="2095667"/>
                <a:ext cx="450850" cy="225425"/>
              </a:xfrm>
              <a:custGeom>
                <a:avLst/>
                <a:gdLst>
                  <a:gd name="T0" fmla="*/ 0 w 284"/>
                  <a:gd name="T1" fmla="*/ 142 h 142"/>
                  <a:gd name="T2" fmla="*/ 284 w 284"/>
                  <a:gd name="T3" fmla="*/ 142 h 142"/>
                  <a:gd name="T4" fmla="*/ 143 w 284"/>
                  <a:gd name="T5" fmla="*/ 0 h 142"/>
                  <a:gd name="T6" fmla="*/ 0 w 284"/>
                  <a:gd name="T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4" h="142">
                    <a:moveTo>
                      <a:pt x="0" y="142"/>
                    </a:moveTo>
                    <a:lnTo>
                      <a:pt x="284" y="142"/>
                    </a:lnTo>
                    <a:lnTo>
                      <a:pt x="143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0078D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5" name="Freeform 20">
                <a:extLst>
                  <a:ext uri="{FF2B5EF4-FFF2-40B4-BE49-F238E27FC236}">
                    <a16:creationId xmlns:a16="http://schemas.microsoft.com/office/drawing/2014/main" id="{396652E9-FB4A-492E-A110-1FF5D12A9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9160" y="2063917"/>
                <a:ext cx="514350" cy="257175"/>
              </a:xfrm>
              <a:custGeom>
                <a:avLst/>
                <a:gdLst>
                  <a:gd name="T0" fmla="*/ 324 w 324"/>
                  <a:gd name="T1" fmla="*/ 162 h 162"/>
                  <a:gd name="T2" fmla="*/ 162 w 324"/>
                  <a:gd name="T3" fmla="*/ 0 h 162"/>
                  <a:gd name="T4" fmla="*/ 0 w 324"/>
                  <a:gd name="T5" fmla="*/ 162 h 162"/>
                  <a:gd name="T6" fmla="*/ 324 w 324"/>
                  <a:gd name="T7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4" h="162">
                    <a:moveTo>
                      <a:pt x="324" y="162"/>
                    </a:moveTo>
                    <a:lnTo>
                      <a:pt x="162" y="0"/>
                    </a:lnTo>
                    <a:lnTo>
                      <a:pt x="0" y="162"/>
                    </a:lnTo>
                    <a:lnTo>
                      <a:pt x="324" y="162"/>
                    </a:lnTo>
                    <a:close/>
                  </a:path>
                </a:pathLst>
              </a:cu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6" name="Freeform 21">
                <a:extLst>
                  <a:ext uri="{FF2B5EF4-FFF2-40B4-BE49-F238E27FC236}">
                    <a16:creationId xmlns:a16="http://schemas.microsoft.com/office/drawing/2014/main" id="{37C4646D-FFCE-48D6-9C12-C7313020A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7123" y="1825792"/>
                <a:ext cx="509588" cy="495300"/>
              </a:xfrm>
              <a:custGeom>
                <a:avLst/>
                <a:gdLst>
                  <a:gd name="T0" fmla="*/ 30 w 321"/>
                  <a:gd name="T1" fmla="*/ 312 h 312"/>
                  <a:gd name="T2" fmla="*/ 321 w 321"/>
                  <a:gd name="T3" fmla="*/ 16 h 312"/>
                  <a:gd name="T4" fmla="*/ 306 w 321"/>
                  <a:gd name="T5" fmla="*/ 0 h 312"/>
                  <a:gd name="T6" fmla="*/ 0 w 321"/>
                  <a:gd name="T7" fmla="*/ 312 h 312"/>
                  <a:gd name="T8" fmla="*/ 30 w 321"/>
                  <a:gd name="T9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1" h="312">
                    <a:moveTo>
                      <a:pt x="30" y="312"/>
                    </a:moveTo>
                    <a:lnTo>
                      <a:pt x="321" y="16"/>
                    </a:lnTo>
                    <a:lnTo>
                      <a:pt x="306" y="0"/>
                    </a:lnTo>
                    <a:lnTo>
                      <a:pt x="0" y="312"/>
                    </a:lnTo>
                    <a:lnTo>
                      <a:pt x="30" y="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7" name="Freeform 22">
                <a:extLst>
                  <a:ext uri="{FF2B5EF4-FFF2-40B4-BE49-F238E27FC236}">
                    <a16:creationId xmlns:a16="http://schemas.microsoft.com/office/drawing/2014/main" id="{C0BB97AD-4547-4CB6-A244-840834FE7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6373" y="1817855"/>
                <a:ext cx="169863" cy="171450"/>
              </a:xfrm>
              <a:custGeom>
                <a:avLst/>
                <a:gdLst>
                  <a:gd name="T0" fmla="*/ 0 w 107"/>
                  <a:gd name="T1" fmla="*/ 0 h 108"/>
                  <a:gd name="T2" fmla="*/ 0 w 107"/>
                  <a:gd name="T3" fmla="*/ 19 h 108"/>
                  <a:gd name="T4" fmla="*/ 89 w 107"/>
                  <a:gd name="T5" fmla="*/ 19 h 108"/>
                  <a:gd name="T6" fmla="*/ 89 w 107"/>
                  <a:gd name="T7" fmla="*/ 108 h 108"/>
                  <a:gd name="T8" fmla="*/ 107 w 107"/>
                  <a:gd name="T9" fmla="*/ 108 h 108"/>
                  <a:gd name="T10" fmla="*/ 107 w 107"/>
                  <a:gd name="T11" fmla="*/ 0 h 108"/>
                  <a:gd name="T12" fmla="*/ 0 w 107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08">
                    <a:moveTo>
                      <a:pt x="0" y="0"/>
                    </a:moveTo>
                    <a:lnTo>
                      <a:pt x="0" y="19"/>
                    </a:lnTo>
                    <a:lnTo>
                      <a:pt x="89" y="19"/>
                    </a:lnTo>
                    <a:lnTo>
                      <a:pt x="89" y="108"/>
                    </a:lnTo>
                    <a:lnTo>
                      <a:pt x="107" y="108"/>
                    </a:lnTo>
                    <a:lnTo>
                      <a:pt x="10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6FAFB5-27F7-4EE4-BAAA-5F35F9E47152}"/>
              </a:ext>
            </a:extLst>
          </p:cNvPr>
          <p:cNvGrpSpPr/>
          <p:nvPr/>
        </p:nvGrpSpPr>
        <p:grpSpPr>
          <a:xfrm>
            <a:off x="588152" y="4529318"/>
            <a:ext cx="640080" cy="640080"/>
            <a:chOff x="588152" y="4529318"/>
            <a:chExt cx="640080" cy="640080"/>
          </a:xfrm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6B20C3A-9F8C-4AD5-B2AC-70D74AAC3002}"/>
                </a:ext>
              </a:extLst>
            </p:cNvPr>
            <p:cNvSpPr/>
            <p:nvPr/>
          </p:nvSpPr>
          <p:spPr bwMode="auto">
            <a:xfrm>
              <a:off x="588152" y="4529318"/>
              <a:ext cx="640080" cy="640080"/>
            </a:xfrm>
            <a:prstGeom prst="ellipse">
              <a:avLst/>
            </a:prstGeom>
            <a:solidFill>
              <a:srgbClr val="00488D"/>
            </a:solidFill>
            <a:ln>
              <a:noFill/>
            </a:ln>
            <a:effectLst>
              <a:outerShdw blurRad="152400" dist="76200" dir="2700000" sx="101000" sy="101000" algn="tl" rotWithShape="0">
                <a:srgbClr val="006BBC">
                  <a:alpha val="3098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B7B9BD48-A975-46AF-BF79-31D72A9D5E48}"/>
                </a:ext>
              </a:extLst>
            </p:cNvPr>
            <p:cNvGrpSpPr/>
            <p:nvPr/>
          </p:nvGrpSpPr>
          <p:grpSpPr>
            <a:xfrm>
              <a:off x="744726" y="4717788"/>
              <a:ext cx="326931" cy="263140"/>
              <a:chOff x="803643" y="4543794"/>
              <a:chExt cx="846138" cy="681038"/>
            </a:xfrm>
          </p:grpSpPr>
          <p:sp>
            <p:nvSpPr>
              <p:cNvPr id="272" name="Freeform 14">
                <a:extLst>
                  <a:ext uri="{FF2B5EF4-FFF2-40B4-BE49-F238E27FC236}">
                    <a16:creationId xmlns:a16="http://schemas.microsoft.com/office/drawing/2014/main" id="{D9DE537F-4D6F-443A-86AC-B826E0D45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643" y="4543794"/>
                <a:ext cx="846138" cy="442913"/>
              </a:xfrm>
              <a:custGeom>
                <a:avLst/>
                <a:gdLst>
                  <a:gd name="T0" fmla="*/ 352 w 432"/>
                  <a:gd name="T1" fmla="*/ 64 h 225"/>
                  <a:gd name="T2" fmla="*/ 290 w 432"/>
                  <a:gd name="T3" fmla="*/ 93 h 225"/>
                  <a:gd name="T4" fmla="*/ 183 w 432"/>
                  <a:gd name="T5" fmla="*/ 0 h 225"/>
                  <a:gd name="T6" fmla="*/ 75 w 432"/>
                  <a:gd name="T7" fmla="*/ 108 h 225"/>
                  <a:gd name="T8" fmla="*/ 75 w 432"/>
                  <a:gd name="T9" fmla="*/ 110 h 225"/>
                  <a:gd name="T10" fmla="*/ 59 w 432"/>
                  <a:gd name="T11" fmla="*/ 108 h 225"/>
                  <a:gd name="T12" fmla="*/ 0 w 432"/>
                  <a:gd name="T13" fmla="*/ 166 h 225"/>
                  <a:gd name="T14" fmla="*/ 59 w 432"/>
                  <a:gd name="T15" fmla="*/ 225 h 225"/>
                  <a:gd name="T16" fmla="*/ 352 w 432"/>
                  <a:gd name="T17" fmla="*/ 225 h 225"/>
                  <a:gd name="T18" fmla="*/ 432 w 432"/>
                  <a:gd name="T19" fmla="*/ 144 h 225"/>
                  <a:gd name="T20" fmla="*/ 352 w 432"/>
                  <a:gd name="T21" fmla="*/ 64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2" h="225">
                    <a:moveTo>
                      <a:pt x="352" y="64"/>
                    </a:moveTo>
                    <a:cubicBezTo>
                      <a:pt x="327" y="64"/>
                      <a:pt x="305" y="75"/>
                      <a:pt x="290" y="93"/>
                    </a:cubicBezTo>
                    <a:cubicBezTo>
                      <a:pt x="282" y="40"/>
                      <a:pt x="237" y="0"/>
                      <a:pt x="183" y="0"/>
                    </a:cubicBezTo>
                    <a:cubicBezTo>
                      <a:pt x="123" y="0"/>
                      <a:pt x="75" y="49"/>
                      <a:pt x="75" y="108"/>
                    </a:cubicBezTo>
                    <a:cubicBezTo>
                      <a:pt x="75" y="110"/>
                      <a:pt x="75" y="110"/>
                      <a:pt x="75" y="110"/>
                    </a:cubicBezTo>
                    <a:cubicBezTo>
                      <a:pt x="70" y="108"/>
                      <a:pt x="64" y="108"/>
                      <a:pt x="59" y="108"/>
                    </a:cubicBezTo>
                    <a:cubicBezTo>
                      <a:pt x="26" y="108"/>
                      <a:pt x="0" y="134"/>
                      <a:pt x="0" y="166"/>
                    </a:cubicBezTo>
                    <a:cubicBezTo>
                      <a:pt x="0" y="199"/>
                      <a:pt x="26" y="225"/>
                      <a:pt x="59" y="225"/>
                    </a:cubicBezTo>
                    <a:cubicBezTo>
                      <a:pt x="64" y="225"/>
                      <a:pt x="341" y="225"/>
                      <a:pt x="352" y="225"/>
                    </a:cubicBezTo>
                    <a:cubicBezTo>
                      <a:pt x="396" y="225"/>
                      <a:pt x="432" y="189"/>
                      <a:pt x="432" y="144"/>
                    </a:cubicBezTo>
                    <a:cubicBezTo>
                      <a:pt x="432" y="100"/>
                      <a:pt x="396" y="64"/>
                      <a:pt x="352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3" name="Rectangle 15">
                <a:extLst>
                  <a:ext uri="{FF2B5EF4-FFF2-40B4-BE49-F238E27FC236}">
                    <a16:creationId xmlns:a16="http://schemas.microsoft.com/office/drawing/2014/main" id="{E9C9709B-9418-4920-975C-60E523EF7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193" y="4837482"/>
                <a:ext cx="149225" cy="149225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4" name="Freeform 16">
                <a:extLst>
                  <a:ext uri="{FF2B5EF4-FFF2-40B4-BE49-F238E27FC236}">
                    <a16:creationId xmlns:a16="http://schemas.microsoft.com/office/drawing/2014/main" id="{AA01BAB8-2AA3-4C7F-A81A-4BADD0733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993" y="4986707"/>
                <a:ext cx="301625" cy="238125"/>
              </a:xfrm>
              <a:custGeom>
                <a:avLst/>
                <a:gdLst>
                  <a:gd name="T0" fmla="*/ 142 w 190"/>
                  <a:gd name="T1" fmla="*/ 38 h 150"/>
                  <a:gd name="T2" fmla="*/ 142 w 190"/>
                  <a:gd name="T3" fmla="*/ 0 h 150"/>
                  <a:gd name="T4" fmla="*/ 48 w 190"/>
                  <a:gd name="T5" fmla="*/ 0 h 150"/>
                  <a:gd name="T6" fmla="*/ 48 w 190"/>
                  <a:gd name="T7" fmla="*/ 38 h 150"/>
                  <a:gd name="T8" fmla="*/ 0 w 190"/>
                  <a:gd name="T9" fmla="*/ 38 h 150"/>
                  <a:gd name="T10" fmla="*/ 95 w 190"/>
                  <a:gd name="T11" fmla="*/ 150 h 150"/>
                  <a:gd name="T12" fmla="*/ 190 w 190"/>
                  <a:gd name="T13" fmla="*/ 38 h 150"/>
                  <a:gd name="T14" fmla="*/ 142 w 190"/>
                  <a:gd name="T15" fmla="*/ 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150">
                    <a:moveTo>
                      <a:pt x="142" y="38"/>
                    </a:moveTo>
                    <a:lnTo>
                      <a:pt x="142" y="0"/>
                    </a:lnTo>
                    <a:lnTo>
                      <a:pt x="48" y="0"/>
                    </a:lnTo>
                    <a:lnTo>
                      <a:pt x="48" y="38"/>
                    </a:lnTo>
                    <a:lnTo>
                      <a:pt x="0" y="38"/>
                    </a:lnTo>
                    <a:lnTo>
                      <a:pt x="95" y="150"/>
                    </a:lnTo>
                    <a:lnTo>
                      <a:pt x="190" y="38"/>
                    </a:lnTo>
                    <a:lnTo>
                      <a:pt x="142" y="38"/>
                    </a:lnTo>
                    <a:close/>
                  </a:path>
                </a:pathLst>
              </a:custGeom>
              <a:solidFill>
                <a:srgbClr val="008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5" name="Rectangle 274">
            <a:extLst>
              <a:ext uri="{FF2B5EF4-FFF2-40B4-BE49-F238E27FC236}">
                <a16:creationId xmlns:a16="http://schemas.microsoft.com/office/drawing/2014/main" id="{E1D0CFA1-F006-48DB-BCF7-D3B794C1BA2F}"/>
              </a:ext>
            </a:extLst>
          </p:cNvPr>
          <p:cNvSpPr/>
          <p:nvPr/>
        </p:nvSpPr>
        <p:spPr bwMode="auto">
          <a:xfrm>
            <a:off x="1435081" y="4603137"/>
            <a:ext cx="1461939" cy="49244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Applications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&amp; infrastructure</a:t>
            </a:r>
          </a:p>
        </p:txBody>
      </p:sp>
      <p:sp>
        <p:nvSpPr>
          <p:cNvPr id="269" name="Inner circle">
            <a:extLst>
              <a:ext uri="{FF2B5EF4-FFF2-40B4-BE49-F238E27FC236}">
                <a16:creationId xmlns:a16="http://schemas.microsoft.com/office/drawing/2014/main" id="{96B7AF15-E51F-4910-9994-8884A297FBD4}"/>
              </a:ext>
            </a:extLst>
          </p:cNvPr>
          <p:cNvSpPr/>
          <p:nvPr/>
        </p:nvSpPr>
        <p:spPr bwMode="auto">
          <a:xfrm>
            <a:off x="4543046" y="1741071"/>
            <a:ext cx="3339483" cy="3339482"/>
          </a:xfrm>
          <a:prstGeom prst="ellipse">
            <a:avLst/>
          </a:prstGeom>
          <a:noFill/>
          <a:ln w="25400" cap="rnd"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279" name="Zigzag">
            <a:extLst>
              <a:ext uri="{FF2B5EF4-FFF2-40B4-BE49-F238E27FC236}">
                <a16:creationId xmlns:a16="http://schemas.microsoft.com/office/drawing/2014/main" id="{1C8C157A-EDBE-40EB-AC22-164E199B28B9}"/>
              </a:ext>
            </a:extLst>
          </p:cNvPr>
          <p:cNvSpPr>
            <a:spLocks/>
          </p:cNvSpPr>
          <p:nvPr/>
        </p:nvSpPr>
        <p:spPr bwMode="auto">
          <a:xfrm>
            <a:off x="4209097" y="1408383"/>
            <a:ext cx="4007380" cy="4004858"/>
          </a:xfrm>
          <a:custGeom>
            <a:avLst/>
            <a:gdLst>
              <a:gd name="T0" fmla="*/ 150 w 1259"/>
              <a:gd name="T1" fmla="*/ 428 h 1261"/>
              <a:gd name="T2" fmla="*/ 105 w 1259"/>
              <a:gd name="T3" fmla="*/ 262 h 1261"/>
              <a:gd name="T4" fmla="*/ 261 w 1259"/>
              <a:gd name="T5" fmla="*/ 263 h 1261"/>
              <a:gd name="T6" fmla="*/ 281 w 1259"/>
              <a:gd name="T7" fmla="*/ 94 h 1261"/>
              <a:gd name="T8" fmla="*/ 434 w 1259"/>
              <a:gd name="T9" fmla="*/ 148 h 1261"/>
              <a:gd name="T10" fmla="*/ 519 w 1259"/>
              <a:gd name="T11" fmla="*/ 0 h 1261"/>
              <a:gd name="T12" fmla="*/ 630 w 1259"/>
              <a:gd name="T13" fmla="*/ 111 h 1261"/>
              <a:gd name="T14" fmla="*/ 762 w 1259"/>
              <a:gd name="T15" fmla="*/ 2 h 1261"/>
              <a:gd name="T16" fmla="*/ 825 w 1259"/>
              <a:gd name="T17" fmla="*/ 149 h 1261"/>
              <a:gd name="T18" fmla="*/ 987 w 1259"/>
              <a:gd name="T19" fmla="*/ 99 h 1261"/>
              <a:gd name="T20" fmla="*/ 999 w 1259"/>
              <a:gd name="T21" fmla="*/ 262 h 1261"/>
              <a:gd name="T22" fmla="*/ 1167 w 1259"/>
              <a:gd name="T23" fmla="*/ 282 h 1261"/>
              <a:gd name="T24" fmla="*/ 1109 w 1259"/>
              <a:gd name="T25" fmla="*/ 428 h 1261"/>
              <a:gd name="T26" fmla="*/ 1259 w 1259"/>
              <a:gd name="T27" fmla="*/ 507 h 1261"/>
              <a:gd name="T28" fmla="*/ 1150 w 1259"/>
              <a:gd name="T29" fmla="*/ 630 h 1261"/>
              <a:gd name="T30" fmla="*/ 1256 w 1259"/>
              <a:gd name="T31" fmla="*/ 764 h 1261"/>
              <a:gd name="T32" fmla="*/ 1109 w 1259"/>
              <a:gd name="T33" fmla="*/ 834 h 1261"/>
              <a:gd name="T34" fmla="*/ 1155 w 1259"/>
              <a:gd name="T35" fmla="*/ 996 h 1261"/>
              <a:gd name="T36" fmla="*/ 997 w 1259"/>
              <a:gd name="T37" fmla="*/ 999 h 1261"/>
              <a:gd name="T38" fmla="*/ 979 w 1259"/>
              <a:gd name="T39" fmla="*/ 1168 h 1261"/>
              <a:gd name="T40" fmla="*/ 824 w 1259"/>
              <a:gd name="T41" fmla="*/ 1112 h 1261"/>
              <a:gd name="T42" fmla="*/ 742 w 1259"/>
              <a:gd name="T43" fmla="*/ 1261 h 1261"/>
              <a:gd name="T44" fmla="*/ 629 w 1259"/>
              <a:gd name="T45" fmla="*/ 1150 h 1261"/>
              <a:gd name="T46" fmla="*/ 495 w 1259"/>
              <a:gd name="T47" fmla="*/ 1257 h 1261"/>
              <a:gd name="T48" fmla="*/ 433 w 1259"/>
              <a:gd name="T49" fmla="*/ 1110 h 1261"/>
              <a:gd name="T50" fmla="*/ 272 w 1259"/>
              <a:gd name="T51" fmla="*/ 1162 h 1261"/>
              <a:gd name="T52" fmla="*/ 261 w 1259"/>
              <a:gd name="T53" fmla="*/ 996 h 1261"/>
              <a:gd name="T54" fmla="*/ 92 w 1259"/>
              <a:gd name="T55" fmla="*/ 978 h 1261"/>
              <a:gd name="T56" fmla="*/ 151 w 1259"/>
              <a:gd name="T57" fmla="*/ 833 h 1261"/>
              <a:gd name="T58" fmla="*/ 0 w 1259"/>
              <a:gd name="T59" fmla="*/ 753 h 1261"/>
              <a:gd name="T60" fmla="*/ 110 w 1259"/>
              <a:gd name="T61" fmla="*/ 629 h 1261"/>
              <a:gd name="T62" fmla="*/ 4 w 1259"/>
              <a:gd name="T63" fmla="*/ 497 h 1261"/>
              <a:gd name="T64" fmla="*/ 150 w 1259"/>
              <a:gd name="T65" fmla="*/ 428 h 1261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073 w 10000"/>
              <a:gd name="connsiteY2" fmla="*/ 2086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50 w 10000"/>
              <a:gd name="connsiteY28" fmla="*/ 6667 h 10000"/>
              <a:gd name="connsiteX29" fmla="*/ 0 w 10000"/>
              <a:gd name="connsiteY29" fmla="*/ 5971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073 w 10000"/>
              <a:gd name="connsiteY2" fmla="*/ 2086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50 w 10000"/>
              <a:gd name="connsiteY28" fmla="*/ 6667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073 w 10000"/>
              <a:gd name="connsiteY2" fmla="*/ 2086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52 w 10000"/>
              <a:gd name="connsiteY9" fmla="*/ 822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52 w 10000"/>
              <a:gd name="connsiteY9" fmla="*/ 822 h 10000"/>
              <a:gd name="connsiteX10" fmla="*/ 7947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078 h 10000"/>
              <a:gd name="connsiteX11" fmla="*/ 9269 w 10000"/>
              <a:gd name="connsiteY11" fmla="*/ 2218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115 h 10000"/>
              <a:gd name="connsiteX11" fmla="*/ 9269 w 10000"/>
              <a:gd name="connsiteY11" fmla="*/ 2218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115 h 10000"/>
              <a:gd name="connsiteX11" fmla="*/ 9275 w 10000"/>
              <a:gd name="connsiteY11" fmla="*/ 2175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115 h 10000"/>
              <a:gd name="connsiteX11" fmla="*/ 9275 w 10000"/>
              <a:gd name="connsiteY11" fmla="*/ 2175 h 10000"/>
              <a:gd name="connsiteX12" fmla="*/ 8876 w 10000"/>
              <a:gd name="connsiteY12" fmla="*/ 3437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9976"/>
              <a:gd name="connsiteY0" fmla="*/ 3394 h 10000"/>
              <a:gd name="connsiteX1" fmla="*/ 834 w 9976"/>
              <a:gd name="connsiteY1" fmla="*/ 2078 h 10000"/>
              <a:gd name="connsiteX2" fmla="*/ 2110 w 9976"/>
              <a:gd name="connsiteY2" fmla="*/ 2068 h 10000"/>
              <a:gd name="connsiteX3" fmla="*/ 2232 w 9976"/>
              <a:gd name="connsiteY3" fmla="*/ 745 h 10000"/>
              <a:gd name="connsiteX4" fmla="*/ 3447 w 9976"/>
              <a:gd name="connsiteY4" fmla="*/ 1174 h 10000"/>
              <a:gd name="connsiteX5" fmla="*/ 4122 w 9976"/>
              <a:gd name="connsiteY5" fmla="*/ 0 h 10000"/>
              <a:gd name="connsiteX6" fmla="*/ 5004 w 9976"/>
              <a:gd name="connsiteY6" fmla="*/ 880 h 10000"/>
              <a:gd name="connsiteX7" fmla="*/ 6052 w 9976"/>
              <a:gd name="connsiteY7" fmla="*/ 16 h 10000"/>
              <a:gd name="connsiteX8" fmla="*/ 6553 w 9976"/>
              <a:gd name="connsiteY8" fmla="*/ 1182 h 10000"/>
              <a:gd name="connsiteX9" fmla="*/ 7889 w 9976"/>
              <a:gd name="connsiteY9" fmla="*/ 828 h 10000"/>
              <a:gd name="connsiteX10" fmla="*/ 7947 w 9976"/>
              <a:gd name="connsiteY10" fmla="*/ 2115 h 10000"/>
              <a:gd name="connsiteX11" fmla="*/ 9275 w 9976"/>
              <a:gd name="connsiteY11" fmla="*/ 2175 h 10000"/>
              <a:gd name="connsiteX12" fmla="*/ 8876 w 9976"/>
              <a:gd name="connsiteY12" fmla="*/ 3437 h 10000"/>
              <a:gd name="connsiteX13" fmla="*/ 9976 w 9976"/>
              <a:gd name="connsiteY13" fmla="*/ 4039 h 10000"/>
              <a:gd name="connsiteX14" fmla="*/ 9134 w 9976"/>
              <a:gd name="connsiteY14" fmla="*/ 4996 h 10000"/>
              <a:gd name="connsiteX15" fmla="*/ 9976 w 9976"/>
              <a:gd name="connsiteY15" fmla="*/ 6059 h 10000"/>
              <a:gd name="connsiteX16" fmla="*/ 8809 w 9976"/>
              <a:gd name="connsiteY16" fmla="*/ 6614 h 10000"/>
              <a:gd name="connsiteX17" fmla="*/ 9174 w 9976"/>
              <a:gd name="connsiteY17" fmla="*/ 7898 h 10000"/>
              <a:gd name="connsiteX18" fmla="*/ 7919 w 9976"/>
              <a:gd name="connsiteY18" fmla="*/ 7922 h 10000"/>
              <a:gd name="connsiteX19" fmla="*/ 7776 w 9976"/>
              <a:gd name="connsiteY19" fmla="*/ 9262 h 10000"/>
              <a:gd name="connsiteX20" fmla="*/ 6545 w 9976"/>
              <a:gd name="connsiteY20" fmla="*/ 8818 h 10000"/>
              <a:gd name="connsiteX21" fmla="*/ 5894 w 9976"/>
              <a:gd name="connsiteY21" fmla="*/ 10000 h 10000"/>
              <a:gd name="connsiteX22" fmla="*/ 4996 w 9976"/>
              <a:gd name="connsiteY22" fmla="*/ 9120 h 10000"/>
              <a:gd name="connsiteX23" fmla="*/ 3932 w 9976"/>
              <a:gd name="connsiteY23" fmla="*/ 9968 h 10000"/>
              <a:gd name="connsiteX24" fmla="*/ 3439 w 9976"/>
              <a:gd name="connsiteY24" fmla="*/ 8803 h 10000"/>
              <a:gd name="connsiteX25" fmla="*/ 2160 w 9976"/>
              <a:gd name="connsiteY25" fmla="*/ 9215 h 10000"/>
              <a:gd name="connsiteX26" fmla="*/ 2073 w 9976"/>
              <a:gd name="connsiteY26" fmla="*/ 7898 h 10000"/>
              <a:gd name="connsiteX27" fmla="*/ 731 w 9976"/>
              <a:gd name="connsiteY27" fmla="*/ 7756 h 10000"/>
              <a:gd name="connsiteX28" fmla="*/ 1174 w 9976"/>
              <a:gd name="connsiteY28" fmla="*/ 6624 h 10000"/>
              <a:gd name="connsiteX29" fmla="*/ 0 w 9976"/>
              <a:gd name="connsiteY29" fmla="*/ 6050 h 10000"/>
              <a:gd name="connsiteX30" fmla="*/ 874 w 9976"/>
              <a:gd name="connsiteY30" fmla="*/ 4988 h 10000"/>
              <a:gd name="connsiteX31" fmla="*/ 32 w 9976"/>
              <a:gd name="connsiteY31" fmla="*/ 3941 h 10000"/>
              <a:gd name="connsiteX32" fmla="*/ 1191 w 9976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10000 w 10000"/>
              <a:gd name="connsiteY15" fmla="*/ 6059 h 10000"/>
              <a:gd name="connsiteX16" fmla="*/ 8830 w 10000"/>
              <a:gd name="connsiteY16" fmla="*/ 6614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69 w 10000"/>
              <a:gd name="connsiteY15" fmla="*/ 6059 h 10000"/>
              <a:gd name="connsiteX16" fmla="*/ 8830 w 10000"/>
              <a:gd name="connsiteY16" fmla="*/ 6614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69 w 10000"/>
              <a:gd name="connsiteY15" fmla="*/ 6059 h 10000"/>
              <a:gd name="connsiteX16" fmla="*/ 8842 w 10000"/>
              <a:gd name="connsiteY16" fmla="*/ 6669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898 h 10000"/>
              <a:gd name="connsiteX18" fmla="*/ 7938 w 10000"/>
              <a:gd name="connsiteY18" fmla="*/ 8007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38 w 10000"/>
              <a:gd name="connsiteY18" fmla="*/ 8007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274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15 w 10000"/>
              <a:gd name="connsiteY27" fmla="*/ 7793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70 w 10000"/>
              <a:gd name="connsiteY12" fmla="*/ 3446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15 w 10000"/>
              <a:gd name="connsiteY27" fmla="*/ 7793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79 w 10000"/>
              <a:gd name="connsiteY11" fmla="*/ 2184 h 10000"/>
              <a:gd name="connsiteX12" fmla="*/ 8870 w 10000"/>
              <a:gd name="connsiteY12" fmla="*/ 3446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15 w 10000"/>
              <a:gd name="connsiteY27" fmla="*/ 7793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93 w 10018"/>
              <a:gd name="connsiteY14" fmla="*/ 5033 h 10000"/>
              <a:gd name="connsiteX15" fmla="*/ 9987 w 10018"/>
              <a:gd name="connsiteY15" fmla="*/ 6089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32 w 10018"/>
              <a:gd name="connsiteY31" fmla="*/ 3941 h 10000"/>
              <a:gd name="connsiteX32" fmla="*/ 1194 w 10018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93 w 10018"/>
              <a:gd name="connsiteY14" fmla="*/ 5033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32 w 10018"/>
              <a:gd name="connsiteY31" fmla="*/ 3941 h 10000"/>
              <a:gd name="connsiteX32" fmla="*/ 1194 w 10018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32 w 10018"/>
              <a:gd name="connsiteY31" fmla="*/ 3941 h 10000"/>
              <a:gd name="connsiteX32" fmla="*/ 1194 w 10018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50 w 10018"/>
              <a:gd name="connsiteY31" fmla="*/ 3950 h 10000"/>
              <a:gd name="connsiteX32" fmla="*/ 1194 w 10018"/>
              <a:gd name="connsiteY32" fmla="*/ 3394 h 10000"/>
              <a:gd name="connsiteX0" fmla="*/ 1194 w 10018"/>
              <a:gd name="connsiteY0" fmla="*/ 3403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50 w 10018"/>
              <a:gd name="connsiteY31" fmla="*/ 3950 h 10000"/>
              <a:gd name="connsiteX32" fmla="*/ 1194 w 10018"/>
              <a:gd name="connsiteY32" fmla="*/ 3403 h 10000"/>
              <a:gd name="connsiteX0" fmla="*/ 1194 w 10018"/>
              <a:gd name="connsiteY0" fmla="*/ 3403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67 w 10018"/>
              <a:gd name="connsiteY30" fmla="*/ 4988 h 10000"/>
              <a:gd name="connsiteX31" fmla="*/ 50 w 10018"/>
              <a:gd name="connsiteY31" fmla="*/ 3950 h 10000"/>
              <a:gd name="connsiteX32" fmla="*/ 1194 w 10018"/>
              <a:gd name="connsiteY32" fmla="*/ 3403 h 10000"/>
              <a:gd name="connsiteX0" fmla="*/ 1194 w 10018"/>
              <a:gd name="connsiteY0" fmla="*/ 3403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58 w 10018"/>
              <a:gd name="connsiteY30" fmla="*/ 4997 h 10000"/>
              <a:gd name="connsiteX31" fmla="*/ 50 w 10018"/>
              <a:gd name="connsiteY31" fmla="*/ 3950 h 10000"/>
              <a:gd name="connsiteX32" fmla="*/ 1194 w 10018"/>
              <a:gd name="connsiteY32" fmla="*/ 340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018" h="10000">
                <a:moveTo>
                  <a:pt x="1194" y="3403"/>
                </a:moveTo>
                <a:cubicBezTo>
                  <a:pt x="1075" y="2964"/>
                  <a:pt x="955" y="2517"/>
                  <a:pt x="836" y="2078"/>
                </a:cubicBezTo>
                <a:lnTo>
                  <a:pt x="2115" y="2068"/>
                </a:lnTo>
                <a:cubicBezTo>
                  <a:pt x="2156" y="1627"/>
                  <a:pt x="2196" y="1186"/>
                  <a:pt x="2237" y="745"/>
                </a:cubicBezTo>
                <a:lnTo>
                  <a:pt x="3455" y="1174"/>
                </a:lnTo>
                <a:lnTo>
                  <a:pt x="4132" y="0"/>
                </a:lnTo>
                <a:lnTo>
                  <a:pt x="5016" y="880"/>
                </a:lnTo>
                <a:lnTo>
                  <a:pt x="6067" y="16"/>
                </a:lnTo>
                <a:lnTo>
                  <a:pt x="6569" y="1182"/>
                </a:lnTo>
                <a:lnTo>
                  <a:pt x="7908" y="828"/>
                </a:lnTo>
                <a:cubicBezTo>
                  <a:pt x="7940" y="1259"/>
                  <a:pt x="7934" y="1684"/>
                  <a:pt x="7966" y="2115"/>
                </a:cubicBezTo>
                <a:lnTo>
                  <a:pt x="9279" y="2184"/>
                </a:lnTo>
                <a:cubicBezTo>
                  <a:pt x="9146" y="2605"/>
                  <a:pt x="9003" y="3025"/>
                  <a:pt x="8870" y="3446"/>
                </a:cubicBezTo>
                <a:lnTo>
                  <a:pt x="10018" y="4002"/>
                </a:lnTo>
                <a:lnTo>
                  <a:pt x="9175" y="5051"/>
                </a:lnTo>
                <a:lnTo>
                  <a:pt x="9987" y="6062"/>
                </a:lnTo>
                <a:lnTo>
                  <a:pt x="8842" y="6669"/>
                </a:lnTo>
                <a:cubicBezTo>
                  <a:pt x="8972" y="7079"/>
                  <a:pt x="9103" y="7512"/>
                  <a:pt x="9233" y="7922"/>
                </a:cubicBezTo>
                <a:lnTo>
                  <a:pt x="7920" y="8007"/>
                </a:lnTo>
                <a:cubicBezTo>
                  <a:pt x="7872" y="8454"/>
                  <a:pt x="7874" y="8906"/>
                  <a:pt x="7826" y="9353"/>
                </a:cubicBezTo>
                <a:lnTo>
                  <a:pt x="6555" y="8836"/>
                </a:lnTo>
                <a:lnTo>
                  <a:pt x="5908" y="10000"/>
                </a:lnTo>
                <a:lnTo>
                  <a:pt x="5008" y="9120"/>
                </a:lnTo>
                <a:lnTo>
                  <a:pt x="3941" y="9968"/>
                </a:lnTo>
                <a:lnTo>
                  <a:pt x="3447" y="8803"/>
                </a:lnTo>
                <a:lnTo>
                  <a:pt x="2153" y="9282"/>
                </a:lnTo>
                <a:cubicBezTo>
                  <a:pt x="2128" y="8821"/>
                  <a:pt x="2066" y="8371"/>
                  <a:pt x="2041" y="7910"/>
                </a:cubicBezTo>
                <a:lnTo>
                  <a:pt x="715" y="7793"/>
                </a:lnTo>
                <a:lnTo>
                  <a:pt x="1177" y="6624"/>
                </a:lnTo>
                <a:lnTo>
                  <a:pt x="0" y="6050"/>
                </a:lnTo>
                <a:lnTo>
                  <a:pt x="858" y="4997"/>
                </a:lnTo>
                <a:lnTo>
                  <a:pt x="50" y="3950"/>
                </a:lnTo>
                <a:lnTo>
                  <a:pt x="1194" y="3403"/>
                </a:lnTo>
                <a:close/>
              </a:path>
            </a:pathLst>
          </a:custGeom>
          <a:noFill/>
          <a:ln w="25400" cap="rnd">
            <a:solidFill>
              <a:srgbClr val="0078D4"/>
            </a:solidFill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280" name="Outer circle">
            <a:extLst>
              <a:ext uri="{FF2B5EF4-FFF2-40B4-BE49-F238E27FC236}">
                <a16:creationId xmlns:a16="http://schemas.microsoft.com/office/drawing/2014/main" id="{4F88AAA6-A8CF-40D7-9004-AA58BFD873A7}"/>
              </a:ext>
            </a:extLst>
          </p:cNvPr>
          <p:cNvSpPr/>
          <p:nvPr/>
        </p:nvSpPr>
        <p:spPr bwMode="auto">
          <a:xfrm>
            <a:off x="4191521" y="1389547"/>
            <a:ext cx="4042532" cy="4042531"/>
          </a:xfrm>
          <a:prstGeom prst="ellipse">
            <a:avLst/>
          </a:prstGeom>
          <a:noFill/>
          <a:ln w="25400" cap="rnd"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 useBgFill="1">
        <p:nvSpPr>
          <p:cNvPr id="281" name="White_mask">
            <a:extLst>
              <a:ext uri="{FF2B5EF4-FFF2-40B4-BE49-F238E27FC236}">
                <a16:creationId xmlns:a16="http://schemas.microsoft.com/office/drawing/2014/main" id="{D3BB5C3F-F336-44B8-B083-6F82E76C0E66}"/>
              </a:ext>
            </a:extLst>
          </p:cNvPr>
          <p:cNvSpPr/>
          <p:nvPr/>
        </p:nvSpPr>
        <p:spPr bwMode="auto">
          <a:xfrm>
            <a:off x="4877885" y="5096097"/>
            <a:ext cx="2669804" cy="516012"/>
          </a:xfrm>
          <a:prstGeom prst="trapezoid">
            <a:avLst>
              <a:gd name="adj" fmla="val 53856"/>
            </a:avLst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2" name="Intelligent Cloud text">
            <a:extLst>
              <a:ext uri="{FF2B5EF4-FFF2-40B4-BE49-F238E27FC236}">
                <a16:creationId xmlns:a16="http://schemas.microsoft.com/office/drawing/2014/main" id="{098636B4-8FAA-46EF-AE4A-F6F9617D4917}"/>
              </a:ext>
            </a:extLst>
          </p:cNvPr>
          <p:cNvSpPr txBox="1"/>
          <p:nvPr/>
        </p:nvSpPr>
        <p:spPr>
          <a:xfrm>
            <a:off x="5295581" y="3649171"/>
            <a:ext cx="183441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896386">
              <a:defRPr/>
            </a:pPr>
            <a:r>
              <a:rPr lang="en-US" sz="2000" kern="0" spc="-49" dirty="0">
                <a:gradFill>
                  <a:gsLst>
                    <a:gs pos="14921">
                      <a:schemeClr val="tx1"/>
                    </a:gs>
                    <a:gs pos="40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 Semilight" panose="020B0402040204020203" pitchFamily="34" charset="0"/>
              </a:rPr>
              <a:t>Intelligent Cloud</a:t>
            </a:r>
          </a:p>
        </p:txBody>
      </p:sp>
      <p:sp>
        <p:nvSpPr>
          <p:cNvPr id="283" name="Intelligent Edge text">
            <a:extLst>
              <a:ext uri="{FF2B5EF4-FFF2-40B4-BE49-F238E27FC236}">
                <a16:creationId xmlns:a16="http://schemas.microsoft.com/office/drawing/2014/main" id="{5D800375-1300-439C-8EAB-D41864C47BF2}"/>
              </a:ext>
            </a:extLst>
          </p:cNvPr>
          <p:cNvSpPr txBox="1"/>
          <p:nvPr/>
        </p:nvSpPr>
        <p:spPr>
          <a:xfrm>
            <a:off x="5345339" y="5281799"/>
            <a:ext cx="17348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896386">
              <a:defRPr/>
            </a:pPr>
            <a:r>
              <a:rPr lang="en-US" sz="2000" kern="0" spc="-49" dirty="0">
                <a:gradFill>
                  <a:gsLst>
                    <a:gs pos="14921">
                      <a:schemeClr val="tx1"/>
                    </a:gs>
                    <a:gs pos="40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 Semilight" panose="020B0402040204020203" pitchFamily="34" charset="0"/>
              </a:rPr>
              <a:t>Intelligent Edge</a:t>
            </a:r>
          </a:p>
        </p:txBody>
      </p:sp>
      <p:sp>
        <p:nvSpPr>
          <p:cNvPr id="284" name="Cloud">
            <a:extLst>
              <a:ext uri="{FF2B5EF4-FFF2-40B4-BE49-F238E27FC236}">
                <a16:creationId xmlns:a16="http://schemas.microsoft.com/office/drawing/2014/main" id="{C6E7446E-79BB-4061-97E3-9AA3C73DC13C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509738" y="2721147"/>
            <a:ext cx="1406098" cy="775113"/>
          </a:xfrm>
          <a:custGeom>
            <a:avLst/>
            <a:gdLst>
              <a:gd name="connsiteX0" fmla="*/ 2780439 w 5647350"/>
              <a:gd name="connsiteY0" fmla="*/ 3113116 h 3113116"/>
              <a:gd name="connsiteX1" fmla="*/ 4003228 w 5647350"/>
              <a:gd name="connsiteY1" fmla="*/ 2302597 h 3113116"/>
              <a:gd name="connsiteX2" fmla="*/ 4014578 w 5647350"/>
              <a:gd name="connsiteY2" fmla="*/ 2266034 h 3113116"/>
              <a:gd name="connsiteX3" fmla="*/ 4121367 w 5647350"/>
              <a:gd name="connsiteY3" fmla="*/ 2305119 h 3113116"/>
              <a:gd name="connsiteX4" fmla="*/ 4471137 w 5647350"/>
              <a:gd name="connsiteY4" fmla="*/ 2357999 h 3113116"/>
              <a:gd name="connsiteX5" fmla="*/ 5647350 w 5647350"/>
              <a:gd name="connsiteY5" fmla="*/ 1181786 h 3113116"/>
              <a:gd name="connsiteX6" fmla="*/ 4591398 w 5647350"/>
              <a:gd name="connsiteY6" fmla="*/ 11645 h 3113116"/>
              <a:gd name="connsiteX7" fmla="*/ 4501659 w 5647350"/>
              <a:gd name="connsiteY7" fmla="*/ 7114 h 3113116"/>
              <a:gd name="connsiteX8" fmla="*/ 4452514 w 5647350"/>
              <a:gd name="connsiteY8" fmla="*/ 2160 h 3113116"/>
              <a:gd name="connsiteX9" fmla="*/ 661901 w 5647350"/>
              <a:gd name="connsiteY9" fmla="*/ 2161 h 3113116"/>
              <a:gd name="connsiteX10" fmla="*/ 606779 w 5647350"/>
              <a:gd name="connsiteY10" fmla="*/ 0 h 3113116"/>
              <a:gd name="connsiteX11" fmla="*/ 477910 w 5647350"/>
              <a:gd name="connsiteY11" fmla="*/ 20972 h 3113116"/>
              <a:gd name="connsiteX12" fmla="*/ 22123 w 5647350"/>
              <a:gd name="connsiteY12" fmla="*/ 810419 h 3113116"/>
              <a:gd name="connsiteX13" fmla="*/ 682701 w 5647350"/>
              <a:gd name="connsiteY13" fmla="*/ 1287178 h 3113116"/>
              <a:gd name="connsiteX14" fmla="*/ 731822 w 5647350"/>
              <a:gd name="connsiteY14" fmla="*/ 1279184 h 3113116"/>
              <a:gd name="connsiteX15" fmla="*/ 718255 w 5647350"/>
              <a:gd name="connsiteY15" fmla="*/ 1360043 h 3113116"/>
              <a:gd name="connsiteX16" fmla="*/ 818090 w 5647350"/>
              <a:gd name="connsiteY16" fmla="*/ 1791984 h 3113116"/>
              <a:gd name="connsiteX17" fmla="*/ 1422047 w 5647350"/>
              <a:gd name="connsiteY17" fmla="*/ 2169387 h 3113116"/>
              <a:gd name="connsiteX18" fmla="*/ 1509532 w 5647350"/>
              <a:gd name="connsiteY18" fmla="*/ 2167085 h 3113116"/>
              <a:gd name="connsiteX19" fmla="*/ 1513025 w 5647350"/>
              <a:gd name="connsiteY19" fmla="*/ 2180671 h 3113116"/>
              <a:gd name="connsiteX20" fmla="*/ 2780439 w 5647350"/>
              <a:gd name="connsiteY20" fmla="*/ 3113116 h 31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7350" h="3113116">
                <a:moveTo>
                  <a:pt x="2780439" y="3113116"/>
                </a:moveTo>
                <a:cubicBezTo>
                  <a:pt x="3330132" y="3113116"/>
                  <a:pt x="3801767" y="2778905"/>
                  <a:pt x="4003228" y="2302597"/>
                </a:cubicBezTo>
                <a:lnTo>
                  <a:pt x="4014578" y="2266034"/>
                </a:lnTo>
                <a:lnTo>
                  <a:pt x="4121367" y="2305119"/>
                </a:lnTo>
                <a:cubicBezTo>
                  <a:pt x="4231860" y="2339485"/>
                  <a:pt x="4349336" y="2357999"/>
                  <a:pt x="4471137" y="2357999"/>
                </a:cubicBezTo>
                <a:cubicBezTo>
                  <a:pt x="5120742" y="2357999"/>
                  <a:pt x="5647350" y="1831391"/>
                  <a:pt x="5647350" y="1181786"/>
                </a:cubicBezTo>
                <a:cubicBezTo>
                  <a:pt x="5647350" y="572781"/>
                  <a:pt x="5184511" y="71879"/>
                  <a:pt x="4591398" y="11645"/>
                </a:cubicBezTo>
                <a:lnTo>
                  <a:pt x="4501659" y="7114"/>
                </a:lnTo>
                <a:lnTo>
                  <a:pt x="4452514" y="2160"/>
                </a:lnTo>
                <a:lnTo>
                  <a:pt x="661901" y="2161"/>
                </a:lnTo>
                <a:lnTo>
                  <a:pt x="606779" y="0"/>
                </a:lnTo>
                <a:cubicBezTo>
                  <a:pt x="564026" y="2566"/>
                  <a:pt x="520893" y="9455"/>
                  <a:pt x="477910" y="20972"/>
                </a:cubicBezTo>
                <a:cubicBezTo>
                  <a:pt x="134048" y="113110"/>
                  <a:pt x="-70014" y="466557"/>
                  <a:pt x="22123" y="810419"/>
                </a:cubicBezTo>
                <a:cubicBezTo>
                  <a:pt x="102744" y="1111298"/>
                  <a:pt x="383429" y="1305143"/>
                  <a:pt x="682701" y="1287178"/>
                </a:cubicBezTo>
                <a:lnTo>
                  <a:pt x="731822" y="1279184"/>
                </a:lnTo>
                <a:lnTo>
                  <a:pt x="718255" y="1360043"/>
                </a:lnTo>
                <a:cubicBezTo>
                  <a:pt x="707958" y="1505742"/>
                  <a:pt x="739562" y="1655971"/>
                  <a:pt x="818090" y="1791984"/>
                </a:cubicBezTo>
                <a:cubicBezTo>
                  <a:pt x="948969" y="2018674"/>
                  <a:pt x="1179216" y="2152226"/>
                  <a:pt x="1422047" y="2169387"/>
                </a:cubicBezTo>
                <a:lnTo>
                  <a:pt x="1509532" y="2167085"/>
                </a:lnTo>
                <a:lnTo>
                  <a:pt x="1513025" y="2180671"/>
                </a:lnTo>
                <a:cubicBezTo>
                  <a:pt x="1681048" y="2720882"/>
                  <a:pt x="2184939" y="3113116"/>
                  <a:pt x="2780439" y="3113116"/>
                </a:cubicBezTo>
                <a:close/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5679D309-7FFF-4AEF-90D0-CCD83D5F1E9F}"/>
              </a:ext>
            </a:extLst>
          </p:cNvPr>
          <p:cNvGrpSpPr/>
          <p:nvPr/>
        </p:nvGrpSpPr>
        <p:grpSpPr>
          <a:xfrm>
            <a:off x="5687915" y="1247503"/>
            <a:ext cx="354603" cy="354594"/>
            <a:chOff x="5413340" y="561509"/>
            <a:chExt cx="461204" cy="461192"/>
          </a:xfrm>
        </p:grpSpPr>
        <p:sp useBgFill="1">
          <p:nvSpPr>
            <p:cNvPr id="286" name="Oval 285">
              <a:extLst>
                <a:ext uri="{FF2B5EF4-FFF2-40B4-BE49-F238E27FC236}">
                  <a16:creationId xmlns:a16="http://schemas.microsoft.com/office/drawing/2014/main" id="{DA7575A8-D9E1-4A10-A51E-033B9DF0A55A}"/>
                </a:ext>
              </a:extLst>
            </p:cNvPr>
            <p:cNvSpPr/>
            <p:nvPr/>
          </p:nvSpPr>
          <p:spPr bwMode="auto">
            <a:xfrm>
              <a:off x="5413340" y="5615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287" name="Clipboard">
              <a:extLst>
                <a:ext uri="{FF2B5EF4-FFF2-40B4-BE49-F238E27FC236}">
                  <a16:creationId xmlns:a16="http://schemas.microsoft.com/office/drawing/2014/main" id="{D9B27C69-EDAB-4EBA-90BB-B1D843BDF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0209" y="668110"/>
              <a:ext cx="216992" cy="247990"/>
            </a:xfrm>
            <a:prstGeom prst="rect">
              <a:avLst/>
            </a:prstGeom>
          </p:spPr>
        </p:pic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AC670255-1285-4EB9-B35A-A9B368847D3F}"/>
              </a:ext>
            </a:extLst>
          </p:cNvPr>
          <p:cNvGrpSpPr/>
          <p:nvPr/>
        </p:nvGrpSpPr>
        <p:grpSpPr>
          <a:xfrm>
            <a:off x="6459926" y="1256657"/>
            <a:ext cx="354603" cy="354594"/>
            <a:chOff x="6417434" y="573415"/>
            <a:chExt cx="461204" cy="461192"/>
          </a:xfrm>
        </p:grpSpPr>
        <p:sp useBgFill="1">
          <p:nvSpPr>
            <p:cNvPr id="289" name="Oval 288">
              <a:extLst>
                <a:ext uri="{FF2B5EF4-FFF2-40B4-BE49-F238E27FC236}">
                  <a16:creationId xmlns:a16="http://schemas.microsoft.com/office/drawing/2014/main" id="{269DD49C-B33C-4F3A-B4FD-812E9CF53DAF}"/>
                </a:ext>
              </a:extLst>
            </p:cNvPr>
            <p:cNvSpPr/>
            <p:nvPr/>
          </p:nvSpPr>
          <p:spPr bwMode="auto">
            <a:xfrm>
              <a:off x="6417434" y="573415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290" name="Heart">
              <a:extLst>
                <a:ext uri="{FF2B5EF4-FFF2-40B4-BE49-F238E27FC236}">
                  <a16:creationId xmlns:a16="http://schemas.microsoft.com/office/drawing/2014/main" id="{0F742510-5D0B-4551-8947-56B65E381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12416" y="687765"/>
              <a:ext cx="271240" cy="232492"/>
            </a:xfrm>
            <a:prstGeom prst="rect">
              <a:avLst/>
            </a:prstGeom>
          </p:spPr>
        </p:pic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12AE1AE6-97C9-4F7E-90F9-3552140B8141}"/>
              </a:ext>
            </a:extLst>
          </p:cNvPr>
          <p:cNvGrpSpPr/>
          <p:nvPr/>
        </p:nvGrpSpPr>
        <p:grpSpPr>
          <a:xfrm>
            <a:off x="7189217" y="1574006"/>
            <a:ext cx="354603" cy="354594"/>
            <a:chOff x="7365965" y="986165"/>
            <a:chExt cx="461204" cy="461192"/>
          </a:xfrm>
        </p:grpSpPr>
        <p:sp useBgFill="1">
          <p:nvSpPr>
            <p:cNvPr id="292" name="Oval 291">
              <a:extLst>
                <a:ext uri="{FF2B5EF4-FFF2-40B4-BE49-F238E27FC236}">
                  <a16:creationId xmlns:a16="http://schemas.microsoft.com/office/drawing/2014/main" id="{09DA8A4E-F44A-4E81-9720-37A0B2964C8F}"/>
                </a:ext>
              </a:extLst>
            </p:cNvPr>
            <p:cNvSpPr/>
            <p:nvPr/>
          </p:nvSpPr>
          <p:spPr bwMode="auto">
            <a:xfrm>
              <a:off x="7365965" y="986165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293" name="Location">
              <a:extLst>
                <a:ext uri="{FF2B5EF4-FFF2-40B4-BE49-F238E27FC236}">
                  <a16:creationId xmlns:a16="http://schemas.microsoft.com/office/drawing/2014/main" id="{38D7E23C-71D1-4552-ABFD-1C159A98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68697" y="1112140"/>
              <a:ext cx="255740" cy="209242"/>
            </a:xfrm>
            <a:prstGeom prst="rect">
              <a:avLst/>
            </a:prstGeom>
          </p:spPr>
        </p:pic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3F749EC0-6D15-4EAE-B195-C1D3DDD88A91}"/>
              </a:ext>
            </a:extLst>
          </p:cNvPr>
          <p:cNvGrpSpPr/>
          <p:nvPr/>
        </p:nvGrpSpPr>
        <p:grpSpPr>
          <a:xfrm>
            <a:off x="7723827" y="2121431"/>
            <a:ext cx="354603" cy="354594"/>
            <a:chOff x="8061290" y="1698158"/>
            <a:chExt cx="461204" cy="461192"/>
          </a:xfrm>
        </p:grpSpPr>
        <p:sp useBgFill="1">
          <p:nvSpPr>
            <p:cNvPr id="295" name="Oval 294">
              <a:extLst>
                <a:ext uri="{FF2B5EF4-FFF2-40B4-BE49-F238E27FC236}">
                  <a16:creationId xmlns:a16="http://schemas.microsoft.com/office/drawing/2014/main" id="{8DD7EC9E-0A5D-4E39-9242-BF772D044EA1}"/>
                </a:ext>
              </a:extLst>
            </p:cNvPr>
            <p:cNvSpPr/>
            <p:nvPr/>
          </p:nvSpPr>
          <p:spPr bwMode="auto">
            <a:xfrm>
              <a:off x="8061290" y="1698158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296" name="People">
              <a:extLst>
                <a:ext uri="{FF2B5EF4-FFF2-40B4-BE49-F238E27FC236}">
                  <a16:creationId xmlns:a16="http://schemas.microsoft.com/office/drawing/2014/main" id="{49A58665-7CFC-42C1-8A2A-14A3B41E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64022" y="1821147"/>
              <a:ext cx="255740" cy="224740"/>
            </a:xfrm>
            <a:prstGeom prst="rect">
              <a:avLst/>
            </a:prstGeom>
          </p:spPr>
        </p:pic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07463328-9103-47BD-9F8B-463046A5E5D1}"/>
              </a:ext>
            </a:extLst>
          </p:cNvPr>
          <p:cNvGrpSpPr/>
          <p:nvPr/>
        </p:nvGrpSpPr>
        <p:grpSpPr>
          <a:xfrm>
            <a:off x="8020426" y="2844619"/>
            <a:ext cx="354603" cy="354594"/>
            <a:chOff x="8447052" y="2638752"/>
            <a:chExt cx="461204" cy="461192"/>
          </a:xfrm>
        </p:grpSpPr>
        <p:sp useBgFill="1">
          <p:nvSpPr>
            <p:cNvPr id="298" name="Oval 297">
              <a:extLst>
                <a:ext uri="{FF2B5EF4-FFF2-40B4-BE49-F238E27FC236}">
                  <a16:creationId xmlns:a16="http://schemas.microsoft.com/office/drawing/2014/main" id="{774F3F32-ED3D-49AF-A9A6-EBD80A02C842}"/>
                </a:ext>
              </a:extLst>
            </p:cNvPr>
            <p:cNvSpPr/>
            <p:nvPr/>
          </p:nvSpPr>
          <p:spPr bwMode="auto">
            <a:xfrm>
              <a:off x="8447052" y="2638752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299" name="Smart speaker">
              <a:extLst>
                <a:ext uri="{FF2B5EF4-FFF2-40B4-BE49-F238E27FC236}">
                  <a16:creationId xmlns:a16="http://schemas.microsoft.com/office/drawing/2014/main" id="{419BAA7D-8205-46CC-B17C-10A4F8619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19531" y="2710480"/>
              <a:ext cx="116246" cy="317736"/>
            </a:xfrm>
            <a:prstGeom prst="rect">
              <a:avLst/>
            </a:prstGeom>
          </p:spPr>
        </p:pic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A07FCF38-F726-4A66-9001-D2BAE824DBAB}"/>
              </a:ext>
            </a:extLst>
          </p:cNvPr>
          <p:cNvGrpSpPr/>
          <p:nvPr/>
        </p:nvGrpSpPr>
        <p:grpSpPr>
          <a:xfrm>
            <a:off x="7135512" y="4933627"/>
            <a:ext cx="354603" cy="354594"/>
            <a:chOff x="7296115" y="5355759"/>
            <a:chExt cx="461204" cy="461192"/>
          </a:xfrm>
        </p:grpSpPr>
        <p:sp useBgFill="1">
          <p:nvSpPr>
            <p:cNvPr id="301" name="Oval 300">
              <a:extLst>
                <a:ext uri="{FF2B5EF4-FFF2-40B4-BE49-F238E27FC236}">
                  <a16:creationId xmlns:a16="http://schemas.microsoft.com/office/drawing/2014/main" id="{5FF39756-D313-4DC7-93D5-1872C73E8DE9}"/>
                </a:ext>
              </a:extLst>
            </p:cNvPr>
            <p:cNvSpPr/>
            <p:nvPr/>
          </p:nvSpPr>
          <p:spPr bwMode="auto">
            <a:xfrm>
              <a:off x="7296115" y="53557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02" name="Locked doc">
              <a:extLst>
                <a:ext uri="{FF2B5EF4-FFF2-40B4-BE49-F238E27FC236}">
                  <a16:creationId xmlns:a16="http://schemas.microsoft.com/office/drawing/2014/main" id="{8C54D0DB-EEC5-475B-BC52-2F2D6B2C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22096" y="5458486"/>
              <a:ext cx="209242" cy="255738"/>
            </a:xfrm>
            <a:prstGeom prst="rect">
              <a:avLst/>
            </a:prstGeom>
          </p:spPr>
        </p:pic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45E2D914-AEFF-4935-AF80-8AFCCF86B13D}"/>
              </a:ext>
            </a:extLst>
          </p:cNvPr>
          <p:cNvGrpSpPr/>
          <p:nvPr/>
        </p:nvGrpSpPr>
        <p:grpSpPr>
          <a:xfrm>
            <a:off x="7706739" y="4391693"/>
            <a:ext cx="354603" cy="354594"/>
            <a:chOff x="8039065" y="4650909"/>
            <a:chExt cx="461204" cy="461192"/>
          </a:xfrm>
        </p:grpSpPr>
        <p:sp useBgFill="1">
          <p:nvSpPr>
            <p:cNvPr id="304" name="Oval 303">
              <a:extLst>
                <a:ext uri="{FF2B5EF4-FFF2-40B4-BE49-F238E27FC236}">
                  <a16:creationId xmlns:a16="http://schemas.microsoft.com/office/drawing/2014/main" id="{2B561017-D924-4B4D-998E-8CFBFF60787F}"/>
                </a:ext>
              </a:extLst>
            </p:cNvPr>
            <p:cNvSpPr/>
            <p:nvPr/>
          </p:nvSpPr>
          <p:spPr bwMode="auto">
            <a:xfrm>
              <a:off x="8039065" y="46509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05" name="Data center">
              <a:extLst>
                <a:ext uri="{FF2B5EF4-FFF2-40B4-BE49-F238E27FC236}">
                  <a16:creationId xmlns:a16="http://schemas.microsoft.com/office/drawing/2014/main" id="{EF67C014-BEF8-4893-8A67-0FAB9283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26297" y="4792384"/>
              <a:ext cx="286740" cy="178242"/>
            </a:xfrm>
            <a:prstGeom prst="rect">
              <a:avLst/>
            </a:prstGeom>
          </p:spPr>
        </p:pic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1990F6D3-48EE-4FA5-9FDB-0900A2AC4C6E}"/>
              </a:ext>
            </a:extLst>
          </p:cNvPr>
          <p:cNvGrpSpPr/>
          <p:nvPr/>
        </p:nvGrpSpPr>
        <p:grpSpPr>
          <a:xfrm>
            <a:off x="4909190" y="4921421"/>
            <a:ext cx="354603" cy="354594"/>
            <a:chOff x="4400515" y="5339884"/>
            <a:chExt cx="461204" cy="461192"/>
          </a:xfrm>
        </p:grpSpPr>
        <p:sp useBgFill="1">
          <p:nvSpPr>
            <p:cNvPr id="307" name="Oval 306">
              <a:extLst>
                <a:ext uri="{FF2B5EF4-FFF2-40B4-BE49-F238E27FC236}">
                  <a16:creationId xmlns:a16="http://schemas.microsoft.com/office/drawing/2014/main" id="{EE8A4368-8BC0-4323-9AEC-D7C4B7A0D7F4}"/>
                </a:ext>
              </a:extLst>
            </p:cNvPr>
            <p:cNvSpPr/>
            <p:nvPr/>
          </p:nvSpPr>
          <p:spPr bwMode="auto">
            <a:xfrm>
              <a:off x="4400515" y="53398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08" name="Speak">
              <a:extLst>
                <a:ext uri="{FF2B5EF4-FFF2-40B4-BE49-F238E27FC236}">
                  <a16:creationId xmlns:a16="http://schemas.microsoft.com/office/drawing/2014/main" id="{60B6ADF6-63A7-4AAF-964D-312918FD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513983" y="5464083"/>
              <a:ext cx="224742" cy="193742"/>
            </a:xfrm>
            <a:prstGeom prst="rect">
              <a:avLst/>
            </a:prstGeom>
          </p:spPr>
        </p:pic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90D08DE7-0BCC-4428-9A45-B89A2FD04660}"/>
              </a:ext>
            </a:extLst>
          </p:cNvPr>
          <p:cNvGrpSpPr/>
          <p:nvPr/>
        </p:nvGrpSpPr>
        <p:grpSpPr>
          <a:xfrm>
            <a:off x="4337963" y="4337988"/>
            <a:ext cx="354603" cy="354594"/>
            <a:chOff x="3657565" y="4581059"/>
            <a:chExt cx="461204" cy="461192"/>
          </a:xfrm>
        </p:grpSpPr>
        <p:sp useBgFill="1">
          <p:nvSpPr>
            <p:cNvPr id="310" name="Oval 309">
              <a:extLst>
                <a:ext uri="{FF2B5EF4-FFF2-40B4-BE49-F238E27FC236}">
                  <a16:creationId xmlns:a16="http://schemas.microsoft.com/office/drawing/2014/main" id="{A869E5F9-F76E-4358-B1E1-8326C523A84B}"/>
                </a:ext>
              </a:extLst>
            </p:cNvPr>
            <p:cNvSpPr/>
            <p:nvPr/>
          </p:nvSpPr>
          <p:spPr bwMode="auto">
            <a:xfrm>
              <a:off x="3657565" y="45810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11" name="Shopping cart">
              <a:extLst>
                <a:ext uri="{FF2B5EF4-FFF2-40B4-BE49-F238E27FC236}">
                  <a16:creationId xmlns:a16="http://schemas.microsoft.com/office/drawing/2014/main" id="{86D9B1F3-7BA8-4643-B63B-42BC8E516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52547" y="4685883"/>
              <a:ext cx="271240" cy="232492"/>
            </a:xfrm>
            <a:prstGeom prst="rect">
              <a:avLst/>
            </a:prstGeom>
          </p:spPr>
        </p:pic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6E6751C0-8402-4362-83AC-4DF282CD1C1B}"/>
              </a:ext>
            </a:extLst>
          </p:cNvPr>
          <p:cNvGrpSpPr/>
          <p:nvPr/>
        </p:nvGrpSpPr>
        <p:grpSpPr>
          <a:xfrm>
            <a:off x="4052349" y="3652028"/>
            <a:ext cx="354603" cy="354594"/>
            <a:chOff x="3286090" y="3688884"/>
            <a:chExt cx="461204" cy="461192"/>
          </a:xfrm>
        </p:grpSpPr>
        <p:sp useBgFill="1">
          <p:nvSpPr>
            <p:cNvPr id="313" name="Oval 312">
              <a:extLst>
                <a:ext uri="{FF2B5EF4-FFF2-40B4-BE49-F238E27FC236}">
                  <a16:creationId xmlns:a16="http://schemas.microsoft.com/office/drawing/2014/main" id="{DBA650C5-C737-40B5-B4C9-00398B332D8B}"/>
                </a:ext>
              </a:extLst>
            </p:cNvPr>
            <p:cNvSpPr/>
            <p:nvPr/>
          </p:nvSpPr>
          <p:spPr bwMode="auto">
            <a:xfrm>
              <a:off x="3286090" y="36888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14" name="Light sensor">
              <a:extLst>
                <a:ext uri="{FF2B5EF4-FFF2-40B4-BE49-F238E27FC236}">
                  <a16:creationId xmlns:a16="http://schemas.microsoft.com/office/drawing/2014/main" id="{1888E32D-36B6-486E-A893-41255436D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46945" y="3772235"/>
              <a:ext cx="139494" cy="294490"/>
            </a:xfrm>
            <a:prstGeom prst="rect">
              <a:avLst/>
            </a:prstGeom>
          </p:spPr>
        </p:pic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9C36701-802E-44BC-AF19-FAB712DF883F}"/>
              </a:ext>
            </a:extLst>
          </p:cNvPr>
          <p:cNvGrpSpPr/>
          <p:nvPr/>
        </p:nvGrpSpPr>
        <p:grpSpPr>
          <a:xfrm>
            <a:off x="4059672" y="2814716"/>
            <a:ext cx="354603" cy="354594"/>
            <a:chOff x="3295615" y="2599859"/>
            <a:chExt cx="461204" cy="461192"/>
          </a:xfrm>
        </p:grpSpPr>
        <p:sp useBgFill="1">
          <p:nvSpPr>
            <p:cNvPr id="316" name="Oval 315">
              <a:extLst>
                <a:ext uri="{FF2B5EF4-FFF2-40B4-BE49-F238E27FC236}">
                  <a16:creationId xmlns:a16="http://schemas.microsoft.com/office/drawing/2014/main" id="{D4638F94-7BAD-4697-A701-71857148218A}"/>
                </a:ext>
              </a:extLst>
            </p:cNvPr>
            <p:cNvSpPr/>
            <p:nvPr/>
          </p:nvSpPr>
          <p:spPr bwMode="auto">
            <a:xfrm>
              <a:off x="3295615" y="25998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17" name="Walker">
              <a:extLst>
                <a:ext uri="{FF2B5EF4-FFF2-40B4-BE49-F238E27FC236}">
                  <a16:creationId xmlns:a16="http://schemas.microsoft.com/office/drawing/2014/main" id="{A5A13B23-2C8E-4DE1-B219-D26C95EAF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398347" y="2718085"/>
              <a:ext cx="255740" cy="224740"/>
            </a:xfrm>
            <a:prstGeom prst="rect">
              <a:avLst/>
            </a:prstGeom>
          </p:spPr>
        </p:pic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05AD982E-EE2A-4736-9980-8B1EFC935A9C}"/>
              </a:ext>
            </a:extLst>
          </p:cNvPr>
          <p:cNvGrpSpPr/>
          <p:nvPr/>
        </p:nvGrpSpPr>
        <p:grpSpPr>
          <a:xfrm>
            <a:off x="4936043" y="1542881"/>
            <a:ext cx="354603" cy="354594"/>
            <a:chOff x="4435440" y="945684"/>
            <a:chExt cx="461204" cy="461192"/>
          </a:xfrm>
        </p:grpSpPr>
        <p:sp useBgFill="1">
          <p:nvSpPr>
            <p:cNvPr id="319" name="Oval 318">
              <a:extLst>
                <a:ext uri="{FF2B5EF4-FFF2-40B4-BE49-F238E27FC236}">
                  <a16:creationId xmlns:a16="http://schemas.microsoft.com/office/drawing/2014/main" id="{C1C6F52B-6C51-46CA-868C-E5356F72E8E5}"/>
                </a:ext>
              </a:extLst>
            </p:cNvPr>
            <p:cNvSpPr/>
            <p:nvPr/>
          </p:nvSpPr>
          <p:spPr bwMode="auto">
            <a:xfrm>
              <a:off x="4435440" y="9456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20" name="Envelope">
              <a:extLst>
                <a:ext uri="{FF2B5EF4-FFF2-40B4-BE49-F238E27FC236}">
                  <a16:creationId xmlns:a16="http://schemas.microsoft.com/office/drawing/2014/main" id="{002FE7D7-8252-4FE5-8519-C31B79E61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553671" y="1106533"/>
              <a:ext cx="224742" cy="139494"/>
            </a:xfrm>
            <a:prstGeom prst="rect">
              <a:avLst/>
            </a:prstGeom>
          </p:spPr>
        </p:pic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79BA33E1-1E8D-4ACB-A12F-B846D81283BE}"/>
              </a:ext>
            </a:extLst>
          </p:cNvPr>
          <p:cNvGrpSpPr/>
          <p:nvPr/>
        </p:nvGrpSpPr>
        <p:grpSpPr>
          <a:xfrm>
            <a:off x="6035486" y="1561020"/>
            <a:ext cx="354603" cy="354594"/>
            <a:chOff x="5865398" y="969276"/>
            <a:chExt cx="461204" cy="461192"/>
          </a:xfrm>
        </p:grpSpPr>
        <p:sp useBgFill="1">
          <p:nvSpPr>
            <p:cNvPr id="322" name="Oval 321">
              <a:extLst>
                <a:ext uri="{FF2B5EF4-FFF2-40B4-BE49-F238E27FC236}">
                  <a16:creationId xmlns:a16="http://schemas.microsoft.com/office/drawing/2014/main" id="{8B28687E-2657-4CE8-B7AE-3C001122B847}"/>
                </a:ext>
              </a:extLst>
            </p:cNvPr>
            <p:cNvSpPr/>
            <p:nvPr/>
          </p:nvSpPr>
          <p:spPr bwMode="auto">
            <a:xfrm>
              <a:off x="5865398" y="969276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23" name="Devices">
              <a:extLst>
                <a:ext uri="{FF2B5EF4-FFF2-40B4-BE49-F238E27FC236}">
                  <a16:creationId xmlns:a16="http://schemas.microsoft.com/office/drawing/2014/main" id="{B26043E3-42E4-43DA-BE26-3138588E5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939230" y="1103001"/>
              <a:ext cx="294488" cy="193742"/>
            </a:xfrm>
            <a:prstGeom prst="rect">
              <a:avLst/>
            </a:prstGeom>
          </p:spPr>
        </p:pic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A5A2E423-90FE-424D-9875-64A934CA0434}"/>
              </a:ext>
            </a:extLst>
          </p:cNvPr>
          <p:cNvGrpSpPr/>
          <p:nvPr/>
        </p:nvGrpSpPr>
        <p:grpSpPr>
          <a:xfrm>
            <a:off x="7227666" y="2071998"/>
            <a:ext cx="354603" cy="354594"/>
            <a:chOff x="7415972" y="1633865"/>
            <a:chExt cx="461204" cy="461192"/>
          </a:xfrm>
        </p:grpSpPr>
        <p:sp useBgFill="1">
          <p:nvSpPr>
            <p:cNvPr id="325" name="Oval 324">
              <a:extLst>
                <a:ext uri="{FF2B5EF4-FFF2-40B4-BE49-F238E27FC236}">
                  <a16:creationId xmlns:a16="http://schemas.microsoft.com/office/drawing/2014/main" id="{B2AFA739-950A-4FF2-B17F-D57159B83096}"/>
                </a:ext>
              </a:extLst>
            </p:cNvPr>
            <p:cNvSpPr/>
            <p:nvPr/>
          </p:nvSpPr>
          <p:spPr bwMode="auto">
            <a:xfrm>
              <a:off x="7415972" y="1633865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26" name="Calendar">
              <a:extLst>
                <a:ext uri="{FF2B5EF4-FFF2-40B4-BE49-F238E27FC236}">
                  <a16:creationId xmlns:a16="http://schemas.microsoft.com/office/drawing/2014/main" id="{41224FF6-BFFA-4E31-AAA6-363875968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538966" y="1755965"/>
              <a:ext cx="224742" cy="216992"/>
            </a:xfrm>
            <a:prstGeom prst="rect">
              <a:avLst/>
            </a:prstGeom>
          </p:spPr>
        </p:pic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0F043A37-E786-45A2-A8C9-B58BD3A56B94}"/>
              </a:ext>
            </a:extLst>
          </p:cNvPr>
          <p:cNvGrpSpPr/>
          <p:nvPr/>
        </p:nvGrpSpPr>
        <p:grpSpPr>
          <a:xfrm>
            <a:off x="7586513" y="2610270"/>
            <a:ext cx="354603" cy="354594"/>
            <a:chOff x="7882696" y="2333952"/>
            <a:chExt cx="461204" cy="461192"/>
          </a:xfrm>
        </p:grpSpPr>
        <p:sp useBgFill="1">
          <p:nvSpPr>
            <p:cNvPr id="328" name="Oval 327">
              <a:extLst>
                <a:ext uri="{FF2B5EF4-FFF2-40B4-BE49-F238E27FC236}">
                  <a16:creationId xmlns:a16="http://schemas.microsoft.com/office/drawing/2014/main" id="{1DD2BA33-4FFA-4A82-9F13-0E56618AE18A}"/>
                </a:ext>
              </a:extLst>
            </p:cNvPr>
            <p:cNvSpPr/>
            <p:nvPr/>
          </p:nvSpPr>
          <p:spPr bwMode="auto">
            <a:xfrm>
              <a:off x="7882696" y="2333952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29" name="Eye">
              <a:extLst>
                <a:ext uri="{FF2B5EF4-FFF2-40B4-BE49-F238E27FC236}">
                  <a16:creationId xmlns:a16="http://schemas.microsoft.com/office/drawing/2014/main" id="{FAA47941-83BB-406B-9205-E6226C03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7958303" y="2475427"/>
              <a:ext cx="309990" cy="178242"/>
            </a:xfrm>
            <a:prstGeom prst="rect">
              <a:avLst/>
            </a:prstGeom>
          </p:spPr>
        </p:pic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67197A55-62C3-4375-859F-B5F3E97CBF5C}"/>
              </a:ext>
            </a:extLst>
          </p:cNvPr>
          <p:cNvGrpSpPr/>
          <p:nvPr/>
        </p:nvGrpSpPr>
        <p:grpSpPr>
          <a:xfrm>
            <a:off x="7709181" y="3256563"/>
            <a:ext cx="354603" cy="354594"/>
            <a:chOff x="8042240" y="3174534"/>
            <a:chExt cx="461204" cy="461192"/>
          </a:xfrm>
        </p:grpSpPr>
        <p:sp useBgFill="1">
          <p:nvSpPr>
            <p:cNvPr id="331" name="Oval 330">
              <a:extLst>
                <a:ext uri="{FF2B5EF4-FFF2-40B4-BE49-F238E27FC236}">
                  <a16:creationId xmlns:a16="http://schemas.microsoft.com/office/drawing/2014/main" id="{9FCDF773-D68F-495E-A139-527AD1E694F8}"/>
                </a:ext>
              </a:extLst>
            </p:cNvPr>
            <p:cNvSpPr/>
            <p:nvPr/>
          </p:nvSpPr>
          <p:spPr bwMode="auto">
            <a:xfrm>
              <a:off x="8042240" y="31745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32" name="Airplane">
              <a:extLst>
                <a:ext uri="{FF2B5EF4-FFF2-40B4-BE49-F238E27FC236}">
                  <a16:creationId xmlns:a16="http://schemas.microsoft.com/office/drawing/2014/main" id="{44A67299-57A8-4881-A05E-2C3791F3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8133347" y="3261761"/>
              <a:ext cx="278990" cy="286738"/>
            </a:xfrm>
            <a:prstGeom prst="rect">
              <a:avLst/>
            </a:prstGeom>
          </p:spPr>
        </p:pic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A6C2EEC6-14A8-4C34-8DAA-0BF4E2EFF488}"/>
              </a:ext>
            </a:extLst>
          </p:cNvPr>
          <p:cNvGrpSpPr/>
          <p:nvPr/>
        </p:nvGrpSpPr>
        <p:grpSpPr>
          <a:xfrm>
            <a:off x="7574918" y="3908347"/>
            <a:ext cx="354603" cy="354594"/>
            <a:chOff x="7867615" y="4022259"/>
            <a:chExt cx="461204" cy="461192"/>
          </a:xfrm>
        </p:grpSpPr>
        <p:sp useBgFill="1">
          <p:nvSpPr>
            <p:cNvPr id="334" name="Oval 333">
              <a:extLst>
                <a:ext uri="{FF2B5EF4-FFF2-40B4-BE49-F238E27FC236}">
                  <a16:creationId xmlns:a16="http://schemas.microsoft.com/office/drawing/2014/main" id="{0539CD3D-0935-4074-A6DA-BADC9D39F226}"/>
                </a:ext>
              </a:extLst>
            </p:cNvPr>
            <p:cNvSpPr/>
            <p:nvPr/>
          </p:nvSpPr>
          <p:spPr bwMode="auto">
            <a:xfrm>
              <a:off x="7867615" y="40222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35" name="Pen">
              <a:extLst>
                <a:ext uri="{FF2B5EF4-FFF2-40B4-BE49-F238E27FC236}">
                  <a16:creationId xmlns:a16="http://schemas.microsoft.com/office/drawing/2014/main" id="{71E08A3B-4CA7-4EEA-B85E-9934E509D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7985525" y="4116348"/>
              <a:ext cx="263488" cy="263488"/>
            </a:xfrm>
            <a:prstGeom prst="rect">
              <a:avLst/>
            </a:prstGeom>
          </p:spPr>
        </p:pic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D4A4D893-6501-4A28-9409-698E10E24B8F}"/>
              </a:ext>
            </a:extLst>
          </p:cNvPr>
          <p:cNvGrpSpPr/>
          <p:nvPr/>
        </p:nvGrpSpPr>
        <p:grpSpPr>
          <a:xfrm>
            <a:off x="7198982" y="4438075"/>
            <a:ext cx="354603" cy="354594"/>
            <a:chOff x="7378665" y="4711234"/>
            <a:chExt cx="461204" cy="461192"/>
          </a:xfrm>
        </p:grpSpPr>
        <p:sp useBgFill="1">
          <p:nvSpPr>
            <p:cNvPr id="337" name="Oval 336">
              <a:extLst>
                <a:ext uri="{FF2B5EF4-FFF2-40B4-BE49-F238E27FC236}">
                  <a16:creationId xmlns:a16="http://schemas.microsoft.com/office/drawing/2014/main" id="{38397657-59B8-46BF-B37C-178581BD5A93}"/>
                </a:ext>
              </a:extLst>
            </p:cNvPr>
            <p:cNvSpPr/>
            <p:nvPr/>
          </p:nvSpPr>
          <p:spPr bwMode="auto">
            <a:xfrm>
              <a:off x="7378665" y="47112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38" name="Language">
              <a:extLst>
                <a:ext uri="{FF2B5EF4-FFF2-40B4-BE49-F238E27FC236}">
                  <a16:creationId xmlns:a16="http://schemas.microsoft.com/office/drawing/2014/main" id="{6EC25B34-9A3C-46C7-950D-26C586201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7506422" y="4835111"/>
              <a:ext cx="224742" cy="232490"/>
            </a:xfrm>
            <a:prstGeom prst="rect">
              <a:avLst/>
            </a:prstGeom>
          </p:spPr>
        </p:pic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851990BF-C4C0-4119-A4B5-8D0D4C35AC56}"/>
              </a:ext>
            </a:extLst>
          </p:cNvPr>
          <p:cNvGrpSpPr/>
          <p:nvPr/>
        </p:nvGrpSpPr>
        <p:grpSpPr>
          <a:xfrm>
            <a:off x="6659489" y="4779835"/>
            <a:ext cx="354603" cy="354594"/>
            <a:chOff x="6676990" y="5155734"/>
            <a:chExt cx="461204" cy="461192"/>
          </a:xfrm>
        </p:grpSpPr>
        <p:sp useBgFill="1">
          <p:nvSpPr>
            <p:cNvPr id="340" name="Oval 339">
              <a:extLst>
                <a:ext uri="{FF2B5EF4-FFF2-40B4-BE49-F238E27FC236}">
                  <a16:creationId xmlns:a16="http://schemas.microsoft.com/office/drawing/2014/main" id="{0E8CE8F5-7E66-46AC-87DB-9002C1ACA051}"/>
                </a:ext>
              </a:extLst>
            </p:cNvPr>
            <p:cNvSpPr/>
            <p:nvPr/>
          </p:nvSpPr>
          <p:spPr bwMode="auto">
            <a:xfrm>
              <a:off x="6676990" y="51557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41" name="Chips">
              <a:extLst>
                <a:ext uri="{FF2B5EF4-FFF2-40B4-BE49-F238E27FC236}">
                  <a16:creationId xmlns:a16="http://schemas.microsoft.com/office/drawing/2014/main" id="{D21EB7B4-F8E0-4EE9-9A19-0D55BBF9C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6764223" y="5266210"/>
              <a:ext cx="286738" cy="240240"/>
            </a:xfrm>
            <a:prstGeom prst="rect">
              <a:avLst/>
            </a:prstGeom>
          </p:spPr>
        </p:pic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73080F49-F683-4717-A04F-0996115E8BF1}"/>
              </a:ext>
            </a:extLst>
          </p:cNvPr>
          <p:cNvGrpSpPr/>
          <p:nvPr/>
        </p:nvGrpSpPr>
        <p:grpSpPr>
          <a:xfrm>
            <a:off x="5392536" y="4774953"/>
            <a:ext cx="354603" cy="354594"/>
            <a:chOff x="5029165" y="5149384"/>
            <a:chExt cx="461204" cy="461192"/>
          </a:xfrm>
        </p:grpSpPr>
        <p:sp useBgFill="1">
          <p:nvSpPr>
            <p:cNvPr id="343" name="Oval 342">
              <a:extLst>
                <a:ext uri="{FF2B5EF4-FFF2-40B4-BE49-F238E27FC236}">
                  <a16:creationId xmlns:a16="http://schemas.microsoft.com/office/drawing/2014/main" id="{397102AB-7FA3-4F70-83BF-E54A9E06AA7E}"/>
                </a:ext>
              </a:extLst>
            </p:cNvPr>
            <p:cNvSpPr/>
            <p:nvPr/>
          </p:nvSpPr>
          <p:spPr bwMode="auto">
            <a:xfrm>
              <a:off x="5029165" y="51493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44" name="Graph">
              <a:extLst>
                <a:ext uri="{FF2B5EF4-FFF2-40B4-BE49-F238E27FC236}">
                  <a16:creationId xmlns:a16="http://schemas.microsoft.com/office/drawing/2014/main" id="{AEC95298-B101-43CF-87F0-4C33B700E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5139647" y="5306359"/>
              <a:ext cx="240240" cy="147242"/>
            </a:xfrm>
            <a:prstGeom prst="rect">
              <a:avLst/>
            </a:prstGeom>
          </p:spPr>
        </p:pic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54E5FB8B-58FE-4CB7-BFF9-3541267DE107}"/>
              </a:ext>
            </a:extLst>
          </p:cNvPr>
          <p:cNvGrpSpPr/>
          <p:nvPr/>
        </p:nvGrpSpPr>
        <p:grpSpPr>
          <a:xfrm>
            <a:off x="4838397" y="4401458"/>
            <a:ext cx="354603" cy="354594"/>
            <a:chOff x="4308440" y="4663609"/>
            <a:chExt cx="461204" cy="461192"/>
          </a:xfrm>
        </p:grpSpPr>
        <p:sp useBgFill="1">
          <p:nvSpPr>
            <p:cNvPr id="400" name="Oval 399">
              <a:extLst>
                <a:ext uri="{FF2B5EF4-FFF2-40B4-BE49-F238E27FC236}">
                  <a16:creationId xmlns:a16="http://schemas.microsoft.com/office/drawing/2014/main" id="{5CE06ABD-5A39-4AB0-9C64-7382B936C11A}"/>
                </a:ext>
              </a:extLst>
            </p:cNvPr>
            <p:cNvSpPr/>
            <p:nvPr/>
          </p:nvSpPr>
          <p:spPr bwMode="auto">
            <a:xfrm>
              <a:off x="4308440" y="46636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01" name="Directory">
              <a:extLst>
                <a:ext uri="{FF2B5EF4-FFF2-40B4-BE49-F238E27FC236}">
                  <a16:creationId xmlns:a16="http://schemas.microsoft.com/office/drawing/2014/main" id="{F252DBF3-7ED8-4FAF-93FF-DF5028A62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4411172" y="4766336"/>
              <a:ext cx="255740" cy="255738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54F84AA8-0237-44EF-9010-A9154E8069F9}"/>
              </a:ext>
            </a:extLst>
          </p:cNvPr>
          <p:cNvGrpSpPr/>
          <p:nvPr/>
        </p:nvGrpSpPr>
        <p:grpSpPr>
          <a:xfrm>
            <a:off x="4367256" y="3229710"/>
            <a:ext cx="354603" cy="354594"/>
            <a:chOff x="3695665" y="3139609"/>
            <a:chExt cx="461204" cy="461192"/>
          </a:xfrm>
        </p:grpSpPr>
        <p:sp useBgFill="1">
          <p:nvSpPr>
            <p:cNvPr id="403" name="Oval 402">
              <a:extLst>
                <a:ext uri="{FF2B5EF4-FFF2-40B4-BE49-F238E27FC236}">
                  <a16:creationId xmlns:a16="http://schemas.microsoft.com/office/drawing/2014/main" id="{8B4675B7-776C-4DB3-8427-931D0699598C}"/>
                </a:ext>
              </a:extLst>
            </p:cNvPr>
            <p:cNvSpPr/>
            <p:nvPr/>
          </p:nvSpPr>
          <p:spPr bwMode="auto">
            <a:xfrm>
              <a:off x="3695665" y="31396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04" name="Hand">
              <a:extLst>
                <a:ext uri="{FF2B5EF4-FFF2-40B4-BE49-F238E27FC236}">
                  <a16:creationId xmlns:a16="http://schemas.microsoft.com/office/drawing/2014/main" id="{7F794F1B-75D3-4345-825B-60AC1F4EB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3833270" y="3250085"/>
              <a:ext cx="185994" cy="240240"/>
            </a:xfrm>
            <a:prstGeom prst="rect">
              <a:avLst/>
            </a:prstGeom>
          </p:spPr>
        </p:pic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21F78A3A-17D9-40D2-8D45-4ECA69E817B8}"/>
              </a:ext>
            </a:extLst>
          </p:cNvPr>
          <p:cNvGrpSpPr/>
          <p:nvPr/>
        </p:nvGrpSpPr>
        <p:grpSpPr>
          <a:xfrm>
            <a:off x="4503960" y="2590131"/>
            <a:ext cx="354603" cy="354594"/>
            <a:chOff x="3873465" y="2307759"/>
            <a:chExt cx="461204" cy="461192"/>
          </a:xfrm>
        </p:grpSpPr>
        <p:sp useBgFill="1">
          <p:nvSpPr>
            <p:cNvPr id="406" name="Oval 405">
              <a:extLst>
                <a:ext uri="{FF2B5EF4-FFF2-40B4-BE49-F238E27FC236}">
                  <a16:creationId xmlns:a16="http://schemas.microsoft.com/office/drawing/2014/main" id="{7C16E39C-E09B-416F-9896-C93D086E1335}"/>
                </a:ext>
              </a:extLst>
            </p:cNvPr>
            <p:cNvSpPr/>
            <p:nvPr/>
          </p:nvSpPr>
          <p:spPr bwMode="auto">
            <a:xfrm>
              <a:off x="3873465" y="23077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07" name="HoloLens">
              <a:extLst>
                <a:ext uri="{FF2B5EF4-FFF2-40B4-BE49-F238E27FC236}">
                  <a16:creationId xmlns:a16="http://schemas.microsoft.com/office/drawing/2014/main" id="{115F4357-6DF2-4F40-B16A-7283D4E3E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3949072" y="2448345"/>
              <a:ext cx="309990" cy="170494"/>
            </a:xfrm>
            <a:prstGeom prst="rect">
              <a:avLst/>
            </a:prstGeom>
          </p:spPr>
        </p:pic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AE3304BC-6E97-4349-BF06-B4B20DA23D53}"/>
              </a:ext>
            </a:extLst>
          </p:cNvPr>
          <p:cNvGrpSpPr/>
          <p:nvPr/>
        </p:nvGrpSpPr>
        <p:grpSpPr>
          <a:xfrm>
            <a:off x="5407183" y="1689350"/>
            <a:ext cx="354603" cy="354594"/>
            <a:chOff x="5048215" y="1136184"/>
            <a:chExt cx="461204" cy="461192"/>
          </a:xfrm>
        </p:grpSpPr>
        <p:sp useBgFill="1">
          <p:nvSpPr>
            <p:cNvPr id="409" name="Oval 408">
              <a:extLst>
                <a:ext uri="{FF2B5EF4-FFF2-40B4-BE49-F238E27FC236}">
                  <a16:creationId xmlns:a16="http://schemas.microsoft.com/office/drawing/2014/main" id="{60A0F097-EADF-48E1-8E42-61456E0CDC51}"/>
                </a:ext>
              </a:extLst>
            </p:cNvPr>
            <p:cNvSpPr/>
            <p:nvPr/>
          </p:nvSpPr>
          <p:spPr bwMode="auto">
            <a:xfrm>
              <a:off x="5048215" y="11361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10" name="Person">
              <a:extLst>
                <a:ext uri="{FF2B5EF4-FFF2-40B4-BE49-F238E27FC236}">
                  <a16:creationId xmlns:a16="http://schemas.microsoft.com/office/drawing/2014/main" id="{B20EC810-C9DA-4106-B4FC-704ABDA1F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5146184" y="1238911"/>
              <a:ext cx="255740" cy="255738"/>
            </a:xfrm>
            <a:prstGeom prst="rect">
              <a:avLst/>
            </a:prstGeom>
          </p:spPr>
        </p:pic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94A85C5D-A3D3-43AE-A40A-A7FB5A91936C}"/>
              </a:ext>
            </a:extLst>
          </p:cNvPr>
          <p:cNvGrpSpPr/>
          <p:nvPr/>
        </p:nvGrpSpPr>
        <p:grpSpPr>
          <a:xfrm>
            <a:off x="6035486" y="4901892"/>
            <a:ext cx="354603" cy="354594"/>
            <a:chOff x="5865398" y="5314484"/>
            <a:chExt cx="461204" cy="461192"/>
          </a:xfrm>
        </p:grpSpPr>
        <p:sp useBgFill="1">
          <p:nvSpPr>
            <p:cNvPr id="412" name="Oval 411">
              <a:extLst>
                <a:ext uri="{FF2B5EF4-FFF2-40B4-BE49-F238E27FC236}">
                  <a16:creationId xmlns:a16="http://schemas.microsoft.com/office/drawing/2014/main" id="{FF551247-234E-4DD2-9A60-EAD6527378CD}"/>
                </a:ext>
              </a:extLst>
            </p:cNvPr>
            <p:cNvSpPr/>
            <p:nvPr/>
          </p:nvSpPr>
          <p:spPr bwMode="auto">
            <a:xfrm>
              <a:off x="5865398" y="53144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13" name="Watch">
              <a:extLst>
                <a:ext uri="{FF2B5EF4-FFF2-40B4-BE49-F238E27FC236}">
                  <a16:creationId xmlns:a16="http://schemas.microsoft.com/office/drawing/2014/main" id="{A8841329-5C58-4E41-8BC5-E806870E1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6014627" y="5398455"/>
              <a:ext cx="164592" cy="289995"/>
            </a:xfrm>
            <a:prstGeom prst="rect">
              <a:avLst/>
            </a:prstGeom>
          </p:spPr>
        </p:pic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CF89190C-8F27-4113-B761-65CB7CFBCC3E}"/>
              </a:ext>
            </a:extLst>
          </p:cNvPr>
          <p:cNvGrpSpPr/>
          <p:nvPr/>
        </p:nvGrpSpPr>
        <p:grpSpPr>
          <a:xfrm>
            <a:off x="4379462" y="2072609"/>
            <a:ext cx="354603" cy="354594"/>
            <a:chOff x="3711540" y="1634659"/>
            <a:chExt cx="461204" cy="461192"/>
          </a:xfrm>
        </p:grpSpPr>
        <p:sp useBgFill="1">
          <p:nvSpPr>
            <p:cNvPr id="415" name="Oval 414">
              <a:extLst>
                <a:ext uri="{FF2B5EF4-FFF2-40B4-BE49-F238E27FC236}">
                  <a16:creationId xmlns:a16="http://schemas.microsoft.com/office/drawing/2014/main" id="{66DCA74E-B6F3-40DE-AE5B-3EFA21263C9D}"/>
                </a:ext>
              </a:extLst>
            </p:cNvPr>
            <p:cNvSpPr/>
            <p:nvPr/>
          </p:nvSpPr>
          <p:spPr bwMode="auto">
            <a:xfrm>
              <a:off x="3711540" y="16346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16" name="Smart thermostat">
              <a:extLst>
                <a:ext uri="{FF2B5EF4-FFF2-40B4-BE49-F238E27FC236}">
                  <a16:creationId xmlns:a16="http://schemas.microsoft.com/office/drawing/2014/main" id="{A8BC79A7-7752-43A7-8688-50AC2004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3802647" y="1777910"/>
              <a:ext cx="283464" cy="188976"/>
            </a:xfrm>
            <a:prstGeom prst="rect">
              <a:avLst/>
            </a:prstGeom>
          </p:spPr>
        </p:pic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D0A8CE14-CCE5-4472-AEA8-D33986807186}"/>
              </a:ext>
            </a:extLst>
          </p:cNvPr>
          <p:cNvGrpSpPr/>
          <p:nvPr/>
        </p:nvGrpSpPr>
        <p:grpSpPr>
          <a:xfrm>
            <a:off x="6671085" y="1693011"/>
            <a:ext cx="354603" cy="354594"/>
            <a:chOff x="6692072" y="1140946"/>
            <a:chExt cx="461204" cy="461192"/>
          </a:xfrm>
        </p:grpSpPr>
        <p:sp useBgFill="1">
          <p:nvSpPr>
            <p:cNvPr id="418" name="Oval 417">
              <a:extLst>
                <a:ext uri="{FF2B5EF4-FFF2-40B4-BE49-F238E27FC236}">
                  <a16:creationId xmlns:a16="http://schemas.microsoft.com/office/drawing/2014/main" id="{AAD7AB3C-04E7-4985-9AA0-E20A0B5F15AA}"/>
                </a:ext>
              </a:extLst>
            </p:cNvPr>
            <p:cNvSpPr/>
            <p:nvPr/>
          </p:nvSpPr>
          <p:spPr bwMode="auto">
            <a:xfrm>
              <a:off x="6692072" y="1140946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19" name="Camera">
              <a:extLst>
                <a:ext uri="{FF2B5EF4-FFF2-40B4-BE49-F238E27FC236}">
                  <a16:creationId xmlns:a16="http://schemas.microsoft.com/office/drawing/2014/main" id="{68152567-2CFE-44CB-B94D-A1159CD9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6794804" y="1266921"/>
              <a:ext cx="256032" cy="209481"/>
            </a:xfrm>
            <a:prstGeom prst="rect">
              <a:avLst/>
            </a:prstGeom>
          </p:spPr>
        </p:pic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476EAE77-9CC8-456B-9BF7-D21686501666}"/>
              </a:ext>
            </a:extLst>
          </p:cNvPr>
          <p:cNvGrpSpPr/>
          <p:nvPr/>
        </p:nvGrpSpPr>
        <p:grpSpPr>
          <a:xfrm>
            <a:off x="8019206" y="3659351"/>
            <a:ext cx="354603" cy="354594"/>
            <a:chOff x="8445465" y="3698409"/>
            <a:chExt cx="461204" cy="461192"/>
          </a:xfrm>
        </p:grpSpPr>
        <p:sp useBgFill="1">
          <p:nvSpPr>
            <p:cNvPr id="421" name="Oval 420">
              <a:extLst>
                <a:ext uri="{FF2B5EF4-FFF2-40B4-BE49-F238E27FC236}">
                  <a16:creationId xmlns:a16="http://schemas.microsoft.com/office/drawing/2014/main" id="{48A1BEDE-2A8D-4771-9AFB-333B08E7899F}"/>
                </a:ext>
              </a:extLst>
            </p:cNvPr>
            <p:cNvSpPr/>
            <p:nvPr/>
          </p:nvSpPr>
          <p:spPr bwMode="auto">
            <a:xfrm>
              <a:off x="8445465" y="36984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22" name="Controller">
              <a:extLst>
                <a:ext uri="{FF2B5EF4-FFF2-40B4-BE49-F238E27FC236}">
                  <a16:creationId xmlns:a16="http://schemas.microsoft.com/office/drawing/2014/main" id="{ACE6DF35-E2DB-4888-861C-F16BE1E4B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8524947" y="3820859"/>
              <a:ext cx="301752" cy="216642"/>
            </a:xfrm>
            <a:prstGeom prst="rect">
              <a:avLst/>
            </a:prstGeom>
          </p:spPr>
        </p:pic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B493D9CD-BD25-45B2-9CA9-6793C1C1B5F8}"/>
              </a:ext>
            </a:extLst>
          </p:cNvPr>
          <p:cNvGrpSpPr/>
          <p:nvPr/>
        </p:nvGrpSpPr>
        <p:grpSpPr>
          <a:xfrm>
            <a:off x="4494196" y="3883936"/>
            <a:ext cx="354603" cy="354594"/>
            <a:chOff x="3860765" y="3990509"/>
            <a:chExt cx="461204" cy="461192"/>
          </a:xfrm>
        </p:grpSpPr>
        <p:sp useBgFill="1">
          <p:nvSpPr>
            <p:cNvPr id="424" name="Oval 423">
              <a:extLst>
                <a:ext uri="{FF2B5EF4-FFF2-40B4-BE49-F238E27FC236}">
                  <a16:creationId xmlns:a16="http://schemas.microsoft.com/office/drawing/2014/main" id="{454C7447-85E2-4BCF-8DFB-CDE8D6AF2CF1}"/>
                </a:ext>
              </a:extLst>
            </p:cNvPr>
            <p:cNvSpPr/>
            <p:nvPr/>
          </p:nvSpPr>
          <p:spPr bwMode="auto">
            <a:xfrm>
              <a:off x="3860765" y="39905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25" name="Factory">
              <a:extLst>
                <a:ext uri="{FF2B5EF4-FFF2-40B4-BE49-F238E27FC236}">
                  <a16:creationId xmlns:a16="http://schemas.microsoft.com/office/drawing/2014/main" id="{F75011D6-D2E3-4F2C-AA64-58F97C0FD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3959622" y="4130005"/>
              <a:ext cx="265176" cy="171584"/>
            </a:xfrm>
            <a:prstGeom prst="rect">
              <a:avLst/>
            </a:prstGeom>
          </p:spPr>
        </p:pic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CE3FD771-52FA-4A7D-B452-7DCDB1BC0A96}"/>
              </a:ext>
            </a:extLst>
          </p:cNvPr>
          <p:cNvGrpSpPr/>
          <p:nvPr/>
        </p:nvGrpSpPr>
        <p:grpSpPr>
          <a:xfrm>
            <a:off x="4870132" y="2045756"/>
            <a:ext cx="354603" cy="354594"/>
            <a:chOff x="4349715" y="1599734"/>
            <a:chExt cx="461204" cy="461192"/>
          </a:xfrm>
        </p:grpSpPr>
        <p:sp useBgFill="1">
          <p:nvSpPr>
            <p:cNvPr id="427" name="Oval 426">
              <a:extLst>
                <a:ext uri="{FF2B5EF4-FFF2-40B4-BE49-F238E27FC236}">
                  <a16:creationId xmlns:a16="http://schemas.microsoft.com/office/drawing/2014/main" id="{9DF56671-EDAB-495E-99E0-118344368A9D}"/>
                </a:ext>
              </a:extLst>
            </p:cNvPr>
            <p:cNvSpPr/>
            <p:nvPr/>
          </p:nvSpPr>
          <p:spPr bwMode="auto">
            <a:xfrm>
              <a:off x="4349715" y="15997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428" name="Car">
              <a:extLst>
                <a:ext uri="{FF2B5EF4-FFF2-40B4-BE49-F238E27FC236}">
                  <a16:creationId xmlns:a16="http://schemas.microsoft.com/office/drawing/2014/main" id="{1ABD32A1-0ED3-4A33-8297-8DC61D402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p:blipFill>
          <p:spPr>
            <a:xfrm>
              <a:off x="4448572" y="1722642"/>
              <a:ext cx="265176" cy="202782"/>
            </a:xfrm>
            <a:prstGeom prst="rect">
              <a:avLst/>
            </a:prstGeom>
          </p:spPr>
        </p:pic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BDDAD87C-4294-483D-8EDB-D3873BE5B90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7887" y="2250846"/>
            <a:ext cx="891746" cy="891744"/>
            <a:chOff x="4247197" y="2616542"/>
            <a:chExt cx="1371603" cy="1371600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171081C9-A19A-4209-A703-54A461147D9E}"/>
                </a:ext>
              </a:extLst>
            </p:cNvPr>
            <p:cNvGrpSpPr/>
            <p:nvPr/>
          </p:nvGrpSpPr>
          <p:grpSpPr>
            <a:xfrm>
              <a:off x="4247197" y="2616542"/>
              <a:ext cx="1371603" cy="1371600"/>
              <a:chOff x="1921194" y="2616542"/>
              <a:chExt cx="1371603" cy="1371600"/>
            </a:xfrm>
          </p:grpSpPr>
          <p:sp useBgFill="1">
            <p:nvSpPr>
              <p:cNvPr id="207" name="Oval 206">
                <a:extLst>
                  <a:ext uri="{FF2B5EF4-FFF2-40B4-BE49-F238E27FC236}">
                    <a16:creationId xmlns:a16="http://schemas.microsoft.com/office/drawing/2014/main" id="{93674614-751A-4FD7-A130-CC954F6E9EFE}"/>
                  </a:ext>
                </a:extLst>
              </p:cNvPr>
              <p:cNvSpPr/>
              <p:nvPr/>
            </p:nvSpPr>
            <p:spPr bwMode="auto">
              <a:xfrm>
                <a:off x="1921194" y="2616542"/>
                <a:ext cx="1371603" cy="13716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208" name="Oval 102">
                <a:extLst>
                  <a:ext uri="{FF2B5EF4-FFF2-40B4-BE49-F238E27FC236}">
                    <a16:creationId xmlns:a16="http://schemas.microsoft.com/office/drawing/2014/main" id="{ACAC7F90-4A43-48F4-83A2-D33119DF5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4" y="2616542"/>
                <a:ext cx="1371599" cy="1371600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pic>
          <p:nvPicPr>
            <p:cNvPr id="206" name="Graphic 205">
              <a:extLst>
                <a:ext uri="{FF2B5EF4-FFF2-40B4-BE49-F238E27FC236}">
                  <a16:creationId xmlns:a16="http://schemas.microsoft.com/office/drawing/2014/main" id="{5A8224CA-66C6-4815-A242-B145224B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p:blipFill>
          <p:spPr>
            <a:xfrm>
              <a:off x="4593967" y="3000866"/>
              <a:ext cx="678062" cy="635302"/>
            </a:xfrm>
            <a:prstGeom prst="rect">
              <a:avLst/>
            </a:prstGeom>
            <a:effectLst>
              <a:innerShdw blurRad="152400">
                <a:prstClr val="black">
                  <a:alpha val="9000"/>
                </a:prstClr>
              </a:innerShdw>
            </a:effectLst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121DC8C-362D-489C-AF1B-5385D06D1F13}"/>
              </a:ext>
            </a:extLst>
          </p:cNvPr>
          <p:cNvGrpSpPr>
            <a:grpSpLocks noChangeAspect="1"/>
          </p:cNvGrpSpPr>
          <p:nvPr/>
        </p:nvGrpSpPr>
        <p:grpSpPr>
          <a:xfrm>
            <a:off x="10717887" y="3715411"/>
            <a:ext cx="891746" cy="891744"/>
            <a:chOff x="6573200" y="2616542"/>
            <a:chExt cx="1371603" cy="1371600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389CABD-ACE8-46A6-8C92-D2AF555FAA07}"/>
                </a:ext>
              </a:extLst>
            </p:cNvPr>
            <p:cNvGrpSpPr/>
            <p:nvPr/>
          </p:nvGrpSpPr>
          <p:grpSpPr>
            <a:xfrm>
              <a:off x="6573200" y="2616542"/>
              <a:ext cx="1371603" cy="1371600"/>
              <a:chOff x="1921194" y="2616542"/>
              <a:chExt cx="1371603" cy="1371600"/>
            </a:xfrm>
          </p:grpSpPr>
          <p:sp useBgFill="1">
            <p:nvSpPr>
              <p:cNvPr id="212" name="Oval 211">
                <a:extLst>
                  <a:ext uri="{FF2B5EF4-FFF2-40B4-BE49-F238E27FC236}">
                    <a16:creationId xmlns:a16="http://schemas.microsoft.com/office/drawing/2014/main" id="{9CD44873-7E6A-4C22-9726-91955161A085}"/>
                  </a:ext>
                </a:extLst>
              </p:cNvPr>
              <p:cNvSpPr/>
              <p:nvPr/>
            </p:nvSpPr>
            <p:spPr bwMode="auto">
              <a:xfrm>
                <a:off x="1921194" y="2616542"/>
                <a:ext cx="1371603" cy="13716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213" name="Oval 102">
                <a:extLst>
                  <a:ext uri="{FF2B5EF4-FFF2-40B4-BE49-F238E27FC236}">
                    <a16:creationId xmlns:a16="http://schemas.microsoft.com/office/drawing/2014/main" id="{CAC6CE88-42FA-48A8-AB03-CB1F14AC7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4" y="2616542"/>
                <a:ext cx="1371599" cy="1371600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pic>
          <p:nvPicPr>
            <p:cNvPr id="211" name="Graphic 210">
              <a:extLst>
                <a:ext uri="{FF2B5EF4-FFF2-40B4-BE49-F238E27FC236}">
                  <a16:creationId xmlns:a16="http://schemas.microsoft.com/office/drawing/2014/main" id="{BF937E0B-F8BB-4FF0-B0F2-45CF83034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p:blipFill>
          <p:spPr>
            <a:xfrm>
              <a:off x="6926077" y="2969419"/>
              <a:ext cx="665848" cy="665846"/>
            </a:xfrm>
            <a:prstGeom prst="rect">
              <a:avLst/>
            </a:prstGeom>
            <a:effectLst/>
          </p:spPr>
        </p:pic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80AE5BC0-DF72-4E46-8DCD-DBA55BB31A87}"/>
              </a:ext>
            </a:extLst>
          </p:cNvPr>
          <p:cNvGrpSpPr>
            <a:grpSpLocks noChangeAspect="1"/>
          </p:cNvGrpSpPr>
          <p:nvPr/>
        </p:nvGrpSpPr>
        <p:grpSpPr>
          <a:xfrm>
            <a:off x="10717887" y="786281"/>
            <a:ext cx="891746" cy="891744"/>
            <a:chOff x="1921194" y="2616542"/>
            <a:chExt cx="1371603" cy="1371600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23F75336-7BA6-4A52-9229-BD672D9B3862}"/>
                </a:ext>
              </a:extLst>
            </p:cNvPr>
            <p:cNvGrpSpPr/>
            <p:nvPr/>
          </p:nvGrpSpPr>
          <p:grpSpPr>
            <a:xfrm>
              <a:off x="1921194" y="2616542"/>
              <a:ext cx="1371603" cy="1371600"/>
              <a:chOff x="1921194" y="2616542"/>
              <a:chExt cx="1371603" cy="1371600"/>
            </a:xfrm>
          </p:grpSpPr>
          <p:sp useBgFill="1"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67C0474-3DB3-4361-9C85-D598499F4B30}"/>
                  </a:ext>
                </a:extLst>
              </p:cNvPr>
              <p:cNvSpPr/>
              <p:nvPr/>
            </p:nvSpPr>
            <p:spPr bwMode="auto">
              <a:xfrm>
                <a:off x="1921194" y="2616542"/>
                <a:ext cx="1371603" cy="13716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219" name="Oval 102">
                <a:extLst>
                  <a:ext uri="{FF2B5EF4-FFF2-40B4-BE49-F238E27FC236}">
                    <a16:creationId xmlns:a16="http://schemas.microsoft.com/office/drawing/2014/main" id="{AD4664A6-3379-4884-A252-6C0112265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4" y="2616542"/>
                <a:ext cx="1371599" cy="1371600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pic>
          <p:nvPicPr>
            <p:cNvPr id="217" name="Graphic 216">
              <a:extLst>
                <a:ext uri="{FF2B5EF4-FFF2-40B4-BE49-F238E27FC236}">
                  <a16:creationId xmlns:a16="http://schemas.microsoft.com/office/drawing/2014/main" id="{02D7197C-EA2E-4D38-AEA3-06AD1CFC9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p:blipFill>
          <p:spPr>
            <a:xfrm>
              <a:off x="2311246" y="3009465"/>
              <a:ext cx="591498" cy="585754"/>
            </a:xfrm>
            <a:prstGeom prst="rect">
              <a:avLst/>
            </a:prstGeom>
            <a:effectLst/>
          </p:spPr>
        </p:pic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767A06CF-D331-47C9-8044-DE83C161E2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17887" y="5179975"/>
            <a:ext cx="891746" cy="891744"/>
            <a:chOff x="8899203" y="2616542"/>
            <a:chExt cx="1371603" cy="1371600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EC9B94D4-AFB6-4B3F-9FF8-A16A52A65951}"/>
                </a:ext>
              </a:extLst>
            </p:cNvPr>
            <p:cNvGrpSpPr/>
            <p:nvPr/>
          </p:nvGrpSpPr>
          <p:grpSpPr>
            <a:xfrm>
              <a:off x="8899203" y="2616542"/>
              <a:ext cx="1371603" cy="1371600"/>
              <a:chOff x="1921194" y="2616542"/>
              <a:chExt cx="1371603" cy="1371600"/>
            </a:xfrm>
          </p:grpSpPr>
          <p:sp useBgFill="1">
            <p:nvSpPr>
              <p:cNvPr id="245" name="Oval 244">
                <a:extLst>
                  <a:ext uri="{FF2B5EF4-FFF2-40B4-BE49-F238E27FC236}">
                    <a16:creationId xmlns:a16="http://schemas.microsoft.com/office/drawing/2014/main" id="{5F5EFA7E-02CA-4B20-9B06-FFA79F330858}"/>
                  </a:ext>
                </a:extLst>
              </p:cNvPr>
              <p:cNvSpPr/>
              <p:nvPr/>
            </p:nvSpPr>
            <p:spPr bwMode="auto">
              <a:xfrm>
                <a:off x="1921194" y="2616542"/>
                <a:ext cx="1371603" cy="13716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246" name="Oval 102">
                <a:extLst>
                  <a:ext uri="{FF2B5EF4-FFF2-40B4-BE49-F238E27FC236}">
                    <a16:creationId xmlns:a16="http://schemas.microsoft.com/office/drawing/2014/main" id="{5064B55C-B8C1-44F7-8940-1229BEF60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4" y="2616542"/>
                <a:ext cx="1371599" cy="1371600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CE3959CB-B0CF-4392-BAD1-CAF5E1D42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p:blipFill>
          <p:spPr>
            <a:xfrm>
              <a:off x="9294841" y="2969419"/>
              <a:ext cx="580326" cy="665846"/>
            </a:xfrm>
            <a:prstGeom prst="rect">
              <a:avLst/>
            </a:prstGeom>
            <a:effectLst/>
          </p:spPr>
        </p:pic>
      </p:grpSp>
      <p:sp>
        <p:nvSpPr>
          <p:cNvPr id="247" name="optimize">
            <a:extLst>
              <a:ext uri="{FF2B5EF4-FFF2-40B4-BE49-F238E27FC236}">
                <a16:creationId xmlns:a16="http://schemas.microsoft.com/office/drawing/2014/main" id="{96C54769-D8DF-409F-B1B3-BFF167C22DF1}"/>
              </a:ext>
            </a:extLst>
          </p:cNvPr>
          <p:cNvSpPr/>
          <p:nvPr/>
        </p:nvSpPr>
        <p:spPr bwMode="auto">
          <a:xfrm>
            <a:off x="9526335" y="3939684"/>
            <a:ext cx="1141595" cy="4431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14630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Optimize</a:t>
            </a:r>
            <a:b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</a:b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operations</a:t>
            </a:r>
          </a:p>
        </p:txBody>
      </p:sp>
      <p:sp>
        <p:nvSpPr>
          <p:cNvPr id="248" name="transform">
            <a:extLst>
              <a:ext uri="{FF2B5EF4-FFF2-40B4-BE49-F238E27FC236}">
                <a16:creationId xmlns:a16="http://schemas.microsoft.com/office/drawing/2014/main" id="{4504D20C-9BBE-40F1-A91C-32B6EAD9E550}"/>
              </a:ext>
            </a:extLst>
          </p:cNvPr>
          <p:cNvSpPr/>
          <p:nvPr/>
        </p:nvSpPr>
        <p:spPr bwMode="auto">
          <a:xfrm>
            <a:off x="9566410" y="5404248"/>
            <a:ext cx="1101520" cy="4431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14630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Transform</a:t>
            </a:r>
            <a:b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</a:b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products</a:t>
            </a:r>
          </a:p>
        </p:txBody>
      </p:sp>
      <p:sp>
        <p:nvSpPr>
          <p:cNvPr id="249" name="empower">
            <a:extLst>
              <a:ext uri="{FF2B5EF4-FFF2-40B4-BE49-F238E27FC236}">
                <a16:creationId xmlns:a16="http://schemas.microsoft.com/office/drawing/2014/main" id="{DFEC46B0-F067-46C7-A1A8-1521857C0CD1}"/>
              </a:ext>
            </a:extLst>
          </p:cNvPr>
          <p:cNvSpPr/>
          <p:nvPr/>
        </p:nvSpPr>
        <p:spPr bwMode="auto">
          <a:xfrm>
            <a:off x="9566410" y="2475119"/>
            <a:ext cx="1101520" cy="4431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14630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Engage</a:t>
            </a:r>
            <a:b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</a:b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customers</a:t>
            </a:r>
          </a:p>
        </p:txBody>
      </p:sp>
      <p:sp>
        <p:nvSpPr>
          <p:cNvPr id="250" name="engage">
            <a:extLst>
              <a:ext uri="{FF2B5EF4-FFF2-40B4-BE49-F238E27FC236}">
                <a16:creationId xmlns:a16="http://schemas.microsoft.com/office/drawing/2014/main" id="{31B551E5-E43E-4111-A02C-5CECCC67B605}"/>
              </a:ext>
            </a:extLst>
          </p:cNvPr>
          <p:cNvSpPr/>
          <p:nvPr/>
        </p:nvSpPr>
        <p:spPr bwMode="auto">
          <a:xfrm>
            <a:off x="9521526" y="1010554"/>
            <a:ext cx="1146404" cy="443198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146304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Empower</a:t>
            </a:r>
            <a:b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</a:br>
            <a:r>
              <a:rPr lang="en-US" sz="1600" kern="0" dirty="0">
                <a:gradFill>
                  <a:gsLst>
                    <a:gs pos="17742">
                      <a:schemeClr val="tx1"/>
                    </a:gs>
                    <a:gs pos="78000">
                      <a:schemeClr val="tx1"/>
                    </a:gs>
                  </a:gsLst>
                  <a:lin ang="5400000" scaled="1"/>
                </a:gradFill>
                <a:latin typeface="Segoe UI Semibold"/>
                <a:cs typeface="Segoe UI" panose="020B0502040204020203" pitchFamily="34" charset="0"/>
              </a:rPr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60927547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dow">
            <a:extLst>
              <a:ext uri="{FF2B5EF4-FFF2-40B4-BE49-F238E27FC236}">
                <a16:creationId xmlns:a16="http://schemas.microsoft.com/office/drawing/2014/main" id="{3AAE7A8F-0F70-4754-8FDF-8440F7DA02D9}"/>
              </a:ext>
            </a:extLst>
          </p:cNvPr>
          <p:cNvSpPr>
            <a:spLocks noChangeAspect="1"/>
          </p:cNvSpPr>
          <p:nvPr/>
        </p:nvSpPr>
        <p:spPr bwMode="auto">
          <a:xfrm>
            <a:off x="1699051" y="795528"/>
            <a:ext cx="8791004" cy="5266944"/>
          </a:xfrm>
          <a:prstGeom prst="rect">
            <a:avLst/>
          </a:prstGeom>
          <a:solidFill>
            <a:srgbClr val="E6E6E6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3" name="H&amp;M - SHAPE FILL">
            <a:extLst>
              <a:ext uri="{FF2B5EF4-FFF2-40B4-BE49-F238E27FC236}">
                <a16:creationId xmlns:a16="http://schemas.microsoft.com/office/drawing/2014/main" id="{88262EC5-687D-4CD6-A8E9-B0E9EDC8118F}"/>
              </a:ext>
            </a:extLst>
          </p:cNvPr>
          <p:cNvSpPr/>
          <p:nvPr/>
        </p:nvSpPr>
        <p:spPr bwMode="auto">
          <a:xfrm>
            <a:off x="5124469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4" name="Education - SHAPE FILL">
            <a:extLst>
              <a:ext uri="{FF2B5EF4-FFF2-40B4-BE49-F238E27FC236}">
                <a16:creationId xmlns:a16="http://schemas.microsoft.com/office/drawing/2014/main" id="{57E468B0-B5B5-4D48-AA99-CF1731AAE394}"/>
              </a:ext>
            </a:extLst>
          </p:cNvPr>
          <p:cNvSpPr/>
          <p:nvPr/>
        </p:nvSpPr>
        <p:spPr bwMode="auto">
          <a:xfrm>
            <a:off x="5124469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5" name="Royal Dutch Shell - SHAPE FILL">
            <a:extLst>
              <a:ext uri="{FF2B5EF4-FFF2-40B4-BE49-F238E27FC236}">
                <a16:creationId xmlns:a16="http://schemas.microsoft.com/office/drawing/2014/main" id="{9DFFEE78-6872-48AB-BA36-807160E7CCD8}"/>
              </a:ext>
            </a:extLst>
          </p:cNvPr>
          <p:cNvSpPr/>
          <p:nvPr/>
        </p:nvSpPr>
        <p:spPr bwMode="auto">
          <a:xfrm>
            <a:off x="5124469" y="4309387"/>
            <a:ext cx="1952998" cy="1753085"/>
          </a:xfrm>
          <a:prstGeom prst="roundRect">
            <a:avLst>
              <a:gd name="adj" fmla="val 0"/>
            </a:avLst>
          </a:prstGeom>
          <a:blipFill>
            <a:blip r:embed="rId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6" name="Power &amp; Utilities - SHAPE FILL">
            <a:extLst>
              <a:ext uri="{FF2B5EF4-FFF2-40B4-BE49-F238E27FC236}">
                <a16:creationId xmlns:a16="http://schemas.microsoft.com/office/drawing/2014/main" id="{C8178CFC-D8C4-492D-8F18-422ECCFD8C44}"/>
              </a:ext>
            </a:extLst>
          </p:cNvPr>
          <p:cNvSpPr/>
          <p:nvPr/>
        </p:nvSpPr>
        <p:spPr bwMode="auto">
          <a:xfrm>
            <a:off x="6975124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7" name="CBRE- SHAPE FILL">
            <a:extLst>
              <a:ext uri="{FF2B5EF4-FFF2-40B4-BE49-F238E27FC236}">
                <a16:creationId xmlns:a16="http://schemas.microsoft.com/office/drawing/2014/main" id="{4EFB97DB-0185-4FAF-A853-BDB3EA39BEFE}"/>
              </a:ext>
            </a:extLst>
          </p:cNvPr>
          <p:cNvSpPr/>
          <p:nvPr/>
        </p:nvSpPr>
        <p:spPr bwMode="auto">
          <a:xfrm>
            <a:off x="6975124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8" name="Travel &amp; Transportation - SHAPE FILL">
            <a:extLst>
              <a:ext uri="{FF2B5EF4-FFF2-40B4-BE49-F238E27FC236}">
                <a16:creationId xmlns:a16="http://schemas.microsoft.com/office/drawing/2014/main" id="{41E40062-E18E-405C-B602-A8E81D93D00B}"/>
              </a:ext>
            </a:extLst>
          </p:cNvPr>
          <p:cNvSpPr/>
          <p:nvPr/>
        </p:nvSpPr>
        <p:spPr bwMode="auto">
          <a:xfrm>
            <a:off x="6975124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0" name="Automotive - SHAPE FILL">
            <a:extLst>
              <a:ext uri="{FF2B5EF4-FFF2-40B4-BE49-F238E27FC236}">
                <a16:creationId xmlns:a16="http://schemas.microsoft.com/office/drawing/2014/main" id="{8991029E-B63C-4313-8EEE-59D196A08375}"/>
              </a:ext>
            </a:extLst>
          </p:cNvPr>
          <p:cNvSpPr/>
          <p:nvPr/>
        </p:nvSpPr>
        <p:spPr bwMode="auto">
          <a:xfrm>
            <a:off x="3263880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1" name="Coca-Cola - SHAPE FILL">
            <a:extLst>
              <a:ext uri="{FF2B5EF4-FFF2-40B4-BE49-F238E27FC236}">
                <a16:creationId xmlns:a16="http://schemas.microsoft.com/office/drawing/2014/main" id="{4EDDEFB8-FBF7-4954-9CCA-CAAE11410E7E}"/>
              </a:ext>
            </a:extLst>
          </p:cNvPr>
          <p:cNvSpPr/>
          <p:nvPr/>
        </p:nvSpPr>
        <p:spPr bwMode="auto">
          <a:xfrm>
            <a:off x="3263880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2" name="Media &amp; Ent - SHAPE FILL">
            <a:extLst>
              <a:ext uri="{FF2B5EF4-FFF2-40B4-BE49-F238E27FC236}">
                <a16:creationId xmlns:a16="http://schemas.microsoft.com/office/drawing/2014/main" id="{56208C7B-851E-40C9-A9C6-472B4360A783}"/>
              </a:ext>
            </a:extLst>
          </p:cNvPr>
          <p:cNvSpPr/>
          <p:nvPr/>
        </p:nvSpPr>
        <p:spPr bwMode="auto">
          <a:xfrm>
            <a:off x="3263880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9" name="ZF - SHAPE FILL">
            <a:extLst>
              <a:ext uri="{FF2B5EF4-FFF2-40B4-BE49-F238E27FC236}">
                <a16:creationId xmlns:a16="http://schemas.microsoft.com/office/drawing/2014/main" id="{4C376274-6B37-4091-89ED-7788B55BAF19}"/>
              </a:ext>
            </a:extLst>
          </p:cNvPr>
          <p:cNvSpPr/>
          <p:nvPr/>
        </p:nvSpPr>
        <p:spPr bwMode="auto">
          <a:xfrm>
            <a:off x="8733370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0" name="Telecommunications - SHAPE FILL">
            <a:extLst>
              <a:ext uri="{FF2B5EF4-FFF2-40B4-BE49-F238E27FC236}">
                <a16:creationId xmlns:a16="http://schemas.microsoft.com/office/drawing/2014/main" id="{1E9B8BAF-8080-48B2-B743-5938A41AEFC7}"/>
              </a:ext>
            </a:extLst>
          </p:cNvPr>
          <p:cNvSpPr/>
          <p:nvPr/>
        </p:nvSpPr>
        <p:spPr bwMode="auto">
          <a:xfrm>
            <a:off x="8733370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1" name="Lilly - SHAPE FILL">
            <a:extLst>
              <a:ext uri="{FF2B5EF4-FFF2-40B4-BE49-F238E27FC236}">
                <a16:creationId xmlns:a16="http://schemas.microsoft.com/office/drawing/2014/main" id="{2E78FDD8-7EBD-4663-BE39-02E29C29F3C6}"/>
              </a:ext>
            </a:extLst>
          </p:cNvPr>
          <p:cNvSpPr/>
          <p:nvPr/>
        </p:nvSpPr>
        <p:spPr bwMode="auto">
          <a:xfrm>
            <a:off x="8733370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7" name="Case Western - SHAPE FILL">
            <a:extLst>
              <a:ext uri="{FF2B5EF4-FFF2-40B4-BE49-F238E27FC236}">
                <a16:creationId xmlns:a16="http://schemas.microsoft.com/office/drawing/2014/main" id="{57DC30F8-9A99-43E9-8998-778B07C32DA1}"/>
              </a:ext>
            </a:extLst>
          </p:cNvPr>
          <p:cNvSpPr/>
          <p:nvPr/>
        </p:nvSpPr>
        <p:spPr bwMode="auto">
          <a:xfrm>
            <a:off x="1505634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8" name="Government - SHAPE FILL">
            <a:extLst>
              <a:ext uri="{FF2B5EF4-FFF2-40B4-BE49-F238E27FC236}">
                <a16:creationId xmlns:a16="http://schemas.microsoft.com/office/drawing/2014/main" id="{CD7AD8A3-A212-4FA4-B712-AFA686B6AF66}"/>
              </a:ext>
            </a:extLst>
          </p:cNvPr>
          <p:cNvSpPr/>
          <p:nvPr/>
        </p:nvSpPr>
        <p:spPr bwMode="auto">
          <a:xfrm>
            <a:off x="1505634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9" name="Buhler - SHAPE FILL">
            <a:extLst>
              <a:ext uri="{FF2B5EF4-FFF2-40B4-BE49-F238E27FC236}">
                <a16:creationId xmlns:a16="http://schemas.microsoft.com/office/drawing/2014/main" id="{3E9FEE69-064B-4A38-BDA5-73BB86B05F84}"/>
              </a:ext>
            </a:extLst>
          </p:cNvPr>
          <p:cNvSpPr/>
          <p:nvPr/>
        </p:nvSpPr>
        <p:spPr bwMode="auto">
          <a:xfrm>
            <a:off x="1505634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7" name="Tint">
            <a:extLst>
              <a:ext uri="{FF2B5EF4-FFF2-40B4-BE49-F238E27FC236}">
                <a16:creationId xmlns:a16="http://schemas.microsoft.com/office/drawing/2014/main" id="{124A283A-24CB-46CF-9656-E122BE7B4CDD}"/>
              </a:ext>
            </a:extLst>
          </p:cNvPr>
          <p:cNvSpPr>
            <a:spLocks/>
          </p:cNvSpPr>
          <p:nvPr/>
        </p:nvSpPr>
        <p:spPr bwMode="auto">
          <a:xfrm>
            <a:off x="5219476" y="4310435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8" name="Tint">
            <a:extLst>
              <a:ext uri="{FF2B5EF4-FFF2-40B4-BE49-F238E27FC236}">
                <a16:creationId xmlns:a16="http://schemas.microsoft.com/office/drawing/2014/main" id="{8CDAD700-5EAA-4CC0-93D4-584218D56CB2}"/>
              </a:ext>
            </a:extLst>
          </p:cNvPr>
          <p:cNvSpPr>
            <a:spLocks/>
          </p:cNvSpPr>
          <p:nvPr/>
        </p:nvSpPr>
        <p:spPr bwMode="auto">
          <a:xfrm>
            <a:off x="3461230" y="4310435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9" name="Tint">
            <a:extLst>
              <a:ext uri="{FF2B5EF4-FFF2-40B4-BE49-F238E27FC236}">
                <a16:creationId xmlns:a16="http://schemas.microsoft.com/office/drawing/2014/main" id="{E621FC4F-E682-46BF-BDED-568687122D87}"/>
              </a:ext>
            </a:extLst>
          </p:cNvPr>
          <p:cNvSpPr>
            <a:spLocks/>
          </p:cNvSpPr>
          <p:nvPr/>
        </p:nvSpPr>
        <p:spPr bwMode="auto">
          <a:xfrm>
            <a:off x="8733369" y="4310435"/>
            <a:ext cx="1955597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0" name="Tint">
            <a:extLst>
              <a:ext uri="{FF2B5EF4-FFF2-40B4-BE49-F238E27FC236}">
                <a16:creationId xmlns:a16="http://schemas.microsoft.com/office/drawing/2014/main" id="{019C5AE2-92CA-402E-9662-225CA4882703}"/>
              </a:ext>
            </a:extLst>
          </p:cNvPr>
          <p:cNvSpPr>
            <a:spLocks/>
          </p:cNvSpPr>
          <p:nvPr/>
        </p:nvSpPr>
        <p:spPr bwMode="auto">
          <a:xfrm>
            <a:off x="1500137" y="4310435"/>
            <a:ext cx="1958495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5" name="Tint">
            <a:extLst>
              <a:ext uri="{FF2B5EF4-FFF2-40B4-BE49-F238E27FC236}">
                <a16:creationId xmlns:a16="http://schemas.microsoft.com/office/drawing/2014/main" id="{BF76D4BB-A440-4E5F-BD8C-91FA57368F71}"/>
              </a:ext>
            </a:extLst>
          </p:cNvPr>
          <p:cNvSpPr>
            <a:spLocks/>
          </p:cNvSpPr>
          <p:nvPr/>
        </p:nvSpPr>
        <p:spPr bwMode="auto">
          <a:xfrm>
            <a:off x="6975124" y="4310435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7" name="Tint">
            <a:extLst>
              <a:ext uri="{FF2B5EF4-FFF2-40B4-BE49-F238E27FC236}">
                <a16:creationId xmlns:a16="http://schemas.microsoft.com/office/drawing/2014/main" id="{F65E15AF-8CF3-4CB0-9C3F-D3E451BADA6A}"/>
              </a:ext>
            </a:extLst>
          </p:cNvPr>
          <p:cNvSpPr>
            <a:spLocks/>
          </p:cNvSpPr>
          <p:nvPr/>
        </p:nvSpPr>
        <p:spPr bwMode="auto">
          <a:xfrm>
            <a:off x="8733369" y="2552982"/>
            <a:ext cx="1955597" cy="1752037"/>
          </a:xfrm>
          <a:prstGeom prst="rect">
            <a:avLst/>
          </a:prstGeom>
          <a:solidFill>
            <a:srgbClr val="000000">
              <a:alpha val="38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8" name="Tint">
            <a:extLst>
              <a:ext uri="{FF2B5EF4-FFF2-40B4-BE49-F238E27FC236}">
                <a16:creationId xmlns:a16="http://schemas.microsoft.com/office/drawing/2014/main" id="{4618F6F6-B004-417D-B134-511BAB56EDE7}"/>
              </a:ext>
            </a:extLst>
          </p:cNvPr>
          <p:cNvSpPr>
            <a:spLocks/>
          </p:cNvSpPr>
          <p:nvPr/>
        </p:nvSpPr>
        <p:spPr bwMode="auto">
          <a:xfrm>
            <a:off x="1500137" y="2552982"/>
            <a:ext cx="1958495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9" name="Tint">
            <a:extLst>
              <a:ext uri="{FF2B5EF4-FFF2-40B4-BE49-F238E27FC236}">
                <a16:creationId xmlns:a16="http://schemas.microsoft.com/office/drawing/2014/main" id="{365B440E-4A68-40E6-96E1-B3E3A24D9A74}"/>
              </a:ext>
            </a:extLst>
          </p:cNvPr>
          <p:cNvSpPr>
            <a:spLocks/>
          </p:cNvSpPr>
          <p:nvPr/>
        </p:nvSpPr>
        <p:spPr bwMode="auto">
          <a:xfrm>
            <a:off x="3461230" y="2552982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0" name="Tint">
            <a:extLst>
              <a:ext uri="{FF2B5EF4-FFF2-40B4-BE49-F238E27FC236}">
                <a16:creationId xmlns:a16="http://schemas.microsoft.com/office/drawing/2014/main" id="{8236E46D-79DE-4B0C-9836-5B342CB049E7}"/>
              </a:ext>
            </a:extLst>
          </p:cNvPr>
          <p:cNvSpPr>
            <a:spLocks/>
          </p:cNvSpPr>
          <p:nvPr/>
        </p:nvSpPr>
        <p:spPr bwMode="auto">
          <a:xfrm>
            <a:off x="5219476" y="2552982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5" name="Tint">
            <a:extLst>
              <a:ext uri="{FF2B5EF4-FFF2-40B4-BE49-F238E27FC236}">
                <a16:creationId xmlns:a16="http://schemas.microsoft.com/office/drawing/2014/main" id="{B4CB60FD-A73B-4DCB-ADF4-DC264F34CB78}"/>
              </a:ext>
            </a:extLst>
          </p:cNvPr>
          <p:cNvSpPr>
            <a:spLocks/>
          </p:cNvSpPr>
          <p:nvPr/>
        </p:nvSpPr>
        <p:spPr bwMode="auto">
          <a:xfrm>
            <a:off x="6975124" y="2552982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7" name="Tint">
            <a:extLst>
              <a:ext uri="{FF2B5EF4-FFF2-40B4-BE49-F238E27FC236}">
                <a16:creationId xmlns:a16="http://schemas.microsoft.com/office/drawing/2014/main" id="{3D668035-A994-4D4E-AC95-8E7BBE793D1E}"/>
              </a:ext>
            </a:extLst>
          </p:cNvPr>
          <p:cNvSpPr>
            <a:spLocks/>
          </p:cNvSpPr>
          <p:nvPr/>
        </p:nvSpPr>
        <p:spPr bwMode="auto">
          <a:xfrm>
            <a:off x="3461230" y="795529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8" name="Tint">
            <a:extLst>
              <a:ext uri="{FF2B5EF4-FFF2-40B4-BE49-F238E27FC236}">
                <a16:creationId xmlns:a16="http://schemas.microsoft.com/office/drawing/2014/main" id="{17FBB25C-877A-4768-912E-ACAB7DD292F3}"/>
              </a:ext>
            </a:extLst>
          </p:cNvPr>
          <p:cNvSpPr>
            <a:spLocks/>
          </p:cNvSpPr>
          <p:nvPr/>
        </p:nvSpPr>
        <p:spPr bwMode="auto">
          <a:xfrm>
            <a:off x="5219476" y="795529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9" name="Tint">
            <a:extLst>
              <a:ext uri="{FF2B5EF4-FFF2-40B4-BE49-F238E27FC236}">
                <a16:creationId xmlns:a16="http://schemas.microsoft.com/office/drawing/2014/main" id="{936F0E52-8814-47FF-AAA0-8EDE48BF7C19}"/>
              </a:ext>
            </a:extLst>
          </p:cNvPr>
          <p:cNvSpPr>
            <a:spLocks/>
          </p:cNvSpPr>
          <p:nvPr/>
        </p:nvSpPr>
        <p:spPr bwMode="auto">
          <a:xfrm>
            <a:off x="1500137" y="795529"/>
            <a:ext cx="1958495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80" name="Tint">
            <a:extLst>
              <a:ext uri="{FF2B5EF4-FFF2-40B4-BE49-F238E27FC236}">
                <a16:creationId xmlns:a16="http://schemas.microsoft.com/office/drawing/2014/main" id="{8B880932-EB01-4BC2-9FFE-85435BABE063}"/>
              </a:ext>
            </a:extLst>
          </p:cNvPr>
          <p:cNvSpPr>
            <a:spLocks/>
          </p:cNvSpPr>
          <p:nvPr/>
        </p:nvSpPr>
        <p:spPr bwMode="auto">
          <a:xfrm>
            <a:off x="6975124" y="795529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81" name="Tint">
            <a:extLst>
              <a:ext uri="{FF2B5EF4-FFF2-40B4-BE49-F238E27FC236}">
                <a16:creationId xmlns:a16="http://schemas.microsoft.com/office/drawing/2014/main" id="{0BE800C5-2E83-4324-A1C0-3BEF27B0CA47}"/>
              </a:ext>
            </a:extLst>
          </p:cNvPr>
          <p:cNvSpPr>
            <a:spLocks/>
          </p:cNvSpPr>
          <p:nvPr/>
        </p:nvSpPr>
        <p:spPr bwMode="auto">
          <a:xfrm>
            <a:off x="8733369" y="790575"/>
            <a:ext cx="1955597" cy="1752037"/>
          </a:xfrm>
          <a:prstGeom prst="rect">
            <a:avLst/>
          </a:prstGeom>
          <a:solidFill>
            <a:srgbClr val="000000">
              <a:alpha val="38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FDA6F8BB-39F9-4468-A75F-A28CF567AD99}"/>
              </a:ext>
            </a:extLst>
          </p:cNvPr>
          <p:cNvCxnSpPr/>
          <p:nvPr/>
        </p:nvCxnSpPr>
        <p:spPr>
          <a:xfrm>
            <a:off x="3458632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08F0AA77-3026-4DE4-A1DD-6F796A955323}"/>
              </a:ext>
            </a:extLst>
          </p:cNvPr>
          <p:cNvCxnSpPr/>
          <p:nvPr/>
        </p:nvCxnSpPr>
        <p:spPr>
          <a:xfrm>
            <a:off x="5216878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BADFD24E-62F7-4904-A5E8-7F14F0A13B6B}"/>
              </a:ext>
            </a:extLst>
          </p:cNvPr>
          <p:cNvCxnSpPr/>
          <p:nvPr/>
        </p:nvCxnSpPr>
        <p:spPr>
          <a:xfrm>
            <a:off x="8733369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72581947-C99A-4368-B645-545A35730E5F}"/>
              </a:ext>
            </a:extLst>
          </p:cNvPr>
          <p:cNvCxnSpPr/>
          <p:nvPr/>
        </p:nvCxnSpPr>
        <p:spPr>
          <a:xfrm>
            <a:off x="6975124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904A826-786E-4843-A2CB-CDBE1FD6BF8E}"/>
              </a:ext>
            </a:extLst>
          </p:cNvPr>
          <p:cNvCxnSpPr/>
          <p:nvPr/>
        </p:nvCxnSpPr>
        <p:spPr>
          <a:xfrm>
            <a:off x="1216980" y="4306825"/>
            <a:ext cx="9758041" cy="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AB46A009-748B-4941-90DF-138E2A4AA95F}"/>
              </a:ext>
            </a:extLst>
          </p:cNvPr>
          <p:cNvCxnSpPr/>
          <p:nvPr/>
        </p:nvCxnSpPr>
        <p:spPr>
          <a:xfrm>
            <a:off x="1216980" y="2551177"/>
            <a:ext cx="9758041" cy="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3" name="Mask">
            <a:extLst>
              <a:ext uri="{FF2B5EF4-FFF2-40B4-BE49-F238E27FC236}">
                <a16:creationId xmlns:a16="http://schemas.microsoft.com/office/drawing/2014/main" id="{D50D2841-2CAA-428B-9FD3-2AAB133BF98A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69" name="Tint">
            <a:extLst>
              <a:ext uri="{FF2B5EF4-FFF2-40B4-BE49-F238E27FC236}">
                <a16:creationId xmlns:a16="http://schemas.microsoft.com/office/drawing/2014/main" id="{7C031C18-79BF-4F5C-AEF9-0B616C017CF2}"/>
              </a:ext>
            </a:extLst>
          </p:cNvPr>
          <p:cNvSpPr>
            <a:spLocks/>
          </p:cNvSpPr>
          <p:nvPr/>
        </p:nvSpPr>
        <p:spPr bwMode="auto">
          <a:xfrm>
            <a:off x="3471545" y="804795"/>
            <a:ext cx="5248416" cy="5248415"/>
          </a:xfrm>
          <a:prstGeom prst="ellipse">
            <a:avLst/>
          </a:prstGeom>
          <a:solidFill>
            <a:schemeClr val="tx1">
              <a:alpha val="3900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grpSp>
        <p:nvGrpSpPr>
          <p:cNvPr id="875" name="lines">
            <a:extLst>
              <a:ext uri="{FF2B5EF4-FFF2-40B4-BE49-F238E27FC236}">
                <a16:creationId xmlns:a16="http://schemas.microsoft.com/office/drawing/2014/main" id="{83310E98-87E3-40FE-BF02-709CA78497BB}"/>
              </a:ext>
            </a:extLst>
          </p:cNvPr>
          <p:cNvGrpSpPr/>
          <p:nvPr/>
        </p:nvGrpSpPr>
        <p:grpSpPr>
          <a:xfrm>
            <a:off x="3280991" y="585470"/>
            <a:ext cx="5690539" cy="5704350"/>
            <a:chOff x="3346444" y="695325"/>
            <a:chExt cx="5561794" cy="5575311"/>
          </a:xfrm>
          <a:effectLst>
            <a:glow rad="12700">
              <a:schemeClr val="bg1">
                <a:lumMod val="75000"/>
                <a:alpha val="13000"/>
              </a:schemeClr>
            </a:glow>
          </a:effectLst>
        </p:grpSpPr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8E49AA6E-5763-4C2E-B415-1F893B574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0868" y="1184276"/>
              <a:ext cx="507999" cy="11588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7" name="Straight Connector 876">
              <a:extLst>
                <a:ext uri="{FF2B5EF4-FFF2-40B4-BE49-F238E27FC236}">
                  <a16:creationId xmlns:a16="http://schemas.microsoft.com/office/drawing/2014/main" id="{1D7DBE53-BA7A-4E9E-8464-DA7D939D457E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18" y="1181101"/>
              <a:ext cx="781049" cy="7270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4F62F590-8CD6-41F0-A3A5-31FADF79C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44" y="1908177"/>
              <a:ext cx="1298573" cy="4381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966A8857-87DB-4523-82AF-E2A82CB0AC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869" y="1803402"/>
              <a:ext cx="638174" cy="5461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872CB1BA-5BFC-45DB-AAFA-7216C7717B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9519" y="1181101"/>
              <a:ext cx="1158873" cy="6254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D939BBF0-0D9F-4F3A-860F-870287557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1155701"/>
              <a:ext cx="1038223" cy="285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9670594D-E719-4C26-A382-D7B8842B0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42" y="1155701"/>
              <a:ext cx="250825" cy="7524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93A4CB91-9EB1-417E-96CA-04E1F51F76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3441" y="1155701"/>
              <a:ext cx="888998" cy="342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9D48D566-2C68-4AB9-9B75-90A1422AA3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6617" y="914401"/>
              <a:ext cx="914399" cy="234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7080B287-0AFE-4CBC-9067-DDDFF9B1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267" y="698500"/>
              <a:ext cx="168275" cy="460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6" name="Straight Connector 885">
              <a:extLst>
                <a:ext uri="{FF2B5EF4-FFF2-40B4-BE49-F238E27FC236}">
                  <a16:creationId xmlns:a16="http://schemas.microsoft.com/office/drawing/2014/main" id="{5076EE70-9ED6-4EBB-8284-F9DDEE0EF8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1716" y="695326"/>
              <a:ext cx="746124" cy="219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7" name="Straight Connector 886">
              <a:extLst>
                <a:ext uri="{FF2B5EF4-FFF2-40B4-BE49-F238E27FC236}">
                  <a16:creationId xmlns:a16="http://schemas.microsoft.com/office/drawing/2014/main" id="{17A590B9-634D-4B31-8893-AE22619A6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642" y="698500"/>
              <a:ext cx="723899" cy="92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8" name="Straight Connector 887">
              <a:extLst>
                <a:ext uri="{FF2B5EF4-FFF2-40B4-BE49-F238E27FC236}">
                  <a16:creationId xmlns:a16="http://schemas.microsoft.com/office/drawing/2014/main" id="{421C8B0F-9FA3-4C7B-A218-629EAEB40501}"/>
                </a:ext>
              </a:extLst>
            </p:cNvPr>
            <p:cNvCxnSpPr>
              <a:cxnSpLocks/>
            </p:cNvCxnSpPr>
            <p:nvPr/>
          </p:nvCxnSpPr>
          <p:spPr>
            <a:xfrm>
              <a:off x="5454642" y="790575"/>
              <a:ext cx="565149" cy="374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Straight Connector 888">
              <a:extLst>
                <a:ext uri="{FF2B5EF4-FFF2-40B4-BE49-F238E27FC236}">
                  <a16:creationId xmlns:a16="http://schemas.microsoft.com/office/drawing/2014/main" id="{21FE3F16-50F9-46B0-BB22-B4353F5388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787400"/>
              <a:ext cx="488950" cy="4000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FE2C9EF4-35E4-401A-B6F8-4EA3731FD3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0718" y="1038226"/>
              <a:ext cx="444501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1" name="Straight Connector 890">
              <a:extLst>
                <a:ext uri="{FF2B5EF4-FFF2-40B4-BE49-F238E27FC236}">
                  <a16:creationId xmlns:a16="http://schemas.microsoft.com/office/drawing/2014/main" id="{CF327AEE-7554-4598-B91E-92CB2472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169" y="1038227"/>
              <a:ext cx="590549" cy="6350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848B20E3-E99B-4751-9D23-D22365C59B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69" y="1673227"/>
              <a:ext cx="111125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3FF8630F-BE71-4B71-A465-1820575FF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294" y="1812928"/>
              <a:ext cx="282575" cy="673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12FEC309-6F1F-4ECA-80C5-9B62536209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0" y="2346328"/>
              <a:ext cx="1025523" cy="8731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5" name="Straight Connector 894">
              <a:extLst>
                <a:ext uri="{FF2B5EF4-FFF2-40B4-BE49-F238E27FC236}">
                  <a16:creationId xmlns:a16="http://schemas.microsoft.com/office/drawing/2014/main" id="{05A2A470-F83E-4D59-A3AD-659A9F79F0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2489203"/>
              <a:ext cx="149226" cy="266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789CAA40-3F90-4522-91CC-0024928ED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1809752"/>
              <a:ext cx="425450" cy="9461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23F73EF0-6B5E-4BB5-A5F5-0F931BA8B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7218" y="2343152"/>
              <a:ext cx="1019173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A57DC907-54A9-4BFE-9D59-3D2995441B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495" y="2347916"/>
              <a:ext cx="80962" cy="153352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16A814F6-C31C-4314-9A0E-5BD0C6432C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758" y="3214693"/>
              <a:ext cx="947736" cy="676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F955CE5E-5B90-41DC-B7F3-F6FE9FB1E6C3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16" y="1919291"/>
              <a:ext cx="1076323" cy="7096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C2C746B2-ABE8-48D4-B1BD-353645159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616" y="1500190"/>
              <a:ext cx="1138236" cy="4079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054FA672-729B-4A5A-84AF-26BD69517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85813"/>
              <a:ext cx="928686" cy="2500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F6112411-AB23-42D6-A19C-6F60F953F8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11994"/>
              <a:ext cx="990599" cy="3262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791B8016-6E09-4A47-9187-6A2E91C116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7817" y="711995"/>
              <a:ext cx="64294" cy="738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1DE49281-9E24-42E6-8C7C-B442D0B04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30" y="697706"/>
              <a:ext cx="657225" cy="119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DF0A08BD-9D79-4492-9B7C-4D135FE96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234" y="914402"/>
              <a:ext cx="26194" cy="58578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7" name="Straight Connector 906">
              <a:extLst>
                <a:ext uri="{FF2B5EF4-FFF2-40B4-BE49-F238E27FC236}">
                  <a16:creationId xmlns:a16="http://schemas.microsoft.com/office/drawing/2014/main" id="{4DB1E000-E5CD-4546-AC1B-349D4FB48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46" y="850107"/>
              <a:ext cx="290513" cy="619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8" name="Straight Connector 907">
              <a:extLst>
                <a:ext uri="{FF2B5EF4-FFF2-40B4-BE49-F238E27FC236}">
                  <a16:creationId xmlns:a16="http://schemas.microsoft.com/office/drawing/2014/main" id="{F32C244C-E5F6-4872-A79F-FC6235D262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335" y="695325"/>
              <a:ext cx="1038224" cy="1524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9" name="Straight Connector 908">
              <a:extLst>
                <a:ext uri="{FF2B5EF4-FFF2-40B4-BE49-F238E27FC236}">
                  <a16:creationId xmlns:a16="http://schemas.microsoft.com/office/drawing/2014/main" id="{7D5CA0F7-1EB3-4B01-8893-611390769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7558" y="850107"/>
              <a:ext cx="588168" cy="64055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Straight Connector 909">
              <a:extLst>
                <a:ext uri="{FF2B5EF4-FFF2-40B4-BE49-F238E27FC236}">
                  <a16:creationId xmlns:a16="http://schemas.microsoft.com/office/drawing/2014/main" id="{7B5D0C7E-1B17-47B5-8A3D-24361D40E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428" y="912020"/>
              <a:ext cx="876298" cy="5786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Straight Connector 910">
              <a:extLst>
                <a:ext uri="{FF2B5EF4-FFF2-40B4-BE49-F238E27FC236}">
                  <a16:creationId xmlns:a16="http://schemas.microsoft.com/office/drawing/2014/main" id="{12383395-321A-424E-9DC7-E7878F82F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34" y="1490665"/>
              <a:ext cx="902493" cy="9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Straight Connector 911">
              <a:extLst>
                <a:ext uri="{FF2B5EF4-FFF2-40B4-BE49-F238E27FC236}">
                  <a16:creationId xmlns:a16="http://schemas.microsoft.com/office/drawing/2014/main" id="{5CF3FB35-32FA-4359-B5F7-5C6FDA20C0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6764" y="850901"/>
              <a:ext cx="1022350" cy="7048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3" name="Straight Connector 912">
              <a:extLst>
                <a:ext uri="{FF2B5EF4-FFF2-40B4-BE49-F238E27FC236}">
                  <a16:creationId xmlns:a16="http://schemas.microsoft.com/office/drawing/2014/main" id="{06FD855C-3702-471B-830A-6BE3A5574C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963" y="1492251"/>
              <a:ext cx="450852" cy="69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7032380D-C2F2-4D63-82A9-8D55DFC3CC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9113" y="1552576"/>
              <a:ext cx="336551" cy="7842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5" name="Straight Connector 914">
              <a:extLst>
                <a:ext uri="{FF2B5EF4-FFF2-40B4-BE49-F238E27FC236}">
                  <a16:creationId xmlns:a16="http://schemas.microsoft.com/office/drawing/2014/main" id="{25470286-28B5-4A92-92BA-ABD2E4396D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4140" y="1495426"/>
              <a:ext cx="774698" cy="838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6" name="Straight Connector 915">
              <a:extLst>
                <a:ext uri="{FF2B5EF4-FFF2-40B4-BE49-F238E27FC236}">
                  <a16:creationId xmlns:a16="http://schemas.microsoft.com/office/drawing/2014/main" id="{C3CCFC55-2275-4BD6-A8FB-26C7274933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913" y="2301877"/>
              <a:ext cx="431802" cy="47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id="{173DF4D0-8EC8-437D-83BA-ABB6511298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7790" y="1498601"/>
              <a:ext cx="371473" cy="803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8D059D19-2DAA-4223-BE6D-80DB33EF0A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9740" y="1504952"/>
              <a:ext cx="1276347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9" name="Straight Connector 918">
              <a:extLst>
                <a:ext uri="{FF2B5EF4-FFF2-40B4-BE49-F238E27FC236}">
                  <a16:creationId xmlns:a16="http://schemas.microsoft.com/office/drawing/2014/main" id="{FCDFC63C-B863-4E04-A68A-922BC4159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40" y="1501777"/>
              <a:ext cx="60325" cy="11366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95B3264E-7663-45C7-B200-34B49CFA8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416" y="2298703"/>
              <a:ext cx="1343022" cy="333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id="{6A3C546A-0B4F-4A41-8812-322EDE281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7" y="2635254"/>
              <a:ext cx="1355725" cy="5111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53B42201-CFE5-458C-8F50-092DBBC81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8" y="1908177"/>
              <a:ext cx="273048" cy="12287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0B09A9F2-F6B8-4089-A272-7C000BE8AD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6608" y="2752729"/>
              <a:ext cx="28575" cy="2881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8130B296-5294-4B5A-AC7A-2CEE7C5CBCFC}"/>
                </a:ext>
              </a:extLst>
            </p:cNvPr>
            <p:cNvCxnSpPr>
              <a:cxnSpLocks/>
            </p:cNvCxnSpPr>
            <p:nvPr/>
          </p:nvCxnSpPr>
          <p:spPr>
            <a:xfrm>
              <a:off x="3376608" y="3040861"/>
              <a:ext cx="57150" cy="1833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B43C1E59-8151-486E-810A-473A2F4A2B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9945" y="2750348"/>
              <a:ext cx="28575" cy="4714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370828E7-19F3-46FD-A231-39EF11BEAE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120" y="2346328"/>
              <a:ext cx="927098" cy="142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" name="Straight Connector 926">
              <a:extLst>
                <a:ext uri="{FF2B5EF4-FFF2-40B4-BE49-F238E27FC236}">
                  <a16:creationId xmlns:a16="http://schemas.microsoft.com/office/drawing/2014/main" id="{CDF82C3C-C84F-48F8-8670-097FDE7E4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68" y="3143255"/>
              <a:ext cx="1117600" cy="7461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6BBCD14F-9F80-4024-860E-63DECF1DB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1745" y="3883031"/>
              <a:ext cx="539751" cy="546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Straight Connector 928">
              <a:extLst>
                <a:ext uri="{FF2B5EF4-FFF2-40B4-BE49-F238E27FC236}">
                  <a16:creationId xmlns:a16="http://schemas.microsoft.com/office/drawing/2014/main" id="{E8401A17-4CF4-472B-8457-311D8E506723}"/>
                </a:ext>
              </a:extLst>
            </p:cNvPr>
            <p:cNvCxnSpPr>
              <a:cxnSpLocks/>
            </p:cNvCxnSpPr>
            <p:nvPr/>
          </p:nvCxnSpPr>
          <p:spPr>
            <a:xfrm>
              <a:off x="3375020" y="3889380"/>
              <a:ext cx="466724" cy="552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0" name="Straight Connector 929">
              <a:extLst>
                <a:ext uri="{FF2B5EF4-FFF2-40B4-BE49-F238E27FC236}">
                  <a16:creationId xmlns:a16="http://schemas.microsoft.com/office/drawing/2014/main" id="{31929AC0-DC1C-4FA5-8B7B-1D8396ADA2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5021" y="3886206"/>
              <a:ext cx="1000122" cy="6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" name="Straight Connector 930">
              <a:extLst>
                <a:ext uri="{FF2B5EF4-FFF2-40B4-BE49-F238E27FC236}">
                  <a16:creationId xmlns:a16="http://schemas.microsoft.com/office/drawing/2014/main" id="{1CD3FAAC-516D-4398-BF1C-F1B5B71607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020" y="3219455"/>
              <a:ext cx="69851" cy="6667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3E0EABFE-B87A-4100-B54B-19792589168E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0" y="3390904"/>
              <a:ext cx="9526" cy="4953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26794B53-ECEB-412C-8C6D-D9DA187F8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970" y="3041655"/>
              <a:ext cx="22226" cy="3587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4" name="Straight Connector 933">
              <a:extLst>
                <a:ext uri="{FF2B5EF4-FFF2-40B4-BE49-F238E27FC236}">
                  <a16:creationId xmlns:a16="http://schemas.microsoft.com/office/drawing/2014/main" id="{BE7B2343-08D6-4A7F-BEE8-104EDC5BB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6444" y="3216280"/>
              <a:ext cx="104777" cy="18414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5" name="Straight Connector 934">
              <a:extLst>
                <a:ext uri="{FF2B5EF4-FFF2-40B4-BE49-F238E27FC236}">
                  <a16:creationId xmlns:a16="http://schemas.microsoft.com/office/drawing/2014/main" id="{F1FCD064-E03A-4485-8A29-1967950505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5" y="4441832"/>
              <a:ext cx="190498" cy="533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6" name="Straight Connector 935">
              <a:extLst>
                <a:ext uri="{FF2B5EF4-FFF2-40B4-BE49-F238E27FC236}">
                  <a16:creationId xmlns:a16="http://schemas.microsoft.com/office/drawing/2014/main" id="{6ACF4EAE-185F-45A9-9C24-99E048710749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0" y="3879856"/>
              <a:ext cx="282576" cy="10985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205B0C5A-14C5-4776-A469-D536CA2B6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4" y="4902208"/>
              <a:ext cx="879476" cy="761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8" name="Straight Connector 937">
              <a:extLst>
                <a:ext uri="{FF2B5EF4-FFF2-40B4-BE49-F238E27FC236}">
                  <a16:creationId xmlns:a16="http://schemas.microsoft.com/office/drawing/2014/main" id="{EFF43D27-5950-408C-AC15-F872725A4A33}"/>
                </a:ext>
              </a:extLst>
            </p:cNvPr>
            <p:cNvCxnSpPr>
              <a:cxnSpLocks/>
            </p:cNvCxnSpPr>
            <p:nvPr/>
          </p:nvCxnSpPr>
          <p:spPr>
            <a:xfrm>
              <a:off x="4378318" y="3889380"/>
              <a:ext cx="155575" cy="1016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9" name="Straight Connector 938">
              <a:extLst>
                <a:ext uri="{FF2B5EF4-FFF2-40B4-BE49-F238E27FC236}">
                  <a16:creationId xmlns:a16="http://schemas.microsoft.com/office/drawing/2014/main" id="{A4D08AC3-4B6C-4963-9A97-1A7AF91BAA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2220" y="4445006"/>
              <a:ext cx="698498" cy="4540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4E398926-E7B4-4C1C-86DC-B00B79A3D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069" y="4321181"/>
              <a:ext cx="809623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1" name="Straight Connector 940">
              <a:extLst>
                <a:ext uri="{FF2B5EF4-FFF2-40B4-BE49-F238E27FC236}">
                  <a16:creationId xmlns:a16="http://schemas.microsoft.com/office/drawing/2014/main" id="{5942BD44-C461-448D-80B5-07C5096E86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5145" y="3886206"/>
              <a:ext cx="977898" cy="4445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2" name="Straight Connector 941">
              <a:extLst>
                <a:ext uri="{FF2B5EF4-FFF2-40B4-BE49-F238E27FC236}">
                  <a16:creationId xmlns:a16="http://schemas.microsoft.com/office/drawing/2014/main" id="{31328A5B-EE13-4C63-9F0F-5385816A1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692" y="3143254"/>
              <a:ext cx="146051" cy="1187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3" name="Straight Connector 942">
              <a:extLst>
                <a:ext uri="{FF2B5EF4-FFF2-40B4-BE49-F238E27FC236}">
                  <a16:creationId xmlns:a16="http://schemas.microsoft.com/office/drawing/2014/main" id="{09F9DA34-3EBA-4FFA-96D4-0AE244753B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868" y="4171957"/>
              <a:ext cx="1076323" cy="1555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F431DED6-A000-4B49-AF0F-A944FC22425F}"/>
                </a:ext>
              </a:extLst>
            </p:cNvPr>
            <p:cNvCxnSpPr>
              <a:cxnSpLocks/>
            </p:cNvCxnSpPr>
            <p:nvPr/>
          </p:nvCxnSpPr>
          <p:spPr>
            <a:xfrm>
              <a:off x="5489568" y="3146430"/>
              <a:ext cx="939797" cy="10287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959BA0A8-F18D-439F-8299-D3FCBF7DA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1" y="3876680"/>
              <a:ext cx="1514474" cy="3048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33EFA96C-50BA-40D3-A7D3-83B102C3D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2" y="2628904"/>
              <a:ext cx="409573" cy="15430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Straight Connector 946">
              <a:extLst>
                <a:ext uri="{FF2B5EF4-FFF2-40B4-BE49-F238E27FC236}">
                  <a16:creationId xmlns:a16="http://schemas.microsoft.com/office/drawing/2014/main" id="{9690B5BA-8FD4-4DB5-870A-5D360BE2915A}"/>
                </a:ext>
              </a:extLst>
            </p:cNvPr>
            <p:cNvCxnSpPr>
              <a:cxnSpLocks/>
            </p:cNvCxnSpPr>
            <p:nvPr/>
          </p:nvCxnSpPr>
          <p:spPr>
            <a:xfrm>
              <a:off x="6835766" y="2638429"/>
              <a:ext cx="1108072" cy="12446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Straight Connector 947">
              <a:extLst>
                <a:ext uri="{FF2B5EF4-FFF2-40B4-BE49-F238E27FC236}">
                  <a16:creationId xmlns:a16="http://schemas.microsoft.com/office/drawing/2014/main" id="{2068F194-A00C-45F1-AACC-2CF45EF26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1" y="4175131"/>
              <a:ext cx="285749" cy="9906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9" name="Straight Connector 948">
              <a:extLst>
                <a:ext uri="{FF2B5EF4-FFF2-40B4-BE49-F238E27FC236}">
                  <a16:creationId xmlns:a16="http://schemas.microsoft.com/office/drawing/2014/main" id="{C8A532C8-1575-4102-A20A-9C1B18CD3C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9868" y="4330706"/>
              <a:ext cx="793750" cy="8382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8E452C8D-5245-454B-BE0A-8A19ACAA6E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193" y="4330706"/>
              <a:ext cx="66674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1" name="Straight Connector 950">
              <a:extLst>
                <a:ext uri="{FF2B5EF4-FFF2-40B4-BE49-F238E27FC236}">
                  <a16:creationId xmlns:a16="http://schemas.microsoft.com/office/drawing/2014/main" id="{4C5105D4-EC4E-401C-941F-8A8D6F50D2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7" y="5133982"/>
              <a:ext cx="866774" cy="31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2" name="Straight Connector 951">
              <a:extLst>
                <a:ext uri="{FF2B5EF4-FFF2-40B4-BE49-F238E27FC236}">
                  <a16:creationId xmlns:a16="http://schemas.microsoft.com/office/drawing/2014/main" id="{A25E59C3-3172-4A7C-A9C7-89C10F69A2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7543" y="4905382"/>
              <a:ext cx="761999" cy="2254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3" name="Straight Connector 952">
              <a:extLst>
                <a:ext uri="{FF2B5EF4-FFF2-40B4-BE49-F238E27FC236}">
                  <a16:creationId xmlns:a16="http://schemas.microsoft.com/office/drawing/2014/main" id="{9DA08105-F2A6-47F1-9C9C-E40B9359B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795" y="4895857"/>
              <a:ext cx="34924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D7A76780-8955-41CC-8F10-01AEE1BA99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194" y="5232408"/>
              <a:ext cx="488950" cy="2317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3D210F04-ABFC-442A-8576-2CC6B0DAF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069" y="4987932"/>
              <a:ext cx="365125" cy="247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Straight Connector 955">
              <a:extLst>
                <a:ext uri="{FF2B5EF4-FFF2-40B4-BE49-F238E27FC236}">
                  <a16:creationId xmlns:a16="http://schemas.microsoft.com/office/drawing/2014/main" id="{33EED441-4323-4AE3-906E-B1D2A4A67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194" y="4895857"/>
              <a:ext cx="520698" cy="339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7" name="Straight Connector 956">
              <a:extLst>
                <a:ext uri="{FF2B5EF4-FFF2-40B4-BE49-F238E27FC236}">
                  <a16:creationId xmlns:a16="http://schemas.microsoft.com/office/drawing/2014/main" id="{163C48C6-64F5-472B-876A-7C51212A7B28}"/>
                </a:ext>
              </a:extLst>
            </p:cNvPr>
            <p:cNvCxnSpPr>
              <a:cxnSpLocks/>
            </p:cNvCxnSpPr>
            <p:nvPr/>
          </p:nvCxnSpPr>
          <p:spPr>
            <a:xfrm>
              <a:off x="4495793" y="5467358"/>
              <a:ext cx="101601" cy="457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8" name="Straight Connector 957">
              <a:extLst>
                <a:ext uri="{FF2B5EF4-FFF2-40B4-BE49-F238E27FC236}">
                  <a16:creationId xmlns:a16="http://schemas.microsoft.com/office/drawing/2014/main" id="{589B4F5E-F169-4ED8-A569-570B530372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0019" y="5235582"/>
              <a:ext cx="587376" cy="6826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9" name="Straight Connector 958">
              <a:extLst>
                <a:ext uri="{FF2B5EF4-FFF2-40B4-BE49-F238E27FC236}">
                  <a16:creationId xmlns:a16="http://schemas.microsoft.com/office/drawing/2014/main" id="{63CC75F0-F020-4A1E-93F6-81CF04714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174" y="5126838"/>
              <a:ext cx="785811" cy="3405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0" name="Straight Connector 959">
              <a:extLst>
                <a:ext uri="{FF2B5EF4-FFF2-40B4-BE49-F238E27FC236}">
                  <a16:creationId xmlns:a16="http://schemas.microsoft.com/office/drawing/2014/main" id="{4022C4CF-FC33-466B-A937-96D95FD861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9886" y="5134777"/>
              <a:ext cx="163643" cy="9469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1" name="Straight Connector 960">
              <a:extLst>
                <a:ext uri="{FF2B5EF4-FFF2-40B4-BE49-F238E27FC236}">
                  <a16:creationId xmlns:a16="http://schemas.microsoft.com/office/drawing/2014/main" id="{8B5215C0-51C2-4902-A499-03692D39E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5806" y="5922177"/>
              <a:ext cx="847723" cy="1595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id="{677ECBAD-2188-4A42-97DC-956FE1FAC865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17" y="5469739"/>
              <a:ext cx="933448" cy="6072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Straight Connector 962">
              <a:extLst>
                <a:ext uri="{FF2B5EF4-FFF2-40B4-BE49-F238E27FC236}">
                  <a16:creationId xmlns:a16="http://schemas.microsoft.com/office/drawing/2014/main" id="{6D0E57CB-AE44-4989-89F6-2C6B558F0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614" y="5162558"/>
              <a:ext cx="202406" cy="723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4" name="Straight Connector 963">
              <a:extLst>
                <a:ext uri="{FF2B5EF4-FFF2-40B4-BE49-F238E27FC236}">
                  <a16:creationId xmlns:a16="http://schemas.microsoft.com/office/drawing/2014/main" id="{49A2A366-0E39-4E0A-B562-4910331F0D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146" y="5888840"/>
              <a:ext cx="916780" cy="1952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id="{0587A30F-A935-4BDF-A0B0-722B6281C5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5" y="5127632"/>
              <a:ext cx="1070768" cy="76597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D953DA47-155F-40FF-BA49-7427CCEEE3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0" y="4984757"/>
              <a:ext cx="1073147" cy="1778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7" name="Straight Connector 966">
              <a:extLst>
                <a:ext uri="{FF2B5EF4-FFF2-40B4-BE49-F238E27FC236}">
                  <a16:creationId xmlns:a16="http://schemas.microsoft.com/office/drawing/2014/main" id="{91671AC3-20AD-4BFC-855F-69CF79C3D5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638" y="5889634"/>
              <a:ext cx="196850" cy="381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8" name="Straight Connector 967">
              <a:extLst>
                <a:ext uri="{FF2B5EF4-FFF2-40B4-BE49-F238E27FC236}">
                  <a16:creationId xmlns:a16="http://schemas.microsoft.com/office/drawing/2014/main" id="{D1A49329-C5F9-4ED8-AD3B-54D79BB104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291" y="6076959"/>
              <a:ext cx="1079499" cy="187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Straight Connector 968">
              <a:extLst>
                <a:ext uri="{FF2B5EF4-FFF2-40B4-BE49-F238E27FC236}">
                  <a16:creationId xmlns:a16="http://schemas.microsoft.com/office/drawing/2014/main" id="{A3EFB8D0-FB3C-4658-92EC-6C8D152FD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315" y="5819783"/>
              <a:ext cx="1117598" cy="4476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E01D5402-92AC-45F8-8CB8-F599E8DCB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690" y="5695958"/>
              <a:ext cx="1295397" cy="196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1" name="Straight Connector 970">
              <a:extLst>
                <a:ext uri="{FF2B5EF4-FFF2-40B4-BE49-F238E27FC236}">
                  <a16:creationId xmlns:a16="http://schemas.microsoft.com/office/drawing/2014/main" id="{41F37B19-D6B6-4889-AF83-D3DB2F6CBB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87" y="5692784"/>
              <a:ext cx="6351" cy="127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Straight Connector 971">
              <a:extLst>
                <a:ext uri="{FF2B5EF4-FFF2-40B4-BE49-F238E27FC236}">
                  <a16:creationId xmlns:a16="http://schemas.microsoft.com/office/drawing/2014/main" id="{6F263B87-2944-4F25-89F3-B50C6EE7E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988" y="5819783"/>
              <a:ext cx="1304922" cy="73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Straight Connector 972">
              <a:extLst>
                <a:ext uri="{FF2B5EF4-FFF2-40B4-BE49-F238E27FC236}">
                  <a16:creationId xmlns:a16="http://schemas.microsoft.com/office/drawing/2014/main" id="{153D8AC6-2107-40AE-8551-910BAD216E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1736" y="5003807"/>
              <a:ext cx="774698" cy="815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id="{54CFA9CF-7060-48C7-8C1B-73A549EA5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911" y="5006982"/>
              <a:ext cx="777874" cy="688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id="{100905D6-2C22-41E8-B62F-B0F32FB726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936" y="4987932"/>
              <a:ext cx="434974" cy="714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42273AEC-1C9A-4C3D-AFD0-750C9D94D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62" y="4984757"/>
              <a:ext cx="860424" cy="8953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7" name="Straight Connector 976">
              <a:extLst>
                <a:ext uri="{FF2B5EF4-FFF2-40B4-BE49-F238E27FC236}">
                  <a16:creationId xmlns:a16="http://schemas.microsoft.com/office/drawing/2014/main" id="{A5FF4D42-4259-4F9F-A716-345D4758BA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62" y="4987932"/>
              <a:ext cx="1196972" cy="15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>
              <a:extLst>
                <a:ext uri="{FF2B5EF4-FFF2-40B4-BE49-F238E27FC236}">
                  <a16:creationId xmlns:a16="http://schemas.microsoft.com/office/drawing/2014/main" id="{A6E5A734-F0F2-4763-ACDD-605213E6F461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61" y="4175130"/>
              <a:ext cx="790573" cy="8096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Straight Connector 978">
              <a:extLst>
                <a:ext uri="{FF2B5EF4-FFF2-40B4-BE49-F238E27FC236}">
                  <a16:creationId xmlns:a16="http://schemas.microsoft.com/office/drawing/2014/main" id="{0DBAE28E-B060-4C60-A374-644A4F457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171" y="4619631"/>
              <a:ext cx="997741" cy="3619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0" name="Straight Connector 979">
              <a:extLst>
                <a:ext uri="{FF2B5EF4-FFF2-40B4-BE49-F238E27FC236}">
                  <a16:creationId xmlns:a16="http://schemas.microsoft.com/office/drawing/2014/main" id="{C348DE03-2650-4DD3-A39E-4CC09574F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1452" y="3871918"/>
              <a:ext cx="264317" cy="75009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1" name="Straight Connector 980">
              <a:extLst>
                <a:ext uri="{FF2B5EF4-FFF2-40B4-BE49-F238E27FC236}">
                  <a16:creationId xmlns:a16="http://schemas.microsoft.com/office/drawing/2014/main" id="{DD91B07A-5282-4270-AAA2-4612BC46D9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5769" y="4624394"/>
              <a:ext cx="216693" cy="3786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3C47B787-4F05-413C-806D-4AFE3918A6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9606" y="4412462"/>
              <a:ext cx="264319" cy="59293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3" name="Straight Connector 982">
              <a:extLst>
                <a:ext uri="{FF2B5EF4-FFF2-40B4-BE49-F238E27FC236}">
                  <a16:creationId xmlns:a16="http://schemas.microsoft.com/office/drawing/2014/main" id="{B6F1C5A2-F30F-4CCD-A5D8-5C0B67DB77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150" y="4410081"/>
              <a:ext cx="495299" cy="2119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4" name="Straight Connector 983">
              <a:extLst>
                <a:ext uri="{FF2B5EF4-FFF2-40B4-BE49-F238E27FC236}">
                  <a16:creationId xmlns:a16="http://schemas.microsoft.com/office/drawing/2014/main" id="{8AF7BDA8-754C-4453-BD20-DE6CD9001A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731" y="4174337"/>
              <a:ext cx="28574" cy="2333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04B60F22-4F73-4A87-9DC3-54946443E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9070" y="3874299"/>
              <a:ext cx="723899" cy="3071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>
              <a:extLst>
                <a:ext uri="{FF2B5EF4-FFF2-40B4-BE49-F238E27FC236}">
                  <a16:creationId xmlns:a16="http://schemas.microsoft.com/office/drawing/2014/main" id="{85497680-7FD2-4291-9F6F-007847313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70" y="4174337"/>
              <a:ext cx="454816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>
              <a:extLst>
                <a:ext uri="{FF2B5EF4-FFF2-40B4-BE49-F238E27FC236}">
                  <a16:creationId xmlns:a16="http://schemas.microsoft.com/office/drawing/2014/main" id="{E16F6B75-2BD4-463A-9F4D-8A3EB50DD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1" y="3855249"/>
              <a:ext cx="233362" cy="311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>
              <a:extLst>
                <a:ext uri="{FF2B5EF4-FFF2-40B4-BE49-F238E27FC236}">
                  <a16:creationId xmlns:a16="http://schemas.microsoft.com/office/drawing/2014/main" id="{600D1A86-99BB-4EBD-BB73-5DCDDC615787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74" y="3512348"/>
              <a:ext cx="116681" cy="3452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>
              <a:extLst>
                <a:ext uri="{FF2B5EF4-FFF2-40B4-BE49-F238E27FC236}">
                  <a16:creationId xmlns:a16="http://schemas.microsoft.com/office/drawing/2014/main" id="{F929672C-4E07-4C55-9E7A-F3803E23A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2970" y="3471868"/>
              <a:ext cx="128585" cy="3333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>
              <a:extLst>
                <a:ext uri="{FF2B5EF4-FFF2-40B4-BE49-F238E27FC236}">
                  <a16:creationId xmlns:a16="http://schemas.microsoft.com/office/drawing/2014/main" id="{90931E0C-A053-4E12-8DC4-80733CC09B19}"/>
                </a:ext>
              </a:extLst>
            </p:cNvPr>
            <p:cNvCxnSpPr>
              <a:cxnSpLocks/>
            </p:cNvCxnSpPr>
            <p:nvPr/>
          </p:nvCxnSpPr>
          <p:spPr>
            <a:xfrm>
              <a:off x="8665350" y="3469486"/>
              <a:ext cx="240506" cy="38338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1" name="Straight Connector 990">
              <a:extLst>
                <a:ext uri="{FF2B5EF4-FFF2-40B4-BE49-F238E27FC236}">
                  <a16:creationId xmlns:a16="http://schemas.microsoft.com/office/drawing/2014/main" id="{2809B478-EF94-41BB-BA99-B7BEF1A92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0" y="3476630"/>
              <a:ext cx="1" cy="7000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2" name="Straight Connector 991">
              <a:extLst>
                <a:ext uri="{FF2B5EF4-FFF2-40B4-BE49-F238E27FC236}">
                  <a16:creationId xmlns:a16="http://schemas.microsoft.com/office/drawing/2014/main" id="{1001C69A-E59F-46C9-9562-54F0AB4AE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9069" y="3474247"/>
              <a:ext cx="726279" cy="40719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3" name="Straight Connector 992">
              <a:extLst>
                <a:ext uri="{FF2B5EF4-FFF2-40B4-BE49-F238E27FC236}">
                  <a16:creationId xmlns:a16="http://schemas.microsoft.com/office/drawing/2014/main" id="{ED91A879-9D38-48EE-8A76-1D9742C20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925" y="3852868"/>
              <a:ext cx="214313" cy="561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Straight Connector 993">
              <a:extLst>
                <a:ext uri="{FF2B5EF4-FFF2-40B4-BE49-F238E27FC236}">
                  <a16:creationId xmlns:a16="http://schemas.microsoft.com/office/drawing/2014/main" id="{FF16FA21-6727-4875-8C1B-9998F856A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37" y="3249942"/>
              <a:ext cx="4947" cy="2624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5" name="Straight Connector 994">
              <a:extLst>
                <a:ext uri="{FF2B5EF4-FFF2-40B4-BE49-F238E27FC236}">
                  <a16:creationId xmlns:a16="http://schemas.microsoft.com/office/drawing/2014/main" id="{C2056522-F11E-433E-A561-40E6166AC9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0588" y="3243267"/>
              <a:ext cx="138113" cy="2357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6" name="Straight Connector 995">
              <a:extLst>
                <a:ext uri="{FF2B5EF4-FFF2-40B4-BE49-F238E27FC236}">
                  <a16:creationId xmlns:a16="http://schemas.microsoft.com/office/drawing/2014/main" id="{CCF4BC3A-050A-4A50-92F1-2E3BA5A4D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319" y="2645572"/>
              <a:ext cx="19050" cy="60483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7" name="Straight Connector 996">
              <a:extLst>
                <a:ext uri="{FF2B5EF4-FFF2-40B4-BE49-F238E27FC236}">
                  <a16:creationId xmlns:a16="http://schemas.microsoft.com/office/drawing/2014/main" id="{CCFD4D03-2B04-40C8-AA66-D49C70D04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9076" y="2300290"/>
              <a:ext cx="230981" cy="157400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Straight Connector 997">
              <a:extLst>
                <a:ext uri="{FF2B5EF4-FFF2-40B4-BE49-F238E27FC236}">
                  <a16:creationId xmlns:a16="http://schemas.microsoft.com/office/drawing/2014/main" id="{CFEC560A-5D27-4CD8-B0DC-2B00E617052D}"/>
                </a:ext>
              </a:extLst>
            </p:cNvPr>
            <p:cNvCxnSpPr>
              <a:cxnSpLocks/>
            </p:cNvCxnSpPr>
            <p:nvPr/>
          </p:nvCxnSpPr>
          <p:spPr>
            <a:xfrm>
              <a:off x="8165294" y="2295528"/>
              <a:ext cx="497682" cy="117633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9" name="Straight Connector 998">
              <a:extLst>
                <a:ext uri="{FF2B5EF4-FFF2-40B4-BE49-F238E27FC236}">
                  <a16:creationId xmlns:a16="http://schemas.microsoft.com/office/drawing/2014/main" id="{B380F3B6-23B2-45F0-AFE0-1ECEA7C331E4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00" y="2338390"/>
              <a:ext cx="88106" cy="11358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Straight Connector 999">
              <a:extLst>
                <a:ext uri="{FF2B5EF4-FFF2-40B4-BE49-F238E27FC236}">
                  <a16:creationId xmlns:a16="http://schemas.microsoft.com/office/drawing/2014/main" id="{00085051-E7CA-45D0-8F0B-39B1AF0E32DB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15" y="2333626"/>
              <a:ext cx="228600" cy="314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Straight Connector 1000">
              <a:extLst>
                <a:ext uri="{FF2B5EF4-FFF2-40B4-BE49-F238E27FC236}">
                  <a16:creationId xmlns:a16="http://schemas.microsoft.com/office/drawing/2014/main" id="{EA2C9818-5AF8-4A7F-9F08-44EF65844D0F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40769"/>
              <a:ext cx="216694" cy="9001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2" name="Tech intensity">
            <a:extLst>
              <a:ext uri="{FF2B5EF4-FFF2-40B4-BE49-F238E27FC236}">
                <a16:creationId xmlns:a16="http://schemas.microsoft.com/office/drawing/2014/main" id="{A399C172-7809-4096-B21B-C7D9D62DC54A}"/>
              </a:ext>
            </a:extLst>
          </p:cNvPr>
          <p:cNvSpPr>
            <a:spLocks/>
          </p:cNvSpPr>
          <p:nvPr/>
        </p:nvSpPr>
        <p:spPr bwMode="auto">
          <a:xfrm>
            <a:off x="4034100" y="3132609"/>
            <a:ext cx="4123800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3600" kern="0" spc="-30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3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  <p:grpSp>
        <p:nvGrpSpPr>
          <p:cNvPr id="1003" name="dots">
            <a:extLst>
              <a:ext uri="{FF2B5EF4-FFF2-40B4-BE49-F238E27FC236}">
                <a16:creationId xmlns:a16="http://schemas.microsoft.com/office/drawing/2014/main" id="{A1ACA672-2761-4ADD-80C5-5582A0FAE09F}"/>
              </a:ext>
            </a:extLst>
          </p:cNvPr>
          <p:cNvGrpSpPr/>
          <p:nvPr/>
        </p:nvGrpSpPr>
        <p:grpSpPr>
          <a:xfrm>
            <a:off x="3346825" y="784300"/>
            <a:ext cx="5402129" cy="5341189"/>
            <a:chOff x="2813694" y="323134"/>
            <a:chExt cx="6450312" cy="6377547"/>
          </a:xfrm>
          <a:effectLst>
            <a:glow rad="76200">
              <a:schemeClr val="bg1">
                <a:alpha val="28000"/>
              </a:schemeClr>
            </a:glow>
          </a:effectLst>
        </p:grpSpPr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3AA55D24-2657-4C2A-ABEC-28C73A341222}"/>
                </a:ext>
              </a:extLst>
            </p:cNvPr>
            <p:cNvSpPr/>
            <p:nvPr/>
          </p:nvSpPr>
          <p:spPr bwMode="auto">
            <a:xfrm>
              <a:off x="5314392" y="304563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8C98724-D0E8-4924-9167-CE634F09B7BB}"/>
                </a:ext>
              </a:extLst>
            </p:cNvPr>
            <p:cNvSpPr/>
            <p:nvPr/>
          </p:nvSpPr>
          <p:spPr bwMode="auto">
            <a:xfrm>
              <a:off x="4067152" y="207459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B8F16F44-A184-4C6A-992C-26420CCFD1D5}"/>
                </a:ext>
              </a:extLst>
            </p:cNvPr>
            <p:cNvSpPr/>
            <p:nvPr/>
          </p:nvSpPr>
          <p:spPr bwMode="auto">
            <a:xfrm>
              <a:off x="2813694" y="314036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5936142F-C24F-423C-A674-20235F8C524C}"/>
                </a:ext>
              </a:extLst>
            </p:cNvPr>
            <p:cNvSpPr/>
            <p:nvPr/>
          </p:nvSpPr>
          <p:spPr bwMode="auto">
            <a:xfrm>
              <a:off x="3959177" y="395441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B4048A4B-21AF-4BC2-9C56-8BEF0E1BDAC3}"/>
                </a:ext>
              </a:extLst>
            </p:cNvPr>
            <p:cNvSpPr/>
            <p:nvPr/>
          </p:nvSpPr>
          <p:spPr bwMode="auto">
            <a:xfrm>
              <a:off x="5145363" y="44922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79F69878-CF81-4EA9-BE77-A3E233B0D250}"/>
                </a:ext>
              </a:extLst>
            </p:cNvPr>
            <p:cNvSpPr/>
            <p:nvPr/>
          </p:nvSpPr>
          <p:spPr bwMode="auto">
            <a:xfrm>
              <a:off x="6468192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A045346A-F2AD-4346-9113-891FCF8B0863}"/>
                </a:ext>
              </a:extLst>
            </p:cNvPr>
            <p:cNvSpPr/>
            <p:nvPr/>
          </p:nvSpPr>
          <p:spPr bwMode="auto">
            <a:xfrm>
              <a:off x="8308523" y="394278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74924081-D550-4E5A-B149-A653C37A20BF}"/>
                </a:ext>
              </a:extLst>
            </p:cNvPr>
            <p:cNvSpPr/>
            <p:nvPr/>
          </p:nvSpPr>
          <p:spPr bwMode="auto">
            <a:xfrm>
              <a:off x="6962435" y="242343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F1790545-6771-4794-9D94-4F6CB82A4864}"/>
                </a:ext>
              </a:extLst>
            </p:cNvPr>
            <p:cNvSpPr/>
            <p:nvPr/>
          </p:nvSpPr>
          <p:spPr bwMode="auto">
            <a:xfrm>
              <a:off x="9194849" y="345144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ABD8EC3D-692B-4D69-AAC2-D853D90FE73E}"/>
                </a:ext>
              </a:extLst>
            </p:cNvPr>
            <p:cNvSpPr/>
            <p:nvPr/>
          </p:nvSpPr>
          <p:spPr bwMode="auto">
            <a:xfrm>
              <a:off x="9197399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9D8D1139-D51B-4AB7-91A4-3DFD85E2CA73}"/>
                </a:ext>
              </a:extLst>
            </p:cNvPr>
            <p:cNvSpPr/>
            <p:nvPr/>
          </p:nvSpPr>
          <p:spPr bwMode="auto">
            <a:xfrm>
              <a:off x="8633380" y="484986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FD147814-5536-420D-8869-2AF62FC3CD72}"/>
                </a:ext>
              </a:extLst>
            </p:cNvPr>
            <p:cNvSpPr/>
            <p:nvPr/>
          </p:nvSpPr>
          <p:spPr bwMode="auto">
            <a:xfrm>
              <a:off x="7423936" y="529468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3808513C-5B02-414D-91DF-7647607A2362}"/>
                </a:ext>
              </a:extLst>
            </p:cNvPr>
            <p:cNvSpPr/>
            <p:nvPr/>
          </p:nvSpPr>
          <p:spPr bwMode="auto">
            <a:xfrm>
              <a:off x="7958882" y="616397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A156F0FE-F3BF-4077-9EA9-08D712F8F353}"/>
                </a:ext>
              </a:extLst>
            </p:cNvPr>
            <p:cNvSpPr/>
            <p:nvPr/>
          </p:nvSpPr>
          <p:spPr bwMode="auto">
            <a:xfrm>
              <a:off x="6365673" y="63994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67ACACFC-1961-4CFD-A587-AFB51870E187}"/>
                </a:ext>
              </a:extLst>
            </p:cNvPr>
            <p:cNvSpPr/>
            <p:nvPr/>
          </p:nvSpPr>
          <p:spPr bwMode="auto">
            <a:xfrm>
              <a:off x="6118091" y="5518547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D5B3E3FA-7E9C-42D0-A734-D6C5332A2A6A}"/>
                </a:ext>
              </a:extLst>
            </p:cNvPr>
            <p:cNvSpPr/>
            <p:nvPr/>
          </p:nvSpPr>
          <p:spPr bwMode="auto">
            <a:xfrm>
              <a:off x="5064767" y="547081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5A27ED36-B6BF-44EB-9FB6-06972D86F69B}"/>
                </a:ext>
              </a:extLst>
            </p:cNvPr>
            <p:cNvSpPr/>
            <p:nvPr/>
          </p:nvSpPr>
          <p:spPr bwMode="auto">
            <a:xfrm>
              <a:off x="4147747" y="519171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C86FAC28-99E4-47C9-A16C-EA2098C5DA0A}"/>
                </a:ext>
              </a:extLst>
            </p:cNvPr>
            <p:cNvSpPr/>
            <p:nvPr/>
          </p:nvSpPr>
          <p:spPr bwMode="auto">
            <a:xfrm>
              <a:off x="3307533" y="462478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E2DF313D-32EB-44F0-8F59-07DF19E83616}"/>
                </a:ext>
              </a:extLst>
            </p:cNvPr>
            <p:cNvSpPr/>
            <p:nvPr/>
          </p:nvSpPr>
          <p:spPr bwMode="auto">
            <a:xfrm>
              <a:off x="4107450" y="589011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585FB654-CB87-406A-BD04-11880F10A684}"/>
                </a:ext>
              </a:extLst>
            </p:cNvPr>
            <p:cNvSpPr/>
            <p:nvPr/>
          </p:nvSpPr>
          <p:spPr bwMode="auto">
            <a:xfrm>
              <a:off x="5262512" y="663407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DA0672DC-C039-49CD-B969-0BCF6F511774}"/>
                </a:ext>
              </a:extLst>
            </p:cNvPr>
            <p:cNvSpPr/>
            <p:nvPr/>
          </p:nvSpPr>
          <p:spPr bwMode="auto">
            <a:xfrm>
              <a:off x="8587267" y="201563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83B48DC0-700D-46CD-B1C2-900523FA76F3}"/>
                </a:ext>
              </a:extLst>
            </p:cNvPr>
            <p:cNvSpPr/>
            <p:nvPr/>
          </p:nvSpPr>
          <p:spPr bwMode="auto">
            <a:xfrm>
              <a:off x="8142448" y="103005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FFAA4D29-55CA-4FCB-A74B-6BAE13424274}"/>
                </a:ext>
              </a:extLst>
            </p:cNvPr>
            <p:cNvSpPr/>
            <p:nvPr/>
          </p:nvSpPr>
          <p:spPr bwMode="auto">
            <a:xfrm>
              <a:off x="7043031" y="104046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8021BC29-8A68-4108-821E-267BC1593097}"/>
                </a:ext>
              </a:extLst>
            </p:cNvPr>
            <p:cNvSpPr/>
            <p:nvPr/>
          </p:nvSpPr>
          <p:spPr bwMode="auto">
            <a:xfrm>
              <a:off x="5653334" y="153782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36588F8B-C44E-494F-B30E-EC914D9F8FF1}"/>
                </a:ext>
              </a:extLst>
            </p:cNvPr>
            <p:cNvSpPr/>
            <p:nvPr/>
          </p:nvSpPr>
          <p:spPr bwMode="auto">
            <a:xfrm>
              <a:off x="5955695" y="62202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0B35C5D1-22F0-4E81-9299-B3A7F688BBDF}"/>
                </a:ext>
              </a:extLst>
            </p:cNvPr>
            <p:cNvSpPr/>
            <p:nvPr/>
          </p:nvSpPr>
          <p:spPr bwMode="auto">
            <a:xfrm>
              <a:off x="7076753" y="32313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D06954A1-9F98-4D3E-BB12-1F041AE2FC69}"/>
                </a:ext>
              </a:extLst>
            </p:cNvPr>
            <p:cNvSpPr/>
            <p:nvPr/>
          </p:nvSpPr>
          <p:spPr bwMode="auto">
            <a:xfrm>
              <a:off x="4686938" y="65234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87896A60-09C6-4B39-93E1-4847C77E8F0F}"/>
                </a:ext>
              </a:extLst>
            </p:cNvPr>
            <p:cNvSpPr/>
            <p:nvPr/>
          </p:nvSpPr>
          <p:spPr bwMode="auto">
            <a:xfrm>
              <a:off x="3288162" y="14169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BDD06082-295A-4051-908A-4BD822996F4C}"/>
                </a:ext>
              </a:extLst>
            </p:cNvPr>
            <p:cNvSpPr/>
            <p:nvPr/>
          </p:nvSpPr>
          <p:spPr bwMode="auto">
            <a:xfrm>
              <a:off x="9090638" y="20658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37025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home">
            <a:extLst>
              <a:ext uri="{FF2B5EF4-FFF2-40B4-BE49-F238E27FC236}">
                <a16:creationId xmlns:a16="http://schemas.microsoft.com/office/drawing/2014/main" id="{BE51BFC3-3675-4A82-B3AD-6311E4B1C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2" t="1500" r="18404" b="11369"/>
          <a:stretch/>
        </p:blipFill>
        <p:spPr>
          <a:xfrm>
            <a:off x="5614858" y="3910075"/>
            <a:ext cx="960730" cy="960730"/>
          </a:xfrm>
          <a:prstGeom prst="rect">
            <a:avLst/>
          </a:prstGeom>
        </p:spPr>
      </p:pic>
      <p:pic>
        <p:nvPicPr>
          <p:cNvPr id="131" name="hospital">
            <a:extLst>
              <a:ext uri="{FF2B5EF4-FFF2-40B4-BE49-F238E27FC236}">
                <a16:creationId xmlns:a16="http://schemas.microsoft.com/office/drawing/2014/main" id="{917AFF51-259A-46F9-82A1-E7C56499C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1" r="27979"/>
          <a:stretch/>
        </p:blipFill>
        <p:spPr>
          <a:xfrm>
            <a:off x="5615033" y="1987195"/>
            <a:ext cx="960730" cy="960730"/>
          </a:xfrm>
          <a:prstGeom prst="rect">
            <a:avLst/>
          </a:prstGeom>
        </p:spPr>
      </p:pic>
      <p:pic>
        <p:nvPicPr>
          <p:cNvPr id="132" name="cars">
            <a:extLst>
              <a:ext uri="{FF2B5EF4-FFF2-40B4-BE49-F238E27FC236}">
                <a16:creationId xmlns:a16="http://schemas.microsoft.com/office/drawing/2014/main" id="{1F1B1049-7F20-4CF8-A85E-D35C68C260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65" t="10800" r="26725" b="1359"/>
          <a:stretch/>
        </p:blipFill>
        <p:spPr>
          <a:xfrm>
            <a:off x="4653331" y="3910249"/>
            <a:ext cx="960730" cy="960730"/>
          </a:xfrm>
          <a:prstGeom prst="rect">
            <a:avLst/>
          </a:prstGeom>
        </p:spPr>
      </p:pic>
      <p:pic>
        <p:nvPicPr>
          <p:cNvPr id="133" name="agriculture">
            <a:extLst>
              <a:ext uri="{FF2B5EF4-FFF2-40B4-BE49-F238E27FC236}">
                <a16:creationId xmlns:a16="http://schemas.microsoft.com/office/drawing/2014/main" id="{FCDC5B37-6166-45C1-A670-29131706E8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907" r="1594" b="3113"/>
          <a:stretch/>
        </p:blipFill>
        <p:spPr>
          <a:xfrm>
            <a:off x="6576561" y="1987195"/>
            <a:ext cx="960730" cy="960730"/>
          </a:xfrm>
          <a:prstGeom prst="rect">
            <a:avLst/>
          </a:prstGeom>
        </p:spPr>
      </p:pic>
      <p:pic>
        <p:nvPicPr>
          <p:cNvPr id="134" name="manufacturing">
            <a:extLst>
              <a:ext uri="{FF2B5EF4-FFF2-40B4-BE49-F238E27FC236}">
                <a16:creationId xmlns:a16="http://schemas.microsoft.com/office/drawing/2014/main" id="{693B12FB-5873-4339-ABD8-3DEAAE22C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01" t="1968" r="10892" b="5042"/>
          <a:stretch/>
        </p:blipFill>
        <p:spPr>
          <a:xfrm>
            <a:off x="5614858" y="2948548"/>
            <a:ext cx="960730" cy="960730"/>
          </a:xfrm>
          <a:prstGeom prst="rect">
            <a:avLst/>
          </a:prstGeom>
        </p:spPr>
      </p:pic>
      <p:pic>
        <p:nvPicPr>
          <p:cNvPr id="135" name="stadium">
            <a:extLst>
              <a:ext uri="{FF2B5EF4-FFF2-40B4-BE49-F238E27FC236}">
                <a16:creationId xmlns:a16="http://schemas.microsoft.com/office/drawing/2014/main" id="{C9B54FE3-4497-4943-B9A9-8CB9293701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8858" r="5118" b="1379"/>
          <a:stretch/>
        </p:blipFill>
        <p:spPr>
          <a:xfrm>
            <a:off x="4653331" y="1987021"/>
            <a:ext cx="960904" cy="960904"/>
          </a:xfrm>
          <a:prstGeom prst="rect">
            <a:avLst/>
          </a:prstGeom>
        </p:spPr>
      </p:pic>
      <p:pic>
        <p:nvPicPr>
          <p:cNvPr id="136" name="oil">
            <a:extLst>
              <a:ext uri="{FF2B5EF4-FFF2-40B4-BE49-F238E27FC236}">
                <a16:creationId xmlns:a16="http://schemas.microsoft.com/office/drawing/2014/main" id="{388ED35E-F528-49D7-A861-05E6FC5C14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4921" r="5118" b="5316"/>
          <a:stretch/>
        </p:blipFill>
        <p:spPr>
          <a:xfrm>
            <a:off x="6576386" y="2948548"/>
            <a:ext cx="960904" cy="960904"/>
          </a:xfrm>
          <a:prstGeom prst="rect">
            <a:avLst/>
          </a:prstGeom>
        </p:spPr>
      </p:pic>
      <p:pic>
        <p:nvPicPr>
          <p:cNvPr id="137" name="office">
            <a:extLst>
              <a:ext uri="{FF2B5EF4-FFF2-40B4-BE49-F238E27FC236}">
                <a16:creationId xmlns:a16="http://schemas.microsoft.com/office/drawing/2014/main" id="{C0C04D03-B623-470A-B9E4-24C1419F98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0" t="9026" r="7975" b="8612"/>
          <a:stretch/>
        </p:blipFill>
        <p:spPr>
          <a:xfrm>
            <a:off x="4653331" y="2948548"/>
            <a:ext cx="960904" cy="960904"/>
          </a:xfrm>
          <a:prstGeom prst="rect">
            <a:avLst/>
          </a:prstGeom>
        </p:spPr>
      </p:pic>
      <p:pic>
        <p:nvPicPr>
          <p:cNvPr id="138" name="bank">
            <a:extLst>
              <a:ext uri="{FF2B5EF4-FFF2-40B4-BE49-F238E27FC236}">
                <a16:creationId xmlns:a16="http://schemas.microsoft.com/office/drawing/2014/main" id="{D30D7208-B24C-4F7E-AF63-2A26222A49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7" t="9167" r="715" b="3255"/>
          <a:stretch/>
        </p:blipFill>
        <p:spPr>
          <a:xfrm>
            <a:off x="6576386" y="3910075"/>
            <a:ext cx="960904" cy="960904"/>
          </a:xfrm>
          <a:prstGeom prst="rect">
            <a:avLst/>
          </a:prstGeom>
        </p:spPr>
      </p:pic>
      <p:cxnSp>
        <p:nvCxnSpPr>
          <p:cNvPr id="139" name="vertical line 1">
            <a:extLst>
              <a:ext uri="{FF2B5EF4-FFF2-40B4-BE49-F238E27FC236}">
                <a16:creationId xmlns:a16="http://schemas.microsoft.com/office/drawing/2014/main" id="{6E08B26A-2547-4201-852C-B0BE948F2B24}"/>
              </a:ext>
            </a:extLst>
          </p:cNvPr>
          <p:cNvCxnSpPr/>
          <p:nvPr/>
        </p:nvCxnSpPr>
        <p:spPr>
          <a:xfrm>
            <a:off x="5614235" y="1985195"/>
            <a:ext cx="0" cy="288761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vertical line 2">
            <a:extLst>
              <a:ext uri="{FF2B5EF4-FFF2-40B4-BE49-F238E27FC236}">
                <a16:creationId xmlns:a16="http://schemas.microsoft.com/office/drawing/2014/main" id="{C3A2D4AF-F45B-467F-9805-4CE0D063BDF4}"/>
              </a:ext>
            </a:extLst>
          </p:cNvPr>
          <p:cNvCxnSpPr/>
          <p:nvPr/>
        </p:nvCxnSpPr>
        <p:spPr>
          <a:xfrm>
            <a:off x="6576386" y="1985195"/>
            <a:ext cx="0" cy="288761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horizontal line 2">
            <a:extLst>
              <a:ext uri="{FF2B5EF4-FFF2-40B4-BE49-F238E27FC236}">
                <a16:creationId xmlns:a16="http://schemas.microsoft.com/office/drawing/2014/main" id="{A4906DF9-0D3E-451B-8A25-5FAA36CAB34D}"/>
              </a:ext>
            </a:extLst>
          </p:cNvPr>
          <p:cNvCxnSpPr/>
          <p:nvPr/>
        </p:nvCxnSpPr>
        <p:spPr>
          <a:xfrm rot="16200000">
            <a:off x="6095311" y="2466270"/>
            <a:ext cx="0" cy="2887611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horizontal line 1">
            <a:extLst>
              <a:ext uri="{FF2B5EF4-FFF2-40B4-BE49-F238E27FC236}">
                <a16:creationId xmlns:a16="http://schemas.microsoft.com/office/drawing/2014/main" id="{DCEA4065-FAF1-4B6F-B008-7FAC6CD28F35}"/>
              </a:ext>
            </a:extLst>
          </p:cNvPr>
          <p:cNvCxnSpPr/>
          <p:nvPr/>
        </p:nvCxnSpPr>
        <p:spPr>
          <a:xfrm rot="16200000">
            <a:off x="6095311" y="1504119"/>
            <a:ext cx="0" cy="2887611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Mask + shadow">
            <a:extLst>
              <a:ext uri="{FF2B5EF4-FFF2-40B4-BE49-F238E27FC236}">
                <a16:creationId xmlns:a16="http://schemas.microsoft.com/office/drawing/2014/main" id="{66922358-6883-4844-BD42-26CD8F422677}"/>
              </a:ext>
            </a:extLst>
          </p:cNvPr>
          <p:cNvSpPr/>
          <p:nvPr/>
        </p:nvSpPr>
        <p:spPr bwMode="auto">
          <a:xfrm>
            <a:off x="2759443" y="1552575"/>
            <a:ext cx="6670066" cy="375285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4" name="Mask">
            <a:extLst>
              <a:ext uri="{FF2B5EF4-FFF2-40B4-BE49-F238E27FC236}">
                <a16:creationId xmlns:a16="http://schemas.microsoft.com/office/drawing/2014/main" id="{AEE1C70B-2A7B-4AFD-9E4D-E7E9F9667444}"/>
              </a:ext>
            </a:extLst>
          </p:cNvPr>
          <p:cNvSpPr/>
          <p:nvPr/>
        </p:nvSpPr>
        <p:spPr bwMode="auto">
          <a:xfrm>
            <a:off x="2759443" y="1552575"/>
            <a:ext cx="6670066" cy="375285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noFill/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 useBgFill="1">
        <p:nvSpPr>
          <p:cNvPr id="145" name="Tint">
            <a:extLst>
              <a:ext uri="{FF2B5EF4-FFF2-40B4-BE49-F238E27FC236}">
                <a16:creationId xmlns:a16="http://schemas.microsoft.com/office/drawing/2014/main" id="{9B487DFF-0D6B-4A4C-8485-2BEA2BB04E67}"/>
              </a:ext>
            </a:extLst>
          </p:cNvPr>
          <p:cNvSpPr>
            <a:spLocks/>
          </p:cNvSpPr>
          <p:nvPr/>
        </p:nvSpPr>
        <p:spPr bwMode="auto">
          <a:xfrm>
            <a:off x="4627500" y="1961328"/>
            <a:ext cx="2935350" cy="2935348"/>
          </a:xfrm>
          <a:prstGeom prst="ellipse">
            <a:avLst/>
          </a:prstGeom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Tint</a:t>
            </a:r>
          </a:p>
        </p:txBody>
      </p:sp>
      <p:sp>
        <p:nvSpPr>
          <p:cNvPr id="146" name="Opportunity">
            <a:extLst>
              <a:ext uri="{FF2B5EF4-FFF2-40B4-BE49-F238E27FC236}">
                <a16:creationId xmlns:a16="http://schemas.microsoft.com/office/drawing/2014/main" id="{32521F19-4BF7-4882-8A7B-81C52B271273}"/>
              </a:ext>
            </a:extLst>
          </p:cNvPr>
          <p:cNvSpPr>
            <a:spLocks/>
          </p:cNvSpPr>
          <p:nvPr/>
        </p:nvSpPr>
        <p:spPr bwMode="auto">
          <a:xfrm>
            <a:off x="4966992" y="3243408"/>
            <a:ext cx="2256635" cy="3711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74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7938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 w="3175">
                  <a:noFill/>
                </a:ln>
                <a:noFill/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uLnTx/>
                <a:uFillTx/>
                <a:latin typeface="Segoe UI Semibold"/>
                <a:ea typeface="+mn-ea"/>
                <a:cs typeface="Segoe UI" pitchFamily="34" charset="0"/>
              </a:rPr>
              <a:t>Opportunity</a:t>
            </a:r>
          </a:p>
        </p:txBody>
      </p:sp>
      <p:sp>
        <p:nvSpPr>
          <p:cNvPr id="176" name="Inner circle">
            <a:extLst>
              <a:ext uri="{FF2B5EF4-FFF2-40B4-BE49-F238E27FC236}">
                <a16:creationId xmlns:a16="http://schemas.microsoft.com/office/drawing/2014/main" id="{AD6976C8-4548-4C29-B488-7F4953BCE50E}"/>
              </a:ext>
            </a:extLst>
          </p:cNvPr>
          <p:cNvSpPr/>
          <p:nvPr/>
        </p:nvSpPr>
        <p:spPr bwMode="auto">
          <a:xfrm>
            <a:off x="3924300" y="1203454"/>
            <a:ext cx="4343400" cy="4343400"/>
          </a:xfrm>
          <a:prstGeom prst="ellipse">
            <a:avLst/>
          </a:prstGeom>
          <a:noFill/>
          <a:ln w="25400" cap="rnd"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77" name="Zigzag">
            <a:extLst>
              <a:ext uri="{FF2B5EF4-FFF2-40B4-BE49-F238E27FC236}">
                <a16:creationId xmlns:a16="http://schemas.microsoft.com/office/drawing/2014/main" id="{A812A05B-5B22-4D30-9651-808FCAE47F9C}"/>
              </a:ext>
            </a:extLst>
          </p:cNvPr>
          <p:cNvSpPr>
            <a:spLocks/>
          </p:cNvSpPr>
          <p:nvPr/>
        </p:nvSpPr>
        <p:spPr bwMode="auto">
          <a:xfrm>
            <a:off x="3489960" y="770753"/>
            <a:ext cx="5212080" cy="5208802"/>
          </a:xfrm>
          <a:custGeom>
            <a:avLst/>
            <a:gdLst>
              <a:gd name="T0" fmla="*/ 150 w 1259"/>
              <a:gd name="T1" fmla="*/ 428 h 1261"/>
              <a:gd name="T2" fmla="*/ 105 w 1259"/>
              <a:gd name="T3" fmla="*/ 262 h 1261"/>
              <a:gd name="T4" fmla="*/ 261 w 1259"/>
              <a:gd name="T5" fmla="*/ 263 h 1261"/>
              <a:gd name="T6" fmla="*/ 281 w 1259"/>
              <a:gd name="T7" fmla="*/ 94 h 1261"/>
              <a:gd name="T8" fmla="*/ 434 w 1259"/>
              <a:gd name="T9" fmla="*/ 148 h 1261"/>
              <a:gd name="T10" fmla="*/ 519 w 1259"/>
              <a:gd name="T11" fmla="*/ 0 h 1261"/>
              <a:gd name="T12" fmla="*/ 630 w 1259"/>
              <a:gd name="T13" fmla="*/ 111 h 1261"/>
              <a:gd name="T14" fmla="*/ 762 w 1259"/>
              <a:gd name="T15" fmla="*/ 2 h 1261"/>
              <a:gd name="T16" fmla="*/ 825 w 1259"/>
              <a:gd name="T17" fmla="*/ 149 h 1261"/>
              <a:gd name="T18" fmla="*/ 987 w 1259"/>
              <a:gd name="T19" fmla="*/ 99 h 1261"/>
              <a:gd name="T20" fmla="*/ 999 w 1259"/>
              <a:gd name="T21" fmla="*/ 262 h 1261"/>
              <a:gd name="T22" fmla="*/ 1167 w 1259"/>
              <a:gd name="T23" fmla="*/ 282 h 1261"/>
              <a:gd name="T24" fmla="*/ 1109 w 1259"/>
              <a:gd name="T25" fmla="*/ 428 h 1261"/>
              <a:gd name="T26" fmla="*/ 1259 w 1259"/>
              <a:gd name="T27" fmla="*/ 507 h 1261"/>
              <a:gd name="T28" fmla="*/ 1150 w 1259"/>
              <a:gd name="T29" fmla="*/ 630 h 1261"/>
              <a:gd name="T30" fmla="*/ 1256 w 1259"/>
              <a:gd name="T31" fmla="*/ 764 h 1261"/>
              <a:gd name="T32" fmla="*/ 1109 w 1259"/>
              <a:gd name="T33" fmla="*/ 834 h 1261"/>
              <a:gd name="T34" fmla="*/ 1155 w 1259"/>
              <a:gd name="T35" fmla="*/ 996 h 1261"/>
              <a:gd name="T36" fmla="*/ 997 w 1259"/>
              <a:gd name="T37" fmla="*/ 999 h 1261"/>
              <a:gd name="T38" fmla="*/ 979 w 1259"/>
              <a:gd name="T39" fmla="*/ 1168 h 1261"/>
              <a:gd name="T40" fmla="*/ 824 w 1259"/>
              <a:gd name="T41" fmla="*/ 1112 h 1261"/>
              <a:gd name="T42" fmla="*/ 742 w 1259"/>
              <a:gd name="T43" fmla="*/ 1261 h 1261"/>
              <a:gd name="T44" fmla="*/ 629 w 1259"/>
              <a:gd name="T45" fmla="*/ 1150 h 1261"/>
              <a:gd name="T46" fmla="*/ 495 w 1259"/>
              <a:gd name="T47" fmla="*/ 1257 h 1261"/>
              <a:gd name="T48" fmla="*/ 433 w 1259"/>
              <a:gd name="T49" fmla="*/ 1110 h 1261"/>
              <a:gd name="T50" fmla="*/ 272 w 1259"/>
              <a:gd name="T51" fmla="*/ 1162 h 1261"/>
              <a:gd name="T52" fmla="*/ 261 w 1259"/>
              <a:gd name="T53" fmla="*/ 996 h 1261"/>
              <a:gd name="T54" fmla="*/ 92 w 1259"/>
              <a:gd name="T55" fmla="*/ 978 h 1261"/>
              <a:gd name="T56" fmla="*/ 151 w 1259"/>
              <a:gd name="T57" fmla="*/ 833 h 1261"/>
              <a:gd name="T58" fmla="*/ 0 w 1259"/>
              <a:gd name="T59" fmla="*/ 753 h 1261"/>
              <a:gd name="T60" fmla="*/ 110 w 1259"/>
              <a:gd name="T61" fmla="*/ 629 h 1261"/>
              <a:gd name="T62" fmla="*/ 4 w 1259"/>
              <a:gd name="T63" fmla="*/ 497 h 1261"/>
              <a:gd name="T64" fmla="*/ 150 w 1259"/>
              <a:gd name="T65" fmla="*/ 428 h 1261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073 w 10000"/>
              <a:gd name="connsiteY2" fmla="*/ 2086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50 w 10000"/>
              <a:gd name="connsiteY28" fmla="*/ 6667 h 10000"/>
              <a:gd name="connsiteX29" fmla="*/ 0 w 10000"/>
              <a:gd name="connsiteY29" fmla="*/ 5971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073 w 10000"/>
              <a:gd name="connsiteY2" fmla="*/ 2086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50 w 10000"/>
              <a:gd name="connsiteY28" fmla="*/ 6667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073 w 10000"/>
              <a:gd name="connsiteY2" fmla="*/ 2086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40 w 10000"/>
              <a:gd name="connsiteY9" fmla="*/ 785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52 w 10000"/>
              <a:gd name="connsiteY9" fmla="*/ 822 h 10000"/>
              <a:gd name="connsiteX10" fmla="*/ 7935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52 w 10000"/>
              <a:gd name="connsiteY9" fmla="*/ 822 h 10000"/>
              <a:gd name="connsiteX10" fmla="*/ 7947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078 h 10000"/>
              <a:gd name="connsiteX11" fmla="*/ 9269 w 10000"/>
              <a:gd name="connsiteY11" fmla="*/ 2236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078 h 10000"/>
              <a:gd name="connsiteX11" fmla="*/ 9269 w 10000"/>
              <a:gd name="connsiteY11" fmla="*/ 2218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115 h 10000"/>
              <a:gd name="connsiteX11" fmla="*/ 9269 w 10000"/>
              <a:gd name="connsiteY11" fmla="*/ 2218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115 h 10000"/>
              <a:gd name="connsiteX11" fmla="*/ 9275 w 10000"/>
              <a:gd name="connsiteY11" fmla="*/ 2175 h 10000"/>
              <a:gd name="connsiteX12" fmla="*/ 8809 w 10000"/>
              <a:gd name="connsiteY12" fmla="*/ 3394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10000"/>
              <a:gd name="connsiteY0" fmla="*/ 3394 h 10000"/>
              <a:gd name="connsiteX1" fmla="*/ 834 w 10000"/>
              <a:gd name="connsiteY1" fmla="*/ 2078 h 10000"/>
              <a:gd name="connsiteX2" fmla="*/ 2110 w 10000"/>
              <a:gd name="connsiteY2" fmla="*/ 2068 h 10000"/>
              <a:gd name="connsiteX3" fmla="*/ 2232 w 10000"/>
              <a:gd name="connsiteY3" fmla="*/ 745 h 10000"/>
              <a:gd name="connsiteX4" fmla="*/ 3447 w 10000"/>
              <a:gd name="connsiteY4" fmla="*/ 1174 h 10000"/>
              <a:gd name="connsiteX5" fmla="*/ 4122 w 10000"/>
              <a:gd name="connsiteY5" fmla="*/ 0 h 10000"/>
              <a:gd name="connsiteX6" fmla="*/ 5004 w 10000"/>
              <a:gd name="connsiteY6" fmla="*/ 880 h 10000"/>
              <a:gd name="connsiteX7" fmla="*/ 6052 w 10000"/>
              <a:gd name="connsiteY7" fmla="*/ 16 h 10000"/>
              <a:gd name="connsiteX8" fmla="*/ 6553 w 10000"/>
              <a:gd name="connsiteY8" fmla="*/ 1182 h 10000"/>
              <a:gd name="connsiteX9" fmla="*/ 7889 w 10000"/>
              <a:gd name="connsiteY9" fmla="*/ 828 h 10000"/>
              <a:gd name="connsiteX10" fmla="*/ 7947 w 10000"/>
              <a:gd name="connsiteY10" fmla="*/ 2115 h 10000"/>
              <a:gd name="connsiteX11" fmla="*/ 9275 w 10000"/>
              <a:gd name="connsiteY11" fmla="*/ 2175 h 10000"/>
              <a:gd name="connsiteX12" fmla="*/ 8876 w 10000"/>
              <a:gd name="connsiteY12" fmla="*/ 3437 h 10000"/>
              <a:gd name="connsiteX13" fmla="*/ 10000 w 10000"/>
              <a:gd name="connsiteY13" fmla="*/ 4021 h 10000"/>
              <a:gd name="connsiteX14" fmla="*/ 9134 w 10000"/>
              <a:gd name="connsiteY14" fmla="*/ 4996 h 10000"/>
              <a:gd name="connsiteX15" fmla="*/ 9976 w 10000"/>
              <a:gd name="connsiteY15" fmla="*/ 6059 h 10000"/>
              <a:gd name="connsiteX16" fmla="*/ 8809 w 10000"/>
              <a:gd name="connsiteY16" fmla="*/ 6614 h 10000"/>
              <a:gd name="connsiteX17" fmla="*/ 9174 w 10000"/>
              <a:gd name="connsiteY17" fmla="*/ 7898 h 10000"/>
              <a:gd name="connsiteX18" fmla="*/ 7919 w 10000"/>
              <a:gd name="connsiteY18" fmla="*/ 7922 h 10000"/>
              <a:gd name="connsiteX19" fmla="*/ 7776 w 10000"/>
              <a:gd name="connsiteY19" fmla="*/ 9262 h 10000"/>
              <a:gd name="connsiteX20" fmla="*/ 6545 w 10000"/>
              <a:gd name="connsiteY20" fmla="*/ 8818 h 10000"/>
              <a:gd name="connsiteX21" fmla="*/ 5894 w 10000"/>
              <a:gd name="connsiteY21" fmla="*/ 10000 h 10000"/>
              <a:gd name="connsiteX22" fmla="*/ 4996 w 10000"/>
              <a:gd name="connsiteY22" fmla="*/ 9120 h 10000"/>
              <a:gd name="connsiteX23" fmla="*/ 3932 w 10000"/>
              <a:gd name="connsiteY23" fmla="*/ 9968 h 10000"/>
              <a:gd name="connsiteX24" fmla="*/ 3439 w 10000"/>
              <a:gd name="connsiteY24" fmla="*/ 8803 h 10000"/>
              <a:gd name="connsiteX25" fmla="*/ 2160 w 10000"/>
              <a:gd name="connsiteY25" fmla="*/ 9215 h 10000"/>
              <a:gd name="connsiteX26" fmla="*/ 2073 w 10000"/>
              <a:gd name="connsiteY26" fmla="*/ 7898 h 10000"/>
              <a:gd name="connsiteX27" fmla="*/ 731 w 10000"/>
              <a:gd name="connsiteY27" fmla="*/ 7756 h 10000"/>
              <a:gd name="connsiteX28" fmla="*/ 1174 w 10000"/>
              <a:gd name="connsiteY28" fmla="*/ 6624 h 10000"/>
              <a:gd name="connsiteX29" fmla="*/ 0 w 10000"/>
              <a:gd name="connsiteY29" fmla="*/ 6050 h 10000"/>
              <a:gd name="connsiteX30" fmla="*/ 874 w 10000"/>
              <a:gd name="connsiteY30" fmla="*/ 4988 h 10000"/>
              <a:gd name="connsiteX31" fmla="*/ 32 w 10000"/>
              <a:gd name="connsiteY31" fmla="*/ 3941 h 10000"/>
              <a:gd name="connsiteX32" fmla="*/ 1191 w 10000"/>
              <a:gd name="connsiteY32" fmla="*/ 3394 h 10000"/>
              <a:gd name="connsiteX0" fmla="*/ 1191 w 9976"/>
              <a:gd name="connsiteY0" fmla="*/ 3394 h 10000"/>
              <a:gd name="connsiteX1" fmla="*/ 834 w 9976"/>
              <a:gd name="connsiteY1" fmla="*/ 2078 h 10000"/>
              <a:gd name="connsiteX2" fmla="*/ 2110 w 9976"/>
              <a:gd name="connsiteY2" fmla="*/ 2068 h 10000"/>
              <a:gd name="connsiteX3" fmla="*/ 2232 w 9976"/>
              <a:gd name="connsiteY3" fmla="*/ 745 h 10000"/>
              <a:gd name="connsiteX4" fmla="*/ 3447 w 9976"/>
              <a:gd name="connsiteY4" fmla="*/ 1174 h 10000"/>
              <a:gd name="connsiteX5" fmla="*/ 4122 w 9976"/>
              <a:gd name="connsiteY5" fmla="*/ 0 h 10000"/>
              <a:gd name="connsiteX6" fmla="*/ 5004 w 9976"/>
              <a:gd name="connsiteY6" fmla="*/ 880 h 10000"/>
              <a:gd name="connsiteX7" fmla="*/ 6052 w 9976"/>
              <a:gd name="connsiteY7" fmla="*/ 16 h 10000"/>
              <a:gd name="connsiteX8" fmla="*/ 6553 w 9976"/>
              <a:gd name="connsiteY8" fmla="*/ 1182 h 10000"/>
              <a:gd name="connsiteX9" fmla="*/ 7889 w 9976"/>
              <a:gd name="connsiteY9" fmla="*/ 828 h 10000"/>
              <a:gd name="connsiteX10" fmla="*/ 7947 w 9976"/>
              <a:gd name="connsiteY10" fmla="*/ 2115 h 10000"/>
              <a:gd name="connsiteX11" fmla="*/ 9275 w 9976"/>
              <a:gd name="connsiteY11" fmla="*/ 2175 h 10000"/>
              <a:gd name="connsiteX12" fmla="*/ 8876 w 9976"/>
              <a:gd name="connsiteY12" fmla="*/ 3437 h 10000"/>
              <a:gd name="connsiteX13" fmla="*/ 9976 w 9976"/>
              <a:gd name="connsiteY13" fmla="*/ 4039 h 10000"/>
              <a:gd name="connsiteX14" fmla="*/ 9134 w 9976"/>
              <a:gd name="connsiteY14" fmla="*/ 4996 h 10000"/>
              <a:gd name="connsiteX15" fmla="*/ 9976 w 9976"/>
              <a:gd name="connsiteY15" fmla="*/ 6059 h 10000"/>
              <a:gd name="connsiteX16" fmla="*/ 8809 w 9976"/>
              <a:gd name="connsiteY16" fmla="*/ 6614 h 10000"/>
              <a:gd name="connsiteX17" fmla="*/ 9174 w 9976"/>
              <a:gd name="connsiteY17" fmla="*/ 7898 h 10000"/>
              <a:gd name="connsiteX18" fmla="*/ 7919 w 9976"/>
              <a:gd name="connsiteY18" fmla="*/ 7922 h 10000"/>
              <a:gd name="connsiteX19" fmla="*/ 7776 w 9976"/>
              <a:gd name="connsiteY19" fmla="*/ 9262 h 10000"/>
              <a:gd name="connsiteX20" fmla="*/ 6545 w 9976"/>
              <a:gd name="connsiteY20" fmla="*/ 8818 h 10000"/>
              <a:gd name="connsiteX21" fmla="*/ 5894 w 9976"/>
              <a:gd name="connsiteY21" fmla="*/ 10000 h 10000"/>
              <a:gd name="connsiteX22" fmla="*/ 4996 w 9976"/>
              <a:gd name="connsiteY22" fmla="*/ 9120 h 10000"/>
              <a:gd name="connsiteX23" fmla="*/ 3932 w 9976"/>
              <a:gd name="connsiteY23" fmla="*/ 9968 h 10000"/>
              <a:gd name="connsiteX24" fmla="*/ 3439 w 9976"/>
              <a:gd name="connsiteY24" fmla="*/ 8803 h 10000"/>
              <a:gd name="connsiteX25" fmla="*/ 2160 w 9976"/>
              <a:gd name="connsiteY25" fmla="*/ 9215 h 10000"/>
              <a:gd name="connsiteX26" fmla="*/ 2073 w 9976"/>
              <a:gd name="connsiteY26" fmla="*/ 7898 h 10000"/>
              <a:gd name="connsiteX27" fmla="*/ 731 w 9976"/>
              <a:gd name="connsiteY27" fmla="*/ 7756 h 10000"/>
              <a:gd name="connsiteX28" fmla="*/ 1174 w 9976"/>
              <a:gd name="connsiteY28" fmla="*/ 6624 h 10000"/>
              <a:gd name="connsiteX29" fmla="*/ 0 w 9976"/>
              <a:gd name="connsiteY29" fmla="*/ 6050 h 10000"/>
              <a:gd name="connsiteX30" fmla="*/ 874 w 9976"/>
              <a:gd name="connsiteY30" fmla="*/ 4988 h 10000"/>
              <a:gd name="connsiteX31" fmla="*/ 32 w 9976"/>
              <a:gd name="connsiteY31" fmla="*/ 3941 h 10000"/>
              <a:gd name="connsiteX32" fmla="*/ 1191 w 9976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10000 w 10000"/>
              <a:gd name="connsiteY15" fmla="*/ 6059 h 10000"/>
              <a:gd name="connsiteX16" fmla="*/ 8830 w 10000"/>
              <a:gd name="connsiteY16" fmla="*/ 6614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69 w 10000"/>
              <a:gd name="connsiteY15" fmla="*/ 6059 h 10000"/>
              <a:gd name="connsiteX16" fmla="*/ 8830 w 10000"/>
              <a:gd name="connsiteY16" fmla="*/ 6614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69 w 10000"/>
              <a:gd name="connsiteY15" fmla="*/ 6059 h 10000"/>
              <a:gd name="connsiteX16" fmla="*/ 8842 w 10000"/>
              <a:gd name="connsiteY16" fmla="*/ 6669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196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898 h 10000"/>
              <a:gd name="connsiteX18" fmla="*/ 7938 w 10000"/>
              <a:gd name="connsiteY18" fmla="*/ 7922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898 h 10000"/>
              <a:gd name="connsiteX18" fmla="*/ 7938 w 10000"/>
              <a:gd name="connsiteY18" fmla="*/ 8007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38 w 10000"/>
              <a:gd name="connsiteY18" fmla="*/ 8007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795 w 10000"/>
              <a:gd name="connsiteY19" fmla="*/ 9262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274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61 w 10000"/>
              <a:gd name="connsiteY20" fmla="*/ 8818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65 w 10000"/>
              <a:gd name="connsiteY25" fmla="*/ 9215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78 w 10000"/>
              <a:gd name="connsiteY26" fmla="*/ 7898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33 w 10000"/>
              <a:gd name="connsiteY27" fmla="*/ 7756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97 w 10000"/>
              <a:gd name="connsiteY12" fmla="*/ 3437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15 w 10000"/>
              <a:gd name="connsiteY27" fmla="*/ 7793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97 w 10000"/>
              <a:gd name="connsiteY11" fmla="*/ 2175 h 10000"/>
              <a:gd name="connsiteX12" fmla="*/ 8870 w 10000"/>
              <a:gd name="connsiteY12" fmla="*/ 3446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15 w 10000"/>
              <a:gd name="connsiteY27" fmla="*/ 7793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00"/>
              <a:gd name="connsiteY0" fmla="*/ 3394 h 10000"/>
              <a:gd name="connsiteX1" fmla="*/ 836 w 10000"/>
              <a:gd name="connsiteY1" fmla="*/ 2078 h 10000"/>
              <a:gd name="connsiteX2" fmla="*/ 2115 w 10000"/>
              <a:gd name="connsiteY2" fmla="*/ 2068 h 10000"/>
              <a:gd name="connsiteX3" fmla="*/ 2237 w 10000"/>
              <a:gd name="connsiteY3" fmla="*/ 745 h 10000"/>
              <a:gd name="connsiteX4" fmla="*/ 3455 w 10000"/>
              <a:gd name="connsiteY4" fmla="*/ 1174 h 10000"/>
              <a:gd name="connsiteX5" fmla="*/ 4132 w 10000"/>
              <a:gd name="connsiteY5" fmla="*/ 0 h 10000"/>
              <a:gd name="connsiteX6" fmla="*/ 5016 w 10000"/>
              <a:gd name="connsiteY6" fmla="*/ 880 h 10000"/>
              <a:gd name="connsiteX7" fmla="*/ 6067 w 10000"/>
              <a:gd name="connsiteY7" fmla="*/ 16 h 10000"/>
              <a:gd name="connsiteX8" fmla="*/ 6569 w 10000"/>
              <a:gd name="connsiteY8" fmla="*/ 1182 h 10000"/>
              <a:gd name="connsiteX9" fmla="*/ 7908 w 10000"/>
              <a:gd name="connsiteY9" fmla="*/ 828 h 10000"/>
              <a:gd name="connsiteX10" fmla="*/ 7966 w 10000"/>
              <a:gd name="connsiteY10" fmla="*/ 2115 h 10000"/>
              <a:gd name="connsiteX11" fmla="*/ 9279 w 10000"/>
              <a:gd name="connsiteY11" fmla="*/ 2184 h 10000"/>
              <a:gd name="connsiteX12" fmla="*/ 8870 w 10000"/>
              <a:gd name="connsiteY12" fmla="*/ 3446 h 10000"/>
              <a:gd name="connsiteX13" fmla="*/ 10000 w 10000"/>
              <a:gd name="connsiteY13" fmla="*/ 4039 h 10000"/>
              <a:gd name="connsiteX14" fmla="*/ 9193 w 10000"/>
              <a:gd name="connsiteY14" fmla="*/ 5033 h 10000"/>
              <a:gd name="connsiteX15" fmla="*/ 9987 w 10000"/>
              <a:gd name="connsiteY15" fmla="*/ 6089 h 10000"/>
              <a:gd name="connsiteX16" fmla="*/ 8842 w 10000"/>
              <a:gd name="connsiteY16" fmla="*/ 6669 h 10000"/>
              <a:gd name="connsiteX17" fmla="*/ 9233 w 10000"/>
              <a:gd name="connsiteY17" fmla="*/ 7922 h 10000"/>
              <a:gd name="connsiteX18" fmla="*/ 7920 w 10000"/>
              <a:gd name="connsiteY18" fmla="*/ 8007 h 10000"/>
              <a:gd name="connsiteX19" fmla="*/ 7826 w 10000"/>
              <a:gd name="connsiteY19" fmla="*/ 9353 h 10000"/>
              <a:gd name="connsiteX20" fmla="*/ 6555 w 10000"/>
              <a:gd name="connsiteY20" fmla="*/ 8836 h 10000"/>
              <a:gd name="connsiteX21" fmla="*/ 5908 w 10000"/>
              <a:gd name="connsiteY21" fmla="*/ 10000 h 10000"/>
              <a:gd name="connsiteX22" fmla="*/ 5008 w 10000"/>
              <a:gd name="connsiteY22" fmla="*/ 9120 h 10000"/>
              <a:gd name="connsiteX23" fmla="*/ 3941 w 10000"/>
              <a:gd name="connsiteY23" fmla="*/ 9968 h 10000"/>
              <a:gd name="connsiteX24" fmla="*/ 3447 w 10000"/>
              <a:gd name="connsiteY24" fmla="*/ 8803 h 10000"/>
              <a:gd name="connsiteX25" fmla="*/ 2153 w 10000"/>
              <a:gd name="connsiteY25" fmla="*/ 9282 h 10000"/>
              <a:gd name="connsiteX26" fmla="*/ 2041 w 10000"/>
              <a:gd name="connsiteY26" fmla="*/ 7910 h 10000"/>
              <a:gd name="connsiteX27" fmla="*/ 715 w 10000"/>
              <a:gd name="connsiteY27" fmla="*/ 7793 h 10000"/>
              <a:gd name="connsiteX28" fmla="*/ 1177 w 10000"/>
              <a:gd name="connsiteY28" fmla="*/ 6624 h 10000"/>
              <a:gd name="connsiteX29" fmla="*/ 0 w 10000"/>
              <a:gd name="connsiteY29" fmla="*/ 6050 h 10000"/>
              <a:gd name="connsiteX30" fmla="*/ 876 w 10000"/>
              <a:gd name="connsiteY30" fmla="*/ 4988 h 10000"/>
              <a:gd name="connsiteX31" fmla="*/ 32 w 10000"/>
              <a:gd name="connsiteY31" fmla="*/ 3941 h 10000"/>
              <a:gd name="connsiteX32" fmla="*/ 1194 w 10000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93 w 10018"/>
              <a:gd name="connsiteY14" fmla="*/ 5033 h 10000"/>
              <a:gd name="connsiteX15" fmla="*/ 9987 w 10018"/>
              <a:gd name="connsiteY15" fmla="*/ 6089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32 w 10018"/>
              <a:gd name="connsiteY31" fmla="*/ 3941 h 10000"/>
              <a:gd name="connsiteX32" fmla="*/ 1194 w 10018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93 w 10018"/>
              <a:gd name="connsiteY14" fmla="*/ 5033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32 w 10018"/>
              <a:gd name="connsiteY31" fmla="*/ 3941 h 10000"/>
              <a:gd name="connsiteX32" fmla="*/ 1194 w 10018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32 w 10018"/>
              <a:gd name="connsiteY31" fmla="*/ 3941 h 10000"/>
              <a:gd name="connsiteX32" fmla="*/ 1194 w 10018"/>
              <a:gd name="connsiteY32" fmla="*/ 3394 h 10000"/>
              <a:gd name="connsiteX0" fmla="*/ 1194 w 10018"/>
              <a:gd name="connsiteY0" fmla="*/ 3394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50 w 10018"/>
              <a:gd name="connsiteY31" fmla="*/ 3950 h 10000"/>
              <a:gd name="connsiteX32" fmla="*/ 1194 w 10018"/>
              <a:gd name="connsiteY32" fmla="*/ 3394 h 10000"/>
              <a:gd name="connsiteX0" fmla="*/ 1194 w 10018"/>
              <a:gd name="connsiteY0" fmla="*/ 3403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76 w 10018"/>
              <a:gd name="connsiteY30" fmla="*/ 4988 h 10000"/>
              <a:gd name="connsiteX31" fmla="*/ 50 w 10018"/>
              <a:gd name="connsiteY31" fmla="*/ 3950 h 10000"/>
              <a:gd name="connsiteX32" fmla="*/ 1194 w 10018"/>
              <a:gd name="connsiteY32" fmla="*/ 3403 h 10000"/>
              <a:gd name="connsiteX0" fmla="*/ 1194 w 10018"/>
              <a:gd name="connsiteY0" fmla="*/ 3403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67 w 10018"/>
              <a:gd name="connsiteY30" fmla="*/ 4988 h 10000"/>
              <a:gd name="connsiteX31" fmla="*/ 50 w 10018"/>
              <a:gd name="connsiteY31" fmla="*/ 3950 h 10000"/>
              <a:gd name="connsiteX32" fmla="*/ 1194 w 10018"/>
              <a:gd name="connsiteY32" fmla="*/ 3403 h 10000"/>
              <a:gd name="connsiteX0" fmla="*/ 1194 w 10018"/>
              <a:gd name="connsiteY0" fmla="*/ 3403 h 10000"/>
              <a:gd name="connsiteX1" fmla="*/ 836 w 10018"/>
              <a:gd name="connsiteY1" fmla="*/ 2078 h 10000"/>
              <a:gd name="connsiteX2" fmla="*/ 2115 w 10018"/>
              <a:gd name="connsiteY2" fmla="*/ 2068 h 10000"/>
              <a:gd name="connsiteX3" fmla="*/ 2237 w 10018"/>
              <a:gd name="connsiteY3" fmla="*/ 745 h 10000"/>
              <a:gd name="connsiteX4" fmla="*/ 3455 w 10018"/>
              <a:gd name="connsiteY4" fmla="*/ 1174 h 10000"/>
              <a:gd name="connsiteX5" fmla="*/ 4132 w 10018"/>
              <a:gd name="connsiteY5" fmla="*/ 0 h 10000"/>
              <a:gd name="connsiteX6" fmla="*/ 5016 w 10018"/>
              <a:gd name="connsiteY6" fmla="*/ 880 h 10000"/>
              <a:gd name="connsiteX7" fmla="*/ 6067 w 10018"/>
              <a:gd name="connsiteY7" fmla="*/ 16 h 10000"/>
              <a:gd name="connsiteX8" fmla="*/ 6569 w 10018"/>
              <a:gd name="connsiteY8" fmla="*/ 1182 h 10000"/>
              <a:gd name="connsiteX9" fmla="*/ 7908 w 10018"/>
              <a:gd name="connsiteY9" fmla="*/ 828 h 10000"/>
              <a:gd name="connsiteX10" fmla="*/ 7966 w 10018"/>
              <a:gd name="connsiteY10" fmla="*/ 2115 h 10000"/>
              <a:gd name="connsiteX11" fmla="*/ 9279 w 10018"/>
              <a:gd name="connsiteY11" fmla="*/ 2184 h 10000"/>
              <a:gd name="connsiteX12" fmla="*/ 8870 w 10018"/>
              <a:gd name="connsiteY12" fmla="*/ 3446 h 10000"/>
              <a:gd name="connsiteX13" fmla="*/ 10018 w 10018"/>
              <a:gd name="connsiteY13" fmla="*/ 4002 h 10000"/>
              <a:gd name="connsiteX14" fmla="*/ 9175 w 10018"/>
              <a:gd name="connsiteY14" fmla="*/ 5051 h 10000"/>
              <a:gd name="connsiteX15" fmla="*/ 9987 w 10018"/>
              <a:gd name="connsiteY15" fmla="*/ 6062 h 10000"/>
              <a:gd name="connsiteX16" fmla="*/ 8842 w 10018"/>
              <a:gd name="connsiteY16" fmla="*/ 6669 h 10000"/>
              <a:gd name="connsiteX17" fmla="*/ 9233 w 10018"/>
              <a:gd name="connsiteY17" fmla="*/ 7922 h 10000"/>
              <a:gd name="connsiteX18" fmla="*/ 7920 w 10018"/>
              <a:gd name="connsiteY18" fmla="*/ 8007 h 10000"/>
              <a:gd name="connsiteX19" fmla="*/ 7826 w 10018"/>
              <a:gd name="connsiteY19" fmla="*/ 9353 h 10000"/>
              <a:gd name="connsiteX20" fmla="*/ 6555 w 10018"/>
              <a:gd name="connsiteY20" fmla="*/ 8836 h 10000"/>
              <a:gd name="connsiteX21" fmla="*/ 5908 w 10018"/>
              <a:gd name="connsiteY21" fmla="*/ 10000 h 10000"/>
              <a:gd name="connsiteX22" fmla="*/ 5008 w 10018"/>
              <a:gd name="connsiteY22" fmla="*/ 9120 h 10000"/>
              <a:gd name="connsiteX23" fmla="*/ 3941 w 10018"/>
              <a:gd name="connsiteY23" fmla="*/ 9968 h 10000"/>
              <a:gd name="connsiteX24" fmla="*/ 3447 w 10018"/>
              <a:gd name="connsiteY24" fmla="*/ 8803 h 10000"/>
              <a:gd name="connsiteX25" fmla="*/ 2153 w 10018"/>
              <a:gd name="connsiteY25" fmla="*/ 9282 h 10000"/>
              <a:gd name="connsiteX26" fmla="*/ 2041 w 10018"/>
              <a:gd name="connsiteY26" fmla="*/ 7910 h 10000"/>
              <a:gd name="connsiteX27" fmla="*/ 715 w 10018"/>
              <a:gd name="connsiteY27" fmla="*/ 7793 h 10000"/>
              <a:gd name="connsiteX28" fmla="*/ 1177 w 10018"/>
              <a:gd name="connsiteY28" fmla="*/ 6624 h 10000"/>
              <a:gd name="connsiteX29" fmla="*/ 0 w 10018"/>
              <a:gd name="connsiteY29" fmla="*/ 6050 h 10000"/>
              <a:gd name="connsiteX30" fmla="*/ 858 w 10018"/>
              <a:gd name="connsiteY30" fmla="*/ 4997 h 10000"/>
              <a:gd name="connsiteX31" fmla="*/ 50 w 10018"/>
              <a:gd name="connsiteY31" fmla="*/ 3950 h 10000"/>
              <a:gd name="connsiteX32" fmla="*/ 1194 w 10018"/>
              <a:gd name="connsiteY32" fmla="*/ 340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018" h="10000">
                <a:moveTo>
                  <a:pt x="1194" y="3403"/>
                </a:moveTo>
                <a:cubicBezTo>
                  <a:pt x="1075" y="2964"/>
                  <a:pt x="955" y="2517"/>
                  <a:pt x="836" y="2078"/>
                </a:cubicBezTo>
                <a:lnTo>
                  <a:pt x="2115" y="2068"/>
                </a:lnTo>
                <a:cubicBezTo>
                  <a:pt x="2156" y="1627"/>
                  <a:pt x="2196" y="1186"/>
                  <a:pt x="2237" y="745"/>
                </a:cubicBezTo>
                <a:lnTo>
                  <a:pt x="3455" y="1174"/>
                </a:lnTo>
                <a:lnTo>
                  <a:pt x="4132" y="0"/>
                </a:lnTo>
                <a:lnTo>
                  <a:pt x="5016" y="880"/>
                </a:lnTo>
                <a:lnTo>
                  <a:pt x="6067" y="16"/>
                </a:lnTo>
                <a:lnTo>
                  <a:pt x="6569" y="1182"/>
                </a:lnTo>
                <a:lnTo>
                  <a:pt x="7908" y="828"/>
                </a:lnTo>
                <a:cubicBezTo>
                  <a:pt x="7940" y="1259"/>
                  <a:pt x="7934" y="1684"/>
                  <a:pt x="7966" y="2115"/>
                </a:cubicBezTo>
                <a:lnTo>
                  <a:pt x="9279" y="2184"/>
                </a:lnTo>
                <a:cubicBezTo>
                  <a:pt x="9146" y="2605"/>
                  <a:pt x="9003" y="3025"/>
                  <a:pt x="8870" y="3446"/>
                </a:cubicBezTo>
                <a:lnTo>
                  <a:pt x="10018" y="4002"/>
                </a:lnTo>
                <a:lnTo>
                  <a:pt x="9175" y="5051"/>
                </a:lnTo>
                <a:lnTo>
                  <a:pt x="9987" y="6062"/>
                </a:lnTo>
                <a:lnTo>
                  <a:pt x="8842" y="6669"/>
                </a:lnTo>
                <a:cubicBezTo>
                  <a:pt x="8972" y="7079"/>
                  <a:pt x="9103" y="7512"/>
                  <a:pt x="9233" y="7922"/>
                </a:cubicBezTo>
                <a:lnTo>
                  <a:pt x="7920" y="8007"/>
                </a:lnTo>
                <a:cubicBezTo>
                  <a:pt x="7872" y="8454"/>
                  <a:pt x="7874" y="8906"/>
                  <a:pt x="7826" y="9353"/>
                </a:cubicBezTo>
                <a:lnTo>
                  <a:pt x="6555" y="8836"/>
                </a:lnTo>
                <a:lnTo>
                  <a:pt x="5908" y="10000"/>
                </a:lnTo>
                <a:lnTo>
                  <a:pt x="5008" y="9120"/>
                </a:lnTo>
                <a:lnTo>
                  <a:pt x="3941" y="9968"/>
                </a:lnTo>
                <a:lnTo>
                  <a:pt x="3447" y="8803"/>
                </a:lnTo>
                <a:lnTo>
                  <a:pt x="2153" y="9282"/>
                </a:lnTo>
                <a:cubicBezTo>
                  <a:pt x="2128" y="8821"/>
                  <a:pt x="2066" y="8371"/>
                  <a:pt x="2041" y="7910"/>
                </a:cubicBezTo>
                <a:lnTo>
                  <a:pt x="715" y="7793"/>
                </a:lnTo>
                <a:lnTo>
                  <a:pt x="1177" y="6624"/>
                </a:lnTo>
                <a:lnTo>
                  <a:pt x="0" y="6050"/>
                </a:lnTo>
                <a:lnTo>
                  <a:pt x="858" y="4997"/>
                </a:lnTo>
                <a:lnTo>
                  <a:pt x="50" y="3950"/>
                </a:lnTo>
                <a:lnTo>
                  <a:pt x="1194" y="3403"/>
                </a:lnTo>
                <a:close/>
              </a:path>
            </a:pathLst>
          </a:custGeom>
          <a:noFill/>
          <a:ln w="25400" cap="rnd">
            <a:solidFill>
              <a:srgbClr val="0078D4"/>
            </a:solidFill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78" name="Outer circle">
            <a:extLst>
              <a:ext uri="{FF2B5EF4-FFF2-40B4-BE49-F238E27FC236}">
                <a16:creationId xmlns:a16="http://schemas.microsoft.com/office/drawing/2014/main" id="{F12CC0FB-8D6E-4536-80DC-31A1E0B5F2CB}"/>
              </a:ext>
            </a:extLst>
          </p:cNvPr>
          <p:cNvSpPr/>
          <p:nvPr/>
        </p:nvSpPr>
        <p:spPr bwMode="auto">
          <a:xfrm>
            <a:off x="3467100" y="746254"/>
            <a:ext cx="5257800" cy="5257800"/>
          </a:xfrm>
          <a:prstGeom prst="ellipse">
            <a:avLst/>
          </a:prstGeom>
          <a:noFill/>
          <a:ln w="25400" cap="rnd"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1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 useBgFill="1">
        <p:nvSpPr>
          <p:cNvPr id="179" name="White_mask">
            <a:extLst>
              <a:ext uri="{FF2B5EF4-FFF2-40B4-BE49-F238E27FC236}">
                <a16:creationId xmlns:a16="http://schemas.microsoft.com/office/drawing/2014/main" id="{D3A01253-2900-4452-B01F-34B66B05C4B6}"/>
              </a:ext>
            </a:extLst>
          </p:cNvPr>
          <p:cNvSpPr/>
          <p:nvPr/>
        </p:nvSpPr>
        <p:spPr bwMode="auto">
          <a:xfrm>
            <a:off x="4359799" y="5567071"/>
            <a:ext cx="3472402" cy="671136"/>
          </a:xfrm>
          <a:prstGeom prst="trapezoid">
            <a:avLst>
              <a:gd name="adj" fmla="val 53856"/>
            </a:avLst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0" name="Intelligent Cloud text">
            <a:extLst>
              <a:ext uri="{FF2B5EF4-FFF2-40B4-BE49-F238E27FC236}">
                <a16:creationId xmlns:a16="http://schemas.microsoft.com/office/drawing/2014/main" id="{59BE3A3D-0E72-4156-82F4-7EB595E1DEC0}"/>
              </a:ext>
            </a:extLst>
          </p:cNvPr>
          <p:cNvSpPr txBox="1"/>
          <p:nvPr/>
        </p:nvSpPr>
        <p:spPr>
          <a:xfrm>
            <a:off x="4984830" y="3685169"/>
            <a:ext cx="222234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49" normalizeH="0" baseline="0" noProof="0" dirty="0">
                <a:ln>
                  <a:noFill/>
                </a:ln>
                <a:gradFill>
                  <a:gsLst>
                    <a:gs pos="14921">
                      <a:srgbClr val="1A1A1A"/>
                    </a:gs>
                    <a:gs pos="40000">
                      <a:srgbClr val="1A1A1A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Intelligent Cloud</a:t>
            </a:r>
          </a:p>
        </p:txBody>
      </p:sp>
      <p:sp>
        <p:nvSpPr>
          <p:cNvPr id="181" name="Intelligent Edge text">
            <a:extLst>
              <a:ext uri="{FF2B5EF4-FFF2-40B4-BE49-F238E27FC236}">
                <a16:creationId xmlns:a16="http://schemas.microsoft.com/office/drawing/2014/main" id="{38E09E9D-059A-49F7-A94E-841A3CB254E0}"/>
              </a:ext>
            </a:extLst>
          </p:cNvPr>
          <p:cNvSpPr txBox="1"/>
          <p:nvPr/>
        </p:nvSpPr>
        <p:spPr>
          <a:xfrm>
            <a:off x="5045007" y="5808599"/>
            <a:ext cx="21019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49" normalizeH="0" baseline="0" noProof="0" dirty="0">
                <a:ln>
                  <a:noFill/>
                </a:ln>
                <a:gradFill>
                  <a:gsLst>
                    <a:gs pos="14921">
                      <a:srgbClr val="1A1A1A"/>
                    </a:gs>
                    <a:gs pos="40000">
                      <a:srgbClr val="1A1A1A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Intelligent Edge</a:t>
            </a:r>
          </a:p>
        </p:txBody>
      </p:sp>
      <p:sp>
        <p:nvSpPr>
          <p:cNvPr id="182" name="Cloud">
            <a:extLst>
              <a:ext uri="{FF2B5EF4-FFF2-40B4-BE49-F238E27FC236}">
                <a16:creationId xmlns:a16="http://schemas.microsoft.com/office/drawing/2014/main" id="{9A84410A-556C-417C-BA87-874CAEAA4C9D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181600" y="2478161"/>
            <a:ext cx="1828800" cy="1008128"/>
          </a:xfrm>
          <a:custGeom>
            <a:avLst/>
            <a:gdLst>
              <a:gd name="connsiteX0" fmla="*/ 2780439 w 5647350"/>
              <a:gd name="connsiteY0" fmla="*/ 3113116 h 3113116"/>
              <a:gd name="connsiteX1" fmla="*/ 4003228 w 5647350"/>
              <a:gd name="connsiteY1" fmla="*/ 2302597 h 3113116"/>
              <a:gd name="connsiteX2" fmla="*/ 4014578 w 5647350"/>
              <a:gd name="connsiteY2" fmla="*/ 2266034 h 3113116"/>
              <a:gd name="connsiteX3" fmla="*/ 4121367 w 5647350"/>
              <a:gd name="connsiteY3" fmla="*/ 2305119 h 3113116"/>
              <a:gd name="connsiteX4" fmla="*/ 4471137 w 5647350"/>
              <a:gd name="connsiteY4" fmla="*/ 2357999 h 3113116"/>
              <a:gd name="connsiteX5" fmla="*/ 5647350 w 5647350"/>
              <a:gd name="connsiteY5" fmla="*/ 1181786 h 3113116"/>
              <a:gd name="connsiteX6" fmla="*/ 4591398 w 5647350"/>
              <a:gd name="connsiteY6" fmla="*/ 11645 h 3113116"/>
              <a:gd name="connsiteX7" fmla="*/ 4501659 w 5647350"/>
              <a:gd name="connsiteY7" fmla="*/ 7114 h 3113116"/>
              <a:gd name="connsiteX8" fmla="*/ 4452514 w 5647350"/>
              <a:gd name="connsiteY8" fmla="*/ 2160 h 3113116"/>
              <a:gd name="connsiteX9" fmla="*/ 661901 w 5647350"/>
              <a:gd name="connsiteY9" fmla="*/ 2161 h 3113116"/>
              <a:gd name="connsiteX10" fmla="*/ 606779 w 5647350"/>
              <a:gd name="connsiteY10" fmla="*/ 0 h 3113116"/>
              <a:gd name="connsiteX11" fmla="*/ 477910 w 5647350"/>
              <a:gd name="connsiteY11" fmla="*/ 20972 h 3113116"/>
              <a:gd name="connsiteX12" fmla="*/ 22123 w 5647350"/>
              <a:gd name="connsiteY12" fmla="*/ 810419 h 3113116"/>
              <a:gd name="connsiteX13" fmla="*/ 682701 w 5647350"/>
              <a:gd name="connsiteY13" fmla="*/ 1287178 h 3113116"/>
              <a:gd name="connsiteX14" fmla="*/ 731822 w 5647350"/>
              <a:gd name="connsiteY14" fmla="*/ 1279184 h 3113116"/>
              <a:gd name="connsiteX15" fmla="*/ 718255 w 5647350"/>
              <a:gd name="connsiteY15" fmla="*/ 1360043 h 3113116"/>
              <a:gd name="connsiteX16" fmla="*/ 818090 w 5647350"/>
              <a:gd name="connsiteY16" fmla="*/ 1791984 h 3113116"/>
              <a:gd name="connsiteX17" fmla="*/ 1422047 w 5647350"/>
              <a:gd name="connsiteY17" fmla="*/ 2169387 h 3113116"/>
              <a:gd name="connsiteX18" fmla="*/ 1509532 w 5647350"/>
              <a:gd name="connsiteY18" fmla="*/ 2167085 h 3113116"/>
              <a:gd name="connsiteX19" fmla="*/ 1513025 w 5647350"/>
              <a:gd name="connsiteY19" fmla="*/ 2180671 h 3113116"/>
              <a:gd name="connsiteX20" fmla="*/ 2780439 w 5647350"/>
              <a:gd name="connsiteY20" fmla="*/ 3113116 h 31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7350" h="3113116">
                <a:moveTo>
                  <a:pt x="2780439" y="3113116"/>
                </a:moveTo>
                <a:cubicBezTo>
                  <a:pt x="3330132" y="3113116"/>
                  <a:pt x="3801767" y="2778905"/>
                  <a:pt x="4003228" y="2302597"/>
                </a:cubicBezTo>
                <a:lnTo>
                  <a:pt x="4014578" y="2266034"/>
                </a:lnTo>
                <a:lnTo>
                  <a:pt x="4121367" y="2305119"/>
                </a:lnTo>
                <a:cubicBezTo>
                  <a:pt x="4231860" y="2339485"/>
                  <a:pt x="4349336" y="2357999"/>
                  <a:pt x="4471137" y="2357999"/>
                </a:cubicBezTo>
                <a:cubicBezTo>
                  <a:pt x="5120742" y="2357999"/>
                  <a:pt x="5647350" y="1831391"/>
                  <a:pt x="5647350" y="1181786"/>
                </a:cubicBezTo>
                <a:cubicBezTo>
                  <a:pt x="5647350" y="572781"/>
                  <a:pt x="5184511" y="71879"/>
                  <a:pt x="4591398" y="11645"/>
                </a:cubicBezTo>
                <a:lnTo>
                  <a:pt x="4501659" y="7114"/>
                </a:lnTo>
                <a:lnTo>
                  <a:pt x="4452514" y="2160"/>
                </a:lnTo>
                <a:lnTo>
                  <a:pt x="661901" y="2161"/>
                </a:lnTo>
                <a:lnTo>
                  <a:pt x="606779" y="0"/>
                </a:lnTo>
                <a:cubicBezTo>
                  <a:pt x="564026" y="2566"/>
                  <a:pt x="520893" y="9455"/>
                  <a:pt x="477910" y="20972"/>
                </a:cubicBezTo>
                <a:cubicBezTo>
                  <a:pt x="134048" y="113110"/>
                  <a:pt x="-70014" y="466557"/>
                  <a:pt x="22123" y="810419"/>
                </a:cubicBezTo>
                <a:cubicBezTo>
                  <a:pt x="102744" y="1111298"/>
                  <a:pt x="383429" y="1305143"/>
                  <a:pt x="682701" y="1287178"/>
                </a:cubicBezTo>
                <a:lnTo>
                  <a:pt x="731822" y="1279184"/>
                </a:lnTo>
                <a:lnTo>
                  <a:pt x="718255" y="1360043"/>
                </a:lnTo>
                <a:cubicBezTo>
                  <a:pt x="707958" y="1505742"/>
                  <a:pt x="739562" y="1655971"/>
                  <a:pt x="818090" y="1791984"/>
                </a:cubicBezTo>
                <a:cubicBezTo>
                  <a:pt x="948969" y="2018674"/>
                  <a:pt x="1179216" y="2152226"/>
                  <a:pt x="1422047" y="2169387"/>
                </a:cubicBezTo>
                <a:lnTo>
                  <a:pt x="1509532" y="2167085"/>
                </a:lnTo>
                <a:lnTo>
                  <a:pt x="1513025" y="2180671"/>
                </a:lnTo>
                <a:cubicBezTo>
                  <a:pt x="1681048" y="2720882"/>
                  <a:pt x="2184939" y="3113116"/>
                  <a:pt x="2780439" y="3113116"/>
                </a:cubicBezTo>
                <a:close/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CE06539-717B-44BD-827B-2522E154D49A}"/>
              </a:ext>
            </a:extLst>
          </p:cNvPr>
          <p:cNvGrpSpPr/>
          <p:nvPr/>
        </p:nvGrpSpPr>
        <p:grpSpPr>
          <a:xfrm>
            <a:off x="5413340" y="561509"/>
            <a:ext cx="461204" cy="461192"/>
            <a:chOff x="5413340" y="561509"/>
            <a:chExt cx="461204" cy="461192"/>
          </a:xfrm>
        </p:grpSpPr>
        <p:sp useBgFill="1">
          <p:nvSpPr>
            <p:cNvPr id="184" name="Oval 183">
              <a:extLst>
                <a:ext uri="{FF2B5EF4-FFF2-40B4-BE49-F238E27FC236}">
                  <a16:creationId xmlns:a16="http://schemas.microsoft.com/office/drawing/2014/main" id="{4BC8BC7F-19F6-4145-A99A-5F2EFE0746B0}"/>
                </a:ext>
              </a:extLst>
            </p:cNvPr>
            <p:cNvSpPr/>
            <p:nvPr/>
          </p:nvSpPr>
          <p:spPr bwMode="auto">
            <a:xfrm>
              <a:off x="5413340" y="5615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85" name="Clipboard">
              <a:extLst>
                <a:ext uri="{FF2B5EF4-FFF2-40B4-BE49-F238E27FC236}">
                  <a16:creationId xmlns:a16="http://schemas.microsoft.com/office/drawing/2014/main" id="{DBAC1805-5977-4E52-AE55-9BA4C318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40209" y="668110"/>
              <a:ext cx="216992" cy="247990"/>
            </a:xfrm>
            <a:prstGeom prst="rect">
              <a:avLst/>
            </a:prstGeom>
          </p:spPr>
        </p:pic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7365212-ADC0-4DDF-A5B2-FF86AB529C96}"/>
              </a:ext>
            </a:extLst>
          </p:cNvPr>
          <p:cNvGrpSpPr/>
          <p:nvPr/>
        </p:nvGrpSpPr>
        <p:grpSpPr>
          <a:xfrm>
            <a:off x="6417434" y="573415"/>
            <a:ext cx="461204" cy="461192"/>
            <a:chOff x="6417434" y="573415"/>
            <a:chExt cx="461204" cy="461192"/>
          </a:xfrm>
        </p:grpSpPr>
        <p:sp useBgFill="1">
          <p:nvSpPr>
            <p:cNvPr id="187" name="Oval 186">
              <a:extLst>
                <a:ext uri="{FF2B5EF4-FFF2-40B4-BE49-F238E27FC236}">
                  <a16:creationId xmlns:a16="http://schemas.microsoft.com/office/drawing/2014/main" id="{FCB530A5-5831-447A-B621-6ACC78185A94}"/>
                </a:ext>
              </a:extLst>
            </p:cNvPr>
            <p:cNvSpPr/>
            <p:nvPr/>
          </p:nvSpPr>
          <p:spPr bwMode="auto">
            <a:xfrm>
              <a:off x="6417434" y="573415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88" name="Heart">
              <a:extLst>
                <a:ext uri="{FF2B5EF4-FFF2-40B4-BE49-F238E27FC236}">
                  <a16:creationId xmlns:a16="http://schemas.microsoft.com/office/drawing/2014/main" id="{68AAAED5-5903-43EB-B340-7161CAA9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12416" y="687765"/>
              <a:ext cx="271240" cy="232492"/>
            </a:xfrm>
            <a:prstGeom prst="rect">
              <a:avLst/>
            </a:prstGeom>
          </p:spPr>
        </p:pic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9B3C793-3BC5-4910-8FCC-B5C4CE70D1AE}"/>
              </a:ext>
            </a:extLst>
          </p:cNvPr>
          <p:cNvGrpSpPr/>
          <p:nvPr/>
        </p:nvGrpSpPr>
        <p:grpSpPr>
          <a:xfrm>
            <a:off x="7365965" y="986165"/>
            <a:ext cx="461204" cy="461192"/>
            <a:chOff x="7365965" y="986165"/>
            <a:chExt cx="461204" cy="461192"/>
          </a:xfrm>
        </p:grpSpPr>
        <p:sp useBgFill="1">
          <p:nvSpPr>
            <p:cNvPr id="190" name="Oval 189">
              <a:extLst>
                <a:ext uri="{FF2B5EF4-FFF2-40B4-BE49-F238E27FC236}">
                  <a16:creationId xmlns:a16="http://schemas.microsoft.com/office/drawing/2014/main" id="{B23465EF-94BB-4289-9D8F-F90C5A5782ED}"/>
                </a:ext>
              </a:extLst>
            </p:cNvPr>
            <p:cNvSpPr/>
            <p:nvPr/>
          </p:nvSpPr>
          <p:spPr bwMode="auto">
            <a:xfrm>
              <a:off x="7365965" y="986165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91" name="Location">
              <a:extLst>
                <a:ext uri="{FF2B5EF4-FFF2-40B4-BE49-F238E27FC236}">
                  <a16:creationId xmlns:a16="http://schemas.microsoft.com/office/drawing/2014/main" id="{EDB90640-EE74-4F46-BE06-067EA781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468697" y="1112140"/>
              <a:ext cx="255740" cy="209242"/>
            </a:xfrm>
            <a:prstGeom prst="rect">
              <a:avLst/>
            </a:prstGeom>
          </p:spPr>
        </p:pic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9CD6D55B-12B3-4E67-9C80-028177919FF6}"/>
              </a:ext>
            </a:extLst>
          </p:cNvPr>
          <p:cNvGrpSpPr/>
          <p:nvPr/>
        </p:nvGrpSpPr>
        <p:grpSpPr>
          <a:xfrm>
            <a:off x="8061290" y="1698158"/>
            <a:ext cx="461204" cy="461192"/>
            <a:chOff x="8061290" y="1698158"/>
            <a:chExt cx="461204" cy="461192"/>
          </a:xfrm>
        </p:grpSpPr>
        <p:sp useBgFill="1">
          <p:nvSpPr>
            <p:cNvPr id="193" name="Oval 192">
              <a:extLst>
                <a:ext uri="{FF2B5EF4-FFF2-40B4-BE49-F238E27FC236}">
                  <a16:creationId xmlns:a16="http://schemas.microsoft.com/office/drawing/2014/main" id="{5DC77364-59E3-4363-B204-1FC43C480C1F}"/>
                </a:ext>
              </a:extLst>
            </p:cNvPr>
            <p:cNvSpPr/>
            <p:nvPr/>
          </p:nvSpPr>
          <p:spPr bwMode="auto">
            <a:xfrm>
              <a:off x="8061290" y="1698158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94" name="People">
              <a:extLst>
                <a:ext uri="{FF2B5EF4-FFF2-40B4-BE49-F238E27FC236}">
                  <a16:creationId xmlns:a16="http://schemas.microsoft.com/office/drawing/2014/main" id="{B6FE1675-C2D3-4293-9EAE-0D969C15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64022" y="1821147"/>
              <a:ext cx="255740" cy="224740"/>
            </a:xfrm>
            <a:prstGeom prst="rect">
              <a:avLst/>
            </a:prstGeom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763B7CAD-F8FC-4F13-9E72-2F117F8D2058}"/>
              </a:ext>
            </a:extLst>
          </p:cNvPr>
          <p:cNvGrpSpPr/>
          <p:nvPr/>
        </p:nvGrpSpPr>
        <p:grpSpPr>
          <a:xfrm>
            <a:off x="8447052" y="2638752"/>
            <a:ext cx="461204" cy="461192"/>
            <a:chOff x="8447052" y="2638752"/>
            <a:chExt cx="461204" cy="461192"/>
          </a:xfrm>
        </p:grpSpPr>
        <p:sp useBgFill="1">
          <p:nvSpPr>
            <p:cNvPr id="196" name="Oval 195">
              <a:extLst>
                <a:ext uri="{FF2B5EF4-FFF2-40B4-BE49-F238E27FC236}">
                  <a16:creationId xmlns:a16="http://schemas.microsoft.com/office/drawing/2014/main" id="{CF7D0C3C-D484-4EF9-88F4-9D2BF0168F6C}"/>
                </a:ext>
              </a:extLst>
            </p:cNvPr>
            <p:cNvSpPr/>
            <p:nvPr/>
          </p:nvSpPr>
          <p:spPr bwMode="auto">
            <a:xfrm>
              <a:off x="8447052" y="2638752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97" name="Smart speaker">
              <a:extLst>
                <a:ext uri="{FF2B5EF4-FFF2-40B4-BE49-F238E27FC236}">
                  <a16:creationId xmlns:a16="http://schemas.microsoft.com/office/drawing/2014/main" id="{A9890841-BD41-4B30-B9DB-EE442A04D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619531" y="2710480"/>
              <a:ext cx="116246" cy="317736"/>
            </a:xfrm>
            <a:prstGeom prst="rect">
              <a:avLst/>
            </a:prstGeom>
          </p:spPr>
        </p:pic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75573E6-6ED2-4CF6-B872-C5893162788A}"/>
              </a:ext>
            </a:extLst>
          </p:cNvPr>
          <p:cNvGrpSpPr/>
          <p:nvPr/>
        </p:nvGrpSpPr>
        <p:grpSpPr>
          <a:xfrm>
            <a:off x="7296115" y="5355759"/>
            <a:ext cx="461204" cy="461192"/>
            <a:chOff x="7296115" y="5355759"/>
            <a:chExt cx="461204" cy="461192"/>
          </a:xfrm>
        </p:grpSpPr>
        <p:sp useBgFill="1">
          <p:nvSpPr>
            <p:cNvPr id="199" name="Oval 198">
              <a:extLst>
                <a:ext uri="{FF2B5EF4-FFF2-40B4-BE49-F238E27FC236}">
                  <a16:creationId xmlns:a16="http://schemas.microsoft.com/office/drawing/2014/main" id="{C0C5F633-E17E-4B47-98C5-6CB2050B698B}"/>
                </a:ext>
              </a:extLst>
            </p:cNvPr>
            <p:cNvSpPr/>
            <p:nvPr/>
          </p:nvSpPr>
          <p:spPr bwMode="auto">
            <a:xfrm>
              <a:off x="7296115" y="53557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00" name="Locked doc">
              <a:extLst>
                <a:ext uri="{FF2B5EF4-FFF2-40B4-BE49-F238E27FC236}">
                  <a16:creationId xmlns:a16="http://schemas.microsoft.com/office/drawing/2014/main" id="{548A9513-5262-41DC-B6AD-306A57E2D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422096" y="5458486"/>
              <a:ext cx="209242" cy="255738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7C3ED84-75EF-4AB0-B3A5-7EA823759303}"/>
              </a:ext>
            </a:extLst>
          </p:cNvPr>
          <p:cNvGrpSpPr/>
          <p:nvPr/>
        </p:nvGrpSpPr>
        <p:grpSpPr>
          <a:xfrm>
            <a:off x="8039065" y="4650909"/>
            <a:ext cx="461204" cy="461192"/>
            <a:chOff x="8039065" y="4650909"/>
            <a:chExt cx="461204" cy="461192"/>
          </a:xfrm>
        </p:grpSpPr>
        <p:sp useBgFill="1">
          <p:nvSpPr>
            <p:cNvPr id="202" name="Oval 201">
              <a:extLst>
                <a:ext uri="{FF2B5EF4-FFF2-40B4-BE49-F238E27FC236}">
                  <a16:creationId xmlns:a16="http://schemas.microsoft.com/office/drawing/2014/main" id="{FAA9455E-F76B-481B-9820-05C5DE906BD0}"/>
                </a:ext>
              </a:extLst>
            </p:cNvPr>
            <p:cNvSpPr/>
            <p:nvPr/>
          </p:nvSpPr>
          <p:spPr bwMode="auto">
            <a:xfrm>
              <a:off x="8039065" y="46509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03" name="Data center">
              <a:extLst>
                <a:ext uri="{FF2B5EF4-FFF2-40B4-BE49-F238E27FC236}">
                  <a16:creationId xmlns:a16="http://schemas.microsoft.com/office/drawing/2014/main" id="{493E7D68-A7A6-4638-8610-45FB1D6B7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126297" y="4792384"/>
              <a:ext cx="286740" cy="178242"/>
            </a:xfrm>
            <a:prstGeom prst="rect">
              <a:avLst/>
            </a:prstGeom>
          </p:spPr>
        </p:pic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D17B490A-03EC-4D11-A28F-3618A9A81F2C}"/>
              </a:ext>
            </a:extLst>
          </p:cNvPr>
          <p:cNvGrpSpPr/>
          <p:nvPr/>
        </p:nvGrpSpPr>
        <p:grpSpPr>
          <a:xfrm>
            <a:off x="4400515" y="5339884"/>
            <a:ext cx="461204" cy="461192"/>
            <a:chOff x="4400515" y="5339884"/>
            <a:chExt cx="461204" cy="461192"/>
          </a:xfrm>
        </p:grpSpPr>
        <p:sp useBgFill="1">
          <p:nvSpPr>
            <p:cNvPr id="205" name="Oval 204">
              <a:extLst>
                <a:ext uri="{FF2B5EF4-FFF2-40B4-BE49-F238E27FC236}">
                  <a16:creationId xmlns:a16="http://schemas.microsoft.com/office/drawing/2014/main" id="{174FB2C3-F1B7-4DFF-AA31-A342FF7B8B4A}"/>
                </a:ext>
              </a:extLst>
            </p:cNvPr>
            <p:cNvSpPr/>
            <p:nvPr/>
          </p:nvSpPr>
          <p:spPr bwMode="auto">
            <a:xfrm>
              <a:off x="4400515" y="53398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06" name="Speak">
              <a:extLst>
                <a:ext uri="{FF2B5EF4-FFF2-40B4-BE49-F238E27FC236}">
                  <a16:creationId xmlns:a16="http://schemas.microsoft.com/office/drawing/2014/main" id="{6EE500AD-1786-4149-A3A3-AF4A25360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513983" y="5464083"/>
              <a:ext cx="224742" cy="193742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889349C-0F9A-4F29-9278-1DCA179DEB70}"/>
              </a:ext>
            </a:extLst>
          </p:cNvPr>
          <p:cNvGrpSpPr/>
          <p:nvPr/>
        </p:nvGrpSpPr>
        <p:grpSpPr>
          <a:xfrm>
            <a:off x="3657565" y="4581059"/>
            <a:ext cx="461204" cy="461192"/>
            <a:chOff x="3657565" y="4581059"/>
            <a:chExt cx="461204" cy="461192"/>
          </a:xfrm>
        </p:grpSpPr>
        <p:sp useBgFill="1">
          <p:nvSpPr>
            <p:cNvPr id="208" name="Oval 207">
              <a:extLst>
                <a:ext uri="{FF2B5EF4-FFF2-40B4-BE49-F238E27FC236}">
                  <a16:creationId xmlns:a16="http://schemas.microsoft.com/office/drawing/2014/main" id="{72DC06DB-757A-40D6-B8D7-596545EA1CAD}"/>
                </a:ext>
              </a:extLst>
            </p:cNvPr>
            <p:cNvSpPr/>
            <p:nvPr/>
          </p:nvSpPr>
          <p:spPr bwMode="auto">
            <a:xfrm>
              <a:off x="3657565" y="45810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09" name="Shopping cart">
              <a:extLst>
                <a:ext uri="{FF2B5EF4-FFF2-40B4-BE49-F238E27FC236}">
                  <a16:creationId xmlns:a16="http://schemas.microsoft.com/office/drawing/2014/main" id="{B60B5C4D-CCD7-407A-A49D-00069BFDD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752547" y="4685883"/>
              <a:ext cx="271240" cy="232492"/>
            </a:xfrm>
            <a:prstGeom prst="rect">
              <a:avLst/>
            </a:prstGeom>
          </p:spPr>
        </p:pic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71563DA8-9872-471F-BD66-A54511D83B42}"/>
              </a:ext>
            </a:extLst>
          </p:cNvPr>
          <p:cNvGrpSpPr/>
          <p:nvPr/>
        </p:nvGrpSpPr>
        <p:grpSpPr>
          <a:xfrm>
            <a:off x="3286090" y="3688884"/>
            <a:ext cx="461204" cy="461192"/>
            <a:chOff x="3286090" y="3688884"/>
            <a:chExt cx="461204" cy="461192"/>
          </a:xfrm>
        </p:grpSpPr>
        <p:sp useBgFill="1">
          <p:nvSpPr>
            <p:cNvPr id="211" name="Oval 210">
              <a:extLst>
                <a:ext uri="{FF2B5EF4-FFF2-40B4-BE49-F238E27FC236}">
                  <a16:creationId xmlns:a16="http://schemas.microsoft.com/office/drawing/2014/main" id="{4F7B3396-E9E0-4102-9F3E-78A6F1EB86BB}"/>
                </a:ext>
              </a:extLst>
            </p:cNvPr>
            <p:cNvSpPr/>
            <p:nvPr/>
          </p:nvSpPr>
          <p:spPr bwMode="auto">
            <a:xfrm>
              <a:off x="3286090" y="36888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12" name="Light sensor">
              <a:extLst>
                <a:ext uri="{FF2B5EF4-FFF2-40B4-BE49-F238E27FC236}">
                  <a16:creationId xmlns:a16="http://schemas.microsoft.com/office/drawing/2014/main" id="{0F637BC0-CEC4-418B-8AFA-6471E1EA2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446945" y="3772235"/>
              <a:ext cx="139494" cy="294490"/>
            </a:xfrm>
            <a:prstGeom prst="rect">
              <a:avLst/>
            </a:prstGeom>
          </p:spPr>
        </p:pic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FB300F76-8AEC-476A-B443-D1D3E846537B}"/>
              </a:ext>
            </a:extLst>
          </p:cNvPr>
          <p:cNvGrpSpPr/>
          <p:nvPr/>
        </p:nvGrpSpPr>
        <p:grpSpPr>
          <a:xfrm>
            <a:off x="3295615" y="2599859"/>
            <a:ext cx="461204" cy="461192"/>
            <a:chOff x="3295615" y="2599859"/>
            <a:chExt cx="461204" cy="461192"/>
          </a:xfrm>
        </p:grpSpPr>
        <p:sp useBgFill="1">
          <p:nvSpPr>
            <p:cNvPr id="214" name="Oval 213">
              <a:extLst>
                <a:ext uri="{FF2B5EF4-FFF2-40B4-BE49-F238E27FC236}">
                  <a16:creationId xmlns:a16="http://schemas.microsoft.com/office/drawing/2014/main" id="{33A46946-66B9-4D7D-89AF-5F4641ADFAF4}"/>
                </a:ext>
              </a:extLst>
            </p:cNvPr>
            <p:cNvSpPr/>
            <p:nvPr/>
          </p:nvSpPr>
          <p:spPr bwMode="auto">
            <a:xfrm>
              <a:off x="3295615" y="25998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15" name="Walker">
              <a:extLst>
                <a:ext uri="{FF2B5EF4-FFF2-40B4-BE49-F238E27FC236}">
                  <a16:creationId xmlns:a16="http://schemas.microsoft.com/office/drawing/2014/main" id="{342FFD0E-F70B-4A63-BA27-8E436B7A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3398347" y="2718085"/>
              <a:ext cx="255740" cy="224740"/>
            </a:xfrm>
            <a:prstGeom prst="rect">
              <a:avLst/>
            </a:prstGeom>
          </p:spPr>
        </p:pic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344A47B-C564-4618-BAAA-F5D9BEB5B327}"/>
              </a:ext>
            </a:extLst>
          </p:cNvPr>
          <p:cNvGrpSpPr/>
          <p:nvPr/>
        </p:nvGrpSpPr>
        <p:grpSpPr>
          <a:xfrm>
            <a:off x="4435440" y="945684"/>
            <a:ext cx="461204" cy="461192"/>
            <a:chOff x="4435440" y="945684"/>
            <a:chExt cx="461204" cy="461192"/>
          </a:xfrm>
        </p:grpSpPr>
        <p:sp useBgFill="1">
          <p:nvSpPr>
            <p:cNvPr id="217" name="Oval 216">
              <a:extLst>
                <a:ext uri="{FF2B5EF4-FFF2-40B4-BE49-F238E27FC236}">
                  <a16:creationId xmlns:a16="http://schemas.microsoft.com/office/drawing/2014/main" id="{DE40846B-6CA1-4F1B-AC37-C3A9768AB884}"/>
                </a:ext>
              </a:extLst>
            </p:cNvPr>
            <p:cNvSpPr/>
            <p:nvPr/>
          </p:nvSpPr>
          <p:spPr bwMode="auto">
            <a:xfrm>
              <a:off x="4435440" y="9456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18" name="Envelope">
              <a:extLst>
                <a:ext uri="{FF2B5EF4-FFF2-40B4-BE49-F238E27FC236}">
                  <a16:creationId xmlns:a16="http://schemas.microsoft.com/office/drawing/2014/main" id="{432DCD94-A561-4034-AAC5-37F63D490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553671" y="1106533"/>
              <a:ext cx="224742" cy="139494"/>
            </a:xfrm>
            <a:prstGeom prst="rect">
              <a:avLst/>
            </a:prstGeom>
          </p:spPr>
        </p:pic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7EB04D12-12AD-4547-B49C-E868EB2AA2E9}"/>
              </a:ext>
            </a:extLst>
          </p:cNvPr>
          <p:cNvGrpSpPr/>
          <p:nvPr/>
        </p:nvGrpSpPr>
        <p:grpSpPr>
          <a:xfrm>
            <a:off x="5865398" y="969276"/>
            <a:ext cx="461204" cy="461192"/>
            <a:chOff x="5865398" y="969276"/>
            <a:chExt cx="461204" cy="461192"/>
          </a:xfrm>
        </p:grpSpPr>
        <p:sp useBgFill="1">
          <p:nvSpPr>
            <p:cNvPr id="220" name="Oval 219">
              <a:extLst>
                <a:ext uri="{FF2B5EF4-FFF2-40B4-BE49-F238E27FC236}">
                  <a16:creationId xmlns:a16="http://schemas.microsoft.com/office/drawing/2014/main" id="{F5DF3C98-EC93-4C7A-8224-2797333C2C25}"/>
                </a:ext>
              </a:extLst>
            </p:cNvPr>
            <p:cNvSpPr/>
            <p:nvPr/>
          </p:nvSpPr>
          <p:spPr bwMode="auto">
            <a:xfrm>
              <a:off x="5865398" y="969276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21" name="Devices">
              <a:extLst>
                <a:ext uri="{FF2B5EF4-FFF2-40B4-BE49-F238E27FC236}">
                  <a16:creationId xmlns:a16="http://schemas.microsoft.com/office/drawing/2014/main" id="{127DD6DC-AC8D-406D-8548-1C7444BBC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5939230" y="1103001"/>
              <a:ext cx="294488" cy="193742"/>
            </a:xfrm>
            <a:prstGeom prst="rect">
              <a:avLst/>
            </a:prstGeom>
          </p:spPr>
        </p:pic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C5474AEE-3FEA-4463-9F08-49F976350AAE}"/>
              </a:ext>
            </a:extLst>
          </p:cNvPr>
          <p:cNvGrpSpPr/>
          <p:nvPr/>
        </p:nvGrpSpPr>
        <p:grpSpPr>
          <a:xfrm>
            <a:off x="7415972" y="1633865"/>
            <a:ext cx="461204" cy="461192"/>
            <a:chOff x="7415972" y="1633865"/>
            <a:chExt cx="461204" cy="461192"/>
          </a:xfrm>
        </p:grpSpPr>
        <p:sp useBgFill="1">
          <p:nvSpPr>
            <p:cNvPr id="223" name="Oval 222">
              <a:extLst>
                <a:ext uri="{FF2B5EF4-FFF2-40B4-BE49-F238E27FC236}">
                  <a16:creationId xmlns:a16="http://schemas.microsoft.com/office/drawing/2014/main" id="{EA09249F-F049-42FD-B7DC-6087F0AECF76}"/>
                </a:ext>
              </a:extLst>
            </p:cNvPr>
            <p:cNvSpPr/>
            <p:nvPr/>
          </p:nvSpPr>
          <p:spPr bwMode="auto">
            <a:xfrm>
              <a:off x="7415972" y="1633865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24" name="Calendar">
              <a:extLst>
                <a:ext uri="{FF2B5EF4-FFF2-40B4-BE49-F238E27FC236}">
                  <a16:creationId xmlns:a16="http://schemas.microsoft.com/office/drawing/2014/main" id="{6FDDE89B-C386-4E5A-8E68-78508A68A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7538966" y="1755965"/>
              <a:ext cx="224742" cy="216992"/>
            </a:xfrm>
            <a:prstGeom prst="rect">
              <a:avLst/>
            </a:prstGeom>
          </p:spPr>
        </p:pic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6B9AD315-2046-4EC6-9DEE-7DE72A65B843}"/>
              </a:ext>
            </a:extLst>
          </p:cNvPr>
          <p:cNvGrpSpPr/>
          <p:nvPr/>
        </p:nvGrpSpPr>
        <p:grpSpPr>
          <a:xfrm>
            <a:off x="7882696" y="2333952"/>
            <a:ext cx="461204" cy="461192"/>
            <a:chOff x="7882696" y="2333952"/>
            <a:chExt cx="461204" cy="461192"/>
          </a:xfrm>
        </p:grpSpPr>
        <p:sp useBgFill="1">
          <p:nvSpPr>
            <p:cNvPr id="226" name="Oval 225">
              <a:extLst>
                <a:ext uri="{FF2B5EF4-FFF2-40B4-BE49-F238E27FC236}">
                  <a16:creationId xmlns:a16="http://schemas.microsoft.com/office/drawing/2014/main" id="{A750318E-7CF9-44B4-9E09-07C22718B389}"/>
                </a:ext>
              </a:extLst>
            </p:cNvPr>
            <p:cNvSpPr/>
            <p:nvPr/>
          </p:nvSpPr>
          <p:spPr bwMode="auto">
            <a:xfrm>
              <a:off x="7882696" y="2333952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27" name="Eye">
              <a:extLst>
                <a:ext uri="{FF2B5EF4-FFF2-40B4-BE49-F238E27FC236}">
                  <a16:creationId xmlns:a16="http://schemas.microsoft.com/office/drawing/2014/main" id="{287E2018-073B-495B-B98F-3377C465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7958303" y="2475427"/>
              <a:ext cx="309990" cy="178242"/>
            </a:xfrm>
            <a:prstGeom prst="rect">
              <a:avLst/>
            </a:prstGeom>
          </p:spPr>
        </p:pic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C12A8255-B925-47B9-8ADE-8500B1F12FB2}"/>
              </a:ext>
            </a:extLst>
          </p:cNvPr>
          <p:cNvGrpSpPr/>
          <p:nvPr/>
        </p:nvGrpSpPr>
        <p:grpSpPr>
          <a:xfrm>
            <a:off x="8042240" y="3174534"/>
            <a:ext cx="461204" cy="461192"/>
            <a:chOff x="8042240" y="3174534"/>
            <a:chExt cx="461204" cy="461192"/>
          </a:xfrm>
        </p:grpSpPr>
        <p:sp useBgFill="1">
          <p:nvSpPr>
            <p:cNvPr id="229" name="Oval 228">
              <a:extLst>
                <a:ext uri="{FF2B5EF4-FFF2-40B4-BE49-F238E27FC236}">
                  <a16:creationId xmlns:a16="http://schemas.microsoft.com/office/drawing/2014/main" id="{7FD43E2E-326E-4AC3-B5B0-B1585D7D4E42}"/>
                </a:ext>
              </a:extLst>
            </p:cNvPr>
            <p:cNvSpPr/>
            <p:nvPr/>
          </p:nvSpPr>
          <p:spPr bwMode="auto">
            <a:xfrm>
              <a:off x="8042240" y="31745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30" name="Airplane">
              <a:extLst>
                <a:ext uri="{FF2B5EF4-FFF2-40B4-BE49-F238E27FC236}">
                  <a16:creationId xmlns:a16="http://schemas.microsoft.com/office/drawing/2014/main" id="{6622D789-C425-4CA9-98D0-0EF57844A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8133347" y="3261761"/>
              <a:ext cx="278990" cy="286738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D47AD4CC-A353-4137-9ED0-9E42576CBD86}"/>
              </a:ext>
            </a:extLst>
          </p:cNvPr>
          <p:cNvGrpSpPr/>
          <p:nvPr/>
        </p:nvGrpSpPr>
        <p:grpSpPr>
          <a:xfrm>
            <a:off x="7867615" y="4022259"/>
            <a:ext cx="461204" cy="461192"/>
            <a:chOff x="7867615" y="4022259"/>
            <a:chExt cx="461204" cy="461192"/>
          </a:xfrm>
        </p:grpSpPr>
        <p:sp useBgFill="1">
          <p:nvSpPr>
            <p:cNvPr id="232" name="Oval 231">
              <a:extLst>
                <a:ext uri="{FF2B5EF4-FFF2-40B4-BE49-F238E27FC236}">
                  <a16:creationId xmlns:a16="http://schemas.microsoft.com/office/drawing/2014/main" id="{3DA34FB3-6AA8-4AE2-BA4E-C4123095D9DB}"/>
                </a:ext>
              </a:extLst>
            </p:cNvPr>
            <p:cNvSpPr/>
            <p:nvPr/>
          </p:nvSpPr>
          <p:spPr bwMode="auto">
            <a:xfrm>
              <a:off x="7867615" y="40222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33" name="Pen">
              <a:extLst>
                <a:ext uri="{FF2B5EF4-FFF2-40B4-BE49-F238E27FC236}">
                  <a16:creationId xmlns:a16="http://schemas.microsoft.com/office/drawing/2014/main" id="{D9DCDF14-F7D9-4004-AA77-E31BE9CC6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7985525" y="4116348"/>
              <a:ext cx="263488" cy="263488"/>
            </a:xfrm>
            <a:prstGeom prst="rect">
              <a:avLst/>
            </a:prstGeom>
          </p:spPr>
        </p:pic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AB4937DA-7F9F-458D-ACAC-C0AB2E895DED}"/>
              </a:ext>
            </a:extLst>
          </p:cNvPr>
          <p:cNvGrpSpPr/>
          <p:nvPr/>
        </p:nvGrpSpPr>
        <p:grpSpPr>
          <a:xfrm>
            <a:off x="7378665" y="4711234"/>
            <a:ext cx="461204" cy="461192"/>
            <a:chOff x="7378665" y="4711234"/>
            <a:chExt cx="461204" cy="461192"/>
          </a:xfrm>
        </p:grpSpPr>
        <p:sp useBgFill="1">
          <p:nvSpPr>
            <p:cNvPr id="235" name="Oval 234">
              <a:extLst>
                <a:ext uri="{FF2B5EF4-FFF2-40B4-BE49-F238E27FC236}">
                  <a16:creationId xmlns:a16="http://schemas.microsoft.com/office/drawing/2014/main" id="{7A52A105-B555-42F2-B6B4-B72EE5E4AA9D}"/>
                </a:ext>
              </a:extLst>
            </p:cNvPr>
            <p:cNvSpPr/>
            <p:nvPr/>
          </p:nvSpPr>
          <p:spPr bwMode="auto">
            <a:xfrm>
              <a:off x="7378665" y="47112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36" name="Language">
              <a:extLst>
                <a:ext uri="{FF2B5EF4-FFF2-40B4-BE49-F238E27FC236}">
                  <a16:creationId xmlns:a16="http://schemas.microsoft.com/office/drawing/2014/main" id="{DBE6A8DC-DC62-4965-9041-A0CF6187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7506422" y="4835111"/>
              <a:ext cx="224742" cy="232490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B2D923C-C58C-4997-86F6-A3F79A8A5482}"/>
              </a:ext>
            </a:extLst>
          </p:cNvPr>
          <p:cNvGrpSpPr/>
          <p:nvPr/>
        </p:nvGrpSpPr>
        <p:grpSpPr>
          <a:xfrm>
            <a:off x="6676990" y="5155734"/>
            <a:ext cx="461204" cy="461192"/>
            <a:chOff x="6676990" y="5155734"/>
            <a:chExt cx="461204" cy="461192"/>
          </a:xfrm>
        </p:grpSpPr>
        <p:sp useBgFill="1">
          <p:nvSpPr>
            <p:cNvPr id="238" name="Oval 237">
              <a:extLst>
                <a:ext uri="{FF2B5EF4-FFF2-40B4-BE49-F238E27FC236}">
                  <a16:creationId xmlns:a16="http://schemas.microsoft.com/office/drawing/2014/main" id="{6E3758C6-9C2C-4FAE-8360-64F49FAA1712}"/>
                </a:ext>
              </a:extLst>
            </p:cNvPr>
            <p:cNvSpPr/>
            <p:nvPr/>
          </p:nvSpPr>
          <p:spPr bwMode="auto">
            <a:xfrm>
              <a:off x="6676990" y="51557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39" name="Chips">
              <a:extLst>
                <a:ext uri="{FF2B5EF4-FFF2-40B4-BE49-F238E27FC236}">
                  <a16:creationId xmlns:a16="http://schemas.microsoft.com/office/drawing/2014/main" id="{A12DED3C-4DFC-4003-8258-39C83DE24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6764223" y="5266210"/>
              <a:ext cx="286738" cy="240240"/>
            </a:xfrm>
            <a:prstGeom prst="rect">
              <a:avLst/>
            </a:prstGeom>
          </p:spPr>
        </p:pic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AD2FCE35-6805-4BBD-9C87-D74FC8D12A6D}"/>
              </a:ext>
            </a:extLst>
          </p:cNvPr>
          <p:cNvGrpSpPr/>
          <p:nvPr/>
        </p:nvGrpSpPr>
        <p:grpSpPr>
          <a:xfrm>
            <a:off x="5029165" y="5149384"/>
            <a:ext cx="461204" cy="461192"/>
            <a:chOff x="5029165" y="5149384"/>
            <a:chExt cx="461204" cy="461192"/>
          </a:xfrm>
        </p:grpSpPr>
        <p:sp useBgFill="1">
          <p:nvSpPr>
            <p:cNvPr id="241" name="Oval 240">
              <a:extLst>
                <a:ext uri="{FF2B5EF4-FFF2-40B4-BE49-F238E27FC236}">
                  <a16:creationId xmlns:a16="http://schemas.microsoft.com/office/drawing/2014/main" id="{2DB86837-6A46-4D1B-A0C6-6A468F0A82B2}"/>
                </a:ext>
              </a:extLst>
            </p:cNvPr>
            <p:cNvSpPr/>
            <p:nvPr/>
          </p:nvSpPr>
          <p:spPr bwMode="auto">
            <a:xfrm>
              <a:off x="5029165" y="51493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42" name="Graph">
              <a:extLst>
                <a:ext uri="{FF2B5EF4-FFF2-40B4-BE49-F238E27FC236}">
                  <a16:creationId xmlns:a16="http://schemas.microsoft.com/office/drawing/2014/main" id="{D2088761-D350-4A5C-A665-79DB63F36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5139647" y="5306359"/>
              <a:ext cx="240240" cy="147242"/>
            </a:xfrm>
            <a:prstGeom prst="rect">
              <a:avLst/>
            </a:prstGeom>
          </p:spPr>
        </p:pic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DA3968C7-0A4B-4D83-AA92-F81C789AB490}"/>
              </a:ext>
            </a:extLst>
          </p:cNvPr>
          <p:cNvGrpSpPr/>
          <p:nvPr/>
        </p:nvGrpSpPr>
        <p:grpSpPr>
          <a:xfrm>
            <a:off x="4308440" y="4663609"/>
            <a:ext cx="461204" cy="461192"/>
            <a:chOff x="4308440" y="4663609"/>
            <a:chExt cx="461204" cy="461192"/>
          </a:xfrm>
        </p:grpSpPr>
        <p:sp useBgFill="1">
          <p:nvSpPr>
            <p:cNvPr id="244" name="Oval 243">
              <a:extLst>
                <a:ext uri="{FF2B5EF4-FFF2-40B4-BE49-F238E27FC236}">
                  <a16:creationId xmlns:a16="http://schemas.microsoft.com/office/drawing/2014/main" id="{06A77D17-8E23-47DD-8E72-6B63176C759C}"/>
                </a:ext>
              </a:extLst>
            </p:cNvPr>
            <p:cNvSpPr/>
            <p:nvPr/>
          </p:nvSpPr>
          <p:spPr bwMode="auto">
            <a:xfrm>
              <a:off x="4308440" y="46636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45" name="Directory">
              <a:extLst>
                <a:ext uri="{FF2B5EF4-FFF2-40B4-BE49-F238E27FC236}">
                  <a16:creationId xmlns:a16="http://schemas.microsoft.com/office/drawing/2014/main" id="{9C1E35F7-626D-490F-9DF9-71B42737D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4411172" y="4766336"/>
              <a:ext cx="255740" cy="255738"/>
            </a:xfrm>
            <a:prstGeom prst="rect">
              <a:avLst/>
            </a:prstGeom>
          </p:spPr>
        </p:pic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C45C9CF3-7C54-40E5-B167-22069CFF8216}"/>
              </a:ext>
            </a:extLst>
          </p:cNvPr>
          <p:cNvGrpSpPr/>
          <p:nvPr/>
        </p:nvGrpSpPr>
        <p:grpSpPr>
          <a:xfrm>
            <a:off x="3695665" y="3139609"/>
            <a:ext cx="461204" cy="461192"/>
            <a:chOff x="3695665" y="3139609"/>
            <a:chExt cx="461204" cy="461192"/>
          </a:xfrm>
        </p:grpSpPr>
        <p:sp useBgFill="1">
          <p:nvSpPr>
            <p:cNvPr id="247" name="Oval 246">
              <a:extLst>
                <a:ext uri="{FF2B5EF4-FFF2-40B4-BE49-F238E27FC236}">
                  <a16:creationId xmlns:a16="http://schemas.microsoft.com/office/drawing/2014/main" id="{88F80121-4EA0-4BBA-8229-DB0CF77C85E0}"/>
                </a:ext>
              </a:extLst>
            </p:cNvPr>
            <p:cNvSpPr/>
            <p:nvPr/>
          </p:nvSpPr>
          <p:spPr bwMode="auto">
            <a:xfrm>
              <a:off x="3695665" y="31396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48" name="Hand">
              <a:extLst>
                <a:ext uri="{FF2B5EF4-FFF2-40B4-BE49-F238E27FC236}">
                  <a16:creationId xmlns:a16="http://schemas.microsoft.com/office/drawing/2014/main" id="{814C5A0D-E03C-46CA-9B9A-755F8A40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3833270" y="3250085"/>
              <a:ext cx="185994" cy="240240"/>
            </a:xfrm>
            <a:prstGeom prst="rect">
              <a:avLst/>
            </a:prstGeom>
          </p:spPr>
        </p:pic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8582EA3E-9916-4B43-9897-430E28641B15}"/>
              </a:ext>
            </a:extLst>
          </p:cNvPr>
          <p:cNvGrpSpPr/>
          <p:nvPr/>
        </p:nvGrpSpPr>
        <p:grpSpPr>
          <a:xfrm>
            <a:off x="3873465" y="2307759"/>
            <a:ext cx="461204" cy="461192"/>
            <a:chOff x="3873465" y="2307759"/>
            <a:chExt cx="461204" cy="461192"/>
          </a:xfrm>
        </p:grpSpPr>
        <p:sp useBgFill="1">
          <p:nvSpPr>
            <p:cNvPr id="250" name="Oval 249">
              <a:extLst>
                <a:ext uri="{FF2B5EF4-FFF2-40B4-BE49-F238E27FC236}">
                  <a16:creationId xmlns:a16="http://schemas.microsoft.com/office/drawing/2014/main" id="{7A3DD008-E100-4171-8C62-6B451B3740F3}"/>
                </a:ext>
              </a:extLst>
            </p:cNvPr>
            <p:cNvSpPr/>
            <p:nvPr/>
          </p:nvSpPr>
          <p:spPr bwMode="auto">
            <a:xfrm>
              <a:off x="3873465" y="23077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51" name="HoloLens">
              <a:extLst>
                <a:ext uri="{FF2B5EF4-FFF2-40B4-BE49-F238E27FC236}">
                  <a16:creationId xmlns:a16="http://schemas.microsoft.com/office/drawing/2014/main" id="{838FEE77-D423-486C-B10F-807ECD7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3949072" y="2448345"/>
              <a:ext cx="309990" cy="170494"/>
            </a:xfrm>
            <a:prstGeom prst="rect">
              <a:avLst/>
            </a:prstGeom>
          </p:spPr>
        </p:pic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EDA2EFC3-1632-4DC7-A380-6BB428A98E6D}"/>
              </a:ext>
            </a:extLst>
          </p:cNvPr>
          <p:cNvGrpSpPr/>
          <p:nvPr/>
        </p:nvGrpSpPr>
        <p:grpSpPr>
          <a:xfrm>
            <a:off x="5048215" y="1136184"/>
            <a:ext cx="461204" cy="461192"/>
            <a:chOff x="5048215" y="1136184"/>
            <a:chExt cx="461204" cy="461192"/>
          </a:xfrm>
        </p:grpSpPr>
        <p:sp useBgFill="1">
          <p:nvSpPr>
            <p:cNvPr id="253" name="Oval 252">
              <a:extLst>
                <a:ext uri="{FF2B5EF4-FFF2-40B4-BE49-F238E27FC236}">
                  <a16:creationId xmlns:a16="http://schemas.microsoft.com/office/drawing/2014/main" id="{B1E2C0E3-8CFF-406F-9B7E-40FA426EEF1A}"/>
                </a:ext>
              </a:extLst>
            </p:cNvPr>
            <p:cNvSpPr/>
            <p:nvPr/>
          </p:nvSpPr>
          <p:spPr bwMode="auto">
            <a:xfrm>
              <a:off x="5048215" y="11361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54" name="Person">
              <a:extLst>
                <a:ext uri="{FF2B5EF4-FFF2-40B4-BE49-F238E27FC236}">
                  <a16:creationId xmlns:a16="http://schemas.microsoft.com/office/drawing/2014/main" id="{DBC7C211-67BA-46E5-83DF-061C9FE1B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5146184" y="1238911"/>
              <a:ext cx="255740" cy="255738"/>
            </a:xfrm>
            <a:prstGeom prst="rect">
              <a:avLst/>
            </a:prstGeom>
          </p:spPr>
        </p:pic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A5AABA8-3BA6-49CC-9402-AFE59BB5EE0B}"/>
              </a:ext>
            </a:extLst>
          </p:cNvPr>
          <p:cNvGrpSpPr/>
          <p:nvPr/>
        </p:nvGrpSpPr>
        <p:grpSpPr>
          <a:xfrm>
            <a:off x="5865398" y="5314484"/>
            <a:ext cx="461204" cy="461192"/>
            <a:chOff x="5865398" y="5314484"/>
            <a:chExt cx="461204" cy="461192"/>
          </a:xfrm>
        </p:grpSpPr>
        <p:sp useBgFill="1">
          <p:nvSpPr>
            <p:cNvPr id="256" name="Oval 255">
              <a:extLst>
                <a:ext uri="{FF2B5EF4-FFF2-40B4-BE49-F238E27FC236}">
                  <a16:creationId xmlns:a16="http://schemas.microsoft.com/office/drawing/2014/main" id="{4CA17EC0-D577-40D0-8470-BEC3D210999E}"/>
                </a:ext>
              </a:extLst>
            </p:cNvPr>
            <p:cNvSpPr/>
            <p:nvPr/>
          </p:nvSpPr>
          <p:spPr bwMode="auto">
            <a:xfrm>
              <a:off x="5865398" y="531448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57" name="Watch">
              <a:extLst>
                <a:ext uri="{FF2B5EF4-FFF2-40B4-BE49-F238E27FC236}">
                  <a16:creationId xmlns:a16="http://schemas.microsoft.com/office/drawing/2014/main" id="{24EBF9A2-90F4-4FFC-BDFF-F78853464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6014627" y="5398455"/>
              <a:ext cx="164592" cy="289995"/>
            </a:xfrm>
            <a:prstGeom prst="rect">
              <a:avLst/>
            </a:prstGeom>
          </p:spPr>
        </p:pic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525BF23-D72F-4A31-A1DC-C41234EBAF00}"/>
              </a:ext>
            </a:extLst>
          </p:cNvPr>
          <p:cNvGrpSpPr/>
          <p:nvPr/>
        </p:nvGrpSpPr>
        <p:grpSpPr>
          <a:xfrm>
            <a:off x="3711540" y="1634659"/>
            <a:ext cx="461204" cy="461192"/>
            <a:chOff x="3711540" y="1634659"/>
            <a:chExt cx="461204" cy="461192"/>
          </a:xfrm>
        </p:grpSpPr>
        <p:sp useBgFill="1">
          <p:nvSpPr>
            <p:cNvPr id="259" name="Oval 258">
              <a:extLst>
                <a:ext uri="{FF2B5EF4-FFF2-40B4-BE49-F238E27FC236}">
                  <a16:creationId xmlns:a16="http://schemas.microsoft.com/office/drawing/2014/main" id="{60C1400C-AA00-47AF-842E-398971A6ED57}"/>
                </a:ext>
              </a:extLst>
            </p:cNvPr>
            <p:cNvSpPr/>
            <p:nvPr/>
          </p:nvSpPr>
          <p:spPr bwMode="auto">
            <a:xfrm>
              <a:off x="3711540" y="163465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60" name="Smart thermostat">
              <a:extLst>
                <a:ext uri="{FF2B5EF4-FFF2-40B4-BE49-F238E27FC236}">
                  <a16:creationId xmlns:a16="http://schemas.microsoft.com/office/drawing/2014/main" id="{2AF7896C-D829-48EB-A103-C2F2B862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3802647" y="1777910"/>
              <a:ext cx="283464" cy="188976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6FE79AB-5930-4C96-83EC-05275C801B65}"/>
              </a:ext>
            </a:extLst>
          </p:cNvPr>
          <p:cNvGrpSpPr/>
          <p:nvPr/>
        </p:nvGrpSpPr>
        <p:grpSpPr>
          <a:xfrm>
            <a:off x="6692072" y="1140946"/>
            <a:ext cx="461204" cy="461192"/>
            <a:chOff x="6692072" y="1140946"/>
            <a:chExt cx="461204" cy="461192"/>
          </a:xfrm>
        </p:grpSpPr>
        <p:sp useBgFill="1">
          <p:nvSpPr>
            <p:cNvPr id="262" name="Oval 261">
              <a:extLst>
                <a:ext uri="{FF2B5EF4-FFF2-40B4-BE49-F238E27FC236}">
                  <a16:creationId xmlns:a16="http://schemas.microsoft.com/office/drawing/2014/main" id="{DEE304E8-41EC-450B-BAF2-A5CD27DF9582}"/>
                </a:ext>
              </a:extLst>
            </p:cNvPr>
            <p:cNvSpPr/>
            <p:nvPr/>
          </p:nvSpPr>
          <p:spPr bwMode="auto">
            <a:xfrm>
              <a:off x="6692072" y="1140946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63" name="Camera">
              <a:extLst>
                <a:ext uri="{FF2B5EF4-FFF2-40B4-BE49-F238E27FC236}">
                  <a16:creationId xmlns:a16="http://schemas.microsoft.com/office/drawing/2014/main" id="{8507203C-A4E9-4528-8402-7497F3A63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6794804" y="1266921"/>
              <a:ext cx="256032" cy="209481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0E44945-4314-4D22-9B39-55C94E5B8A25}"/>
              </a:ext>
            </a:extLst>
          </p:cNvPr>
          <p:cNvGrpSpPr/>
          <p:nvPr/>
        </p:nvGrpSpPr>
        <p:grpSpPr>
          <a:xfrm>
            <a:off x="8445465" y="3698409"/>
            <a:ext cx="461204" cy="461192"/>
            <a:chOff x="8445465" y="3698409"/>
            <a:chExt cx="461204" cy="461192"/>
          </a:xfrm>
        </p:grpSpPr>
        <p:sp useBgFill="1">
          <p:nvSpPr>
            <p:cNvPr id="265" name="Oval 264">
              <a:extLst>
                <a:ext uri="{FF2B5EF4-FFF2-40B4-BE49-F238E27FC236}">
                  <a16:creationId xmlns:a16="http://schemas.microsoft.com/office/drawing/2014/main" id="{3C0D5434-E95D-44AC-9AE6-A8093164E73D}"/>
                </a:ext>
              </a:extLst>
            </p:cNvPr>
            <p:cNvSpPr/>
            <p:nvPr/>
          </p:nvSpPr>
          <p:spPr bwMode="auto">
            <a:xfrm>
              <a:off x="8445465" y="36984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66" name="Controller">
              <a:extLst>
                <a:ext uri="{FF2B5EF4-FFF2-40B4-BE49-F238E27FC236}">
                  <a16:creationId xmlns:a16="http://schemas.microsoft.com/office/drawing/2014/main" id="{F64F1846-1DCD-4D0F-928D-0425D40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8524947" y="3820859"/>
              <a:ext cx="301752" cy="216642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0CE21B8-D593-4976-8D23-AFD299B22BDA}"/>
              </a:ext>
            </a:extLst>
          </p:cNvPr>
          <p:cNvGrpSpPr/>
          <p:nvPr/>
        </p:nvGrpSpPr>
        <p:grpSpPr>
          <a:xfrm>
            <a:off x="3860765" y="3990509"/>
            <a:ext cx="461204" cy="461192"/>
            <a:chOff x="3860765" y="3990509"/>
            <a:chExt cx="461204" cy="461192"/>
          </a:xfrm>
        </p:grpSpPr>
        <p:sp useBgFill="1">
          <p:nvSpPr>
            <p:cNvPr id="268" name="Oval 267">
              <a:extLst>
                <a:ext uri="{FF2B5EF4-FFF2-40B4-BE49-F238E27FC236}">
                  <a16:creationId xmlns:a16="http://schemas.microsoft.com/office/drawing/2014/main" id="{94AE0C0E-ED65-4E6D-BD1D-2D202094DBEC}"/>
                </a:ext>
              </a:extLst>
            </p:cNvPr>
            <p:cNvSpPr/>
            <p:nvPr/>
          </p:nvSpPr>
          <p:spPr bwMode="auto">
            <a:xfrm>
              <a:off x="3860765" y="3990509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39" name="Factory">
              <a:extLst>
                <a:ext uri="{FF2B5EF4-FFF2-40B4-BE49-F238E27FC236}">
                  <a16:creationId xmlns:a16="http://schemas.microsoft.com/office/drawing/2014/main" id="{7CCC3B44-38AD-43B4-8623-6A86864C3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3959622" y="4130005"/>
              <a:ext cx="265176" cy="171584"/>
            </a:xfrm>
            <a:prstGeom prst="rect">
              <a:avLst/>
            </a:prstGeom>
          </p:spPr>
        </p:pic>
      </p:grp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8B9EC98E-5F93-44FC-8F80-9132AFA7EB72}"/>
              </a:ext>
            </a:extLst>
          </p:cNvPr>
          <p:cNvGrpSpPr/>
          <p:nvPr/>
        </p:nvGrpSpPr>
        <p:grpSpPr>
          <a:xfrm>
            <a:off x="4349715" y="1599734"/>
            <a:ext cx="461204" cy="461192"/>
            <a:chOff x="4349715" y="1599734"/>
            <a:chExt cx="461204" cy="461192"/>
          </a:xfrm>
        </p:grpSpPr>
        <p:sp useBgFill="1">
          <p:nvSpPr>
            <p:cNvPr id="445" name="Oval 444">
              <a:extLst>
                <a:ext uri="{FF2B5EF4-FFF2-40B4-BE49-F238E27FC236}">
                  <a16:creationId xmlns:a16="http://schemas.microsoft.com/office/drawing/2014/main" id="{666F8896-E2B7-432E-8D5D-E64CC525F4FD}"/>
                </a:ext>
              </a:extLst>
            </p:cNvPr>
            <p:cNvSpPr/>
            <p:nvPr/>
          </p:nvSpPr>
          <p:spPr bwMode="auto">
            <a:xfrm>
              <a:off x="4349715" y="1599734"/>
              <a:ext cx="461204" cy="461192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46" name="Car">
              <a:extLst>
                <a:ext uri="{FF2B5EF4-FFF2-40B4-BE49-F238E27FC236}">
                  <a16:creationId xmlns:a16="http://schemas.microsoft.com/office/drawing/2014/main" id="{549549DF-0A44-4D9C-B20F-FC508AE6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4448572" y="1722642"/>
              <a:ext cx="265176" cy="202782"/>
            </a:xfrm>
            <a:prstGeom prst="rect">
              <a:avLst/>
            </a:prstGeom>
          </p:spPr>
        </p:pic>
      </p:grpSp>
      <p:sp>
        <p:nvSpPr>
          <p:cNvPr id="149" name="thank you">
            <a:extLst>
              <a:ext uri="{FF2B5EF4-FFF2-40B4-BE49-F238E27FC236}">
                <a16:creationId xmlns:a16="http://schemas.microsoft.com/office/drawing/2014/main" id="{14F5F47E-1BF6-4BF4-887F-4D3AF5211F44}"/>
              </a:ext>
            </a:extLst>
          </p:cNvPr>
          <p:cNvSpPr>
            <a:spLocks/>
          </p:cNvSpPr>
          <p:nvPr/>
        </p:nvSpPr>
        <p:spPr bwMode="auto">
          <a:xfrm>
            <a:off x="4034100" y="3243408"/>
            <a:ext cx="4123800" cy="3711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74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7938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 w="3175">
                  <a:noFill/>
                </a:ln>
                <a:noFill/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uLnTx/>
                <a:uFillTx/>
                <a:latin typeface="Segoe UI Semibold"/>
                <a:ea typeface="+mn-ea"/>
                <a:cs typeface="Segoe UI" pitchFamily="34" charset="0"/>
              </a:rPr>
              <a:t>Thank you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02731AD3-B6FA-4ACF-A95A-44B8B29B02ED}"/>
              </a:ext>
            </a:extLst>
          </p:cNvPr>
          <p:cNvSpPr/>
          <p:nvPr/>
        </p:nvSpPr>
        <p:spPr bwMode="auto">
          <a:xfrm>
            <a:off x="-6191371" y="2388462"/>
            <a:ext cx="2322576" cy="2084832"/>
          </a:xfrm>
          <a:prstGeom prst="rect">
            <a:avLst/>
          </a:prstGeom>
          <a:blipFill>
            <a:blip r:embed="rId7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E33D8BD5-5908-428E-BDD8-C2E2EAFF65A6}"/>
              </a:ext>
            </a:extLst>
          </p:cNvPr>
          <p:cNvSpPr/>
          <p:nvPr/>
        </p:nvSpPr>
        <p:spPr bwMode="auto">
          <a:xfrm>
            <a:off x="-3263995" y="1635583"/>
            <a:ext cx="2322576" cy="2084832"/>
          </a:xfrm>
          <a:prstGeom prst="rect">
            <a:avLst/>
          </a:prstGeom>
          <a:blipFill>
            <a:blip r:embed="rId73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7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1E54927-DBD7-4EDF-8B6E-BF70DC648BFC}"/>
              </a:ext>
            </a:extLst>
          </p:cNvPr>
          <p:cNvSpPr/>
          <p:nvPr/>
        </p:nvSpPr>
        <p:spPr bwMode="auto">
          <a:xfrm>
            <a:off x="12180841" y="-2770367"/>
            <a:ext cx="2322576" cy="2084832"/>
          </a:xfrm>
          <a:prstGeom prst="rect">
            <a:avLst/>
          </a:prstGeom>
          <a:blipFill>
            <a:blip r:embed="rId74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5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DBABB28-ABBF-45B0-845D-4444E0BA5DD8}"/>
              </a:ext>
            </a:extLst>
          </p:cNvPr>
          <p:cNvSpPr/>
          <p:nvPr/>
        </p:nvSpPr>
        <p:spPr bwMode="auto">
          <a:xfrm>
            <a:off x="1390931" y="-4913359"/>
            <a:ext cx="2322576" cy="2084832"/>
          </a:xfrm>
          <a:prstGeom prst="rect">
            <a:avLst/>
          </a:prstGeom>
          <a:blipFill>
            <a:blip r:embed="rId7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8B12511-7DD0-41CC-A021-1B8F475B03AE}"/>
              </a:ext>
            </a:extLst>
          </p:cNvPr>
          <p:cNvSpPr/>
          <p:nvPr/>
        </p:nvSpPr>
        <p:spPr bwMode="auto">
          <a:xfrm>
            <a:off x="4934707" y="-3710094"/>
            <a:ext cx="2322576" cy="2084832"/>
          </a:xfrm>
          <a:prstGeom prst="rect">
            <a:avLst/>
          </a:prstGeom>
          <a:blipFill>
            <a:blip r:embed="rId76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D0A2765-2A6F-455C-A788-4035A753DF0A}"/>
              </a:ext>
            </a:extLst>
          </p:cNvPr>
          <p:cNvSpPr/>
          <p:nvPr/>
        </p:nvSpPr>
        <p:spPr bwMode="auto">
          <a:xfrm>
            <a:off x="8320391" y="-4640321"/>
            <a:ext cx="2322576" cy="2084832"/>
          </a:xfrm>
          <a:prstGeom prst="rect">
            <a:avLst/>
          </a:prstGeom>
          <a:blipFill>
            <a:blip r:embed="rId77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4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D9EC05B-6022-4FCD-BF52-795901388F4A}"/>
              </a:ext>
            </a:extLst>
          </p:cNvPr>
          <p:cNvSpPr/>
          <p:nvPr/>
        </p:nvSpPr>
        <p:spPr bwMode="auto">
          <a:xfrm>
            <a:off x="15748381" y="1583207"/>
            <a:ext cx="2322576" cy="2084832"/>
          </a:xfrm>
          <a:prstGeom prst="rect">
            <a:avLst/>
          </a:prstGeom>
          <a:blipFill>
            <a:blip r:embed="rId78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10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9161D7E-DC21-4F2B-8335-FAD268B99060}"/>
              </a:ext>
            </a:extLst>
          </p:cNvPr>
          <p:cNvSpPr/>
          <p:nvPr/>
        </p:nvSpPr>
        <p:spPr bwMode="auto">
          <a:xfrm>
            <a:off x="4934707" y="8095478"/>
            <a:ext cx="2322576" cy="2084832"/>
          </a:xfrm>
          <a:prstGeom prst="rect">
            <a:avLst/>
          </a:prstGeom>
          <a:blipFill>
            <a:blip r:embed="rId79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8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5250BD7-E090-41F7-802A-2E552570EC47}"/>
              </a:ext>
            </a:extLst>
          </p:cNvPr>
          <p:cNvSpPr/>
          <p:nvPr/>
        </p:nvSpPr>
        <p:spPr bwMode="auto">
          <a:xfrm>
            <a:off x="13041086" y="3473850"/>
            <a:ext cx="2322576" cy="2084832"/>
          </a:xfrm>
          <a:prstGeom prst="rect">
            <a:avLst/>
          </a:prstGeom>
          <a:blipFill>
            <a:blip r:embed="rId80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9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3CEB8E4-E2ED-4770-A01B-2D4989E3E52A}"/>
              </a:ext>
            </a:extLst>
          </p:cNvPr>
          <p:cNvSpPr/>
          <p:nvPr/>
        </p:nvSpPr>
        <p:spPr bwMode="auto">
          <a:xfrm>
            <a:off x="-2561476" y="-3149623"/>
            <a:ext cx="2322576" cy="2084832"/>
          </a:xfrm>
          <a:prstGeom prst="rect">
            <a:avLst/>
          </a:prstGeom>
          <a:blipFill>
            <a:blip r:embed="rId81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2A8D6693-1D8E-4758-BF38-5950A5FC226B}"/>
              </a:ext>
            </a:extLst>
          </p:cNvPr>
          <p:cNvSpPr/>
          <p:nvPr/>
        </p:nvSpPr>
        <p:spPr bwMode="auto">
          <a:xfrm>
            <a:off x="-2773363" y="7294056"/>
            <a:ext cx="2322576" cy="2084832"/>
          </a:xfrm>
          <a:prstGeom prst="rect">
            <a:avLst/>
          </a:prstGeom>
          <a:blipFill>
            <a:blip r:embed="rId82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11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DF28CAF-47D0-48B7-8426-85A9C947D10E}"/>
              </a:ext>
            </a:extLst>
          </p:cNvPr>
          <p:cNvSpPr/>
          <p:nvPr/>
        </p:nvSpPr>
        <p:spPr bwMode="auto">
          <a:xfrm>
            <a:off x="1167384" y="8182670"/>
            <a:ext cx="2322576" cy="2084832"/>
          </a:xfrm>
          <a:prstGeom prst="rect">
            <a:avLst/>
          </a:prstGeom>
          <a:blipFill>
            <a:blip r:embed="rId83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12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D9C2815-1F4C-4850-AEAF-FDA91F48F5F1}"/>
              </a:ext>
            </a:extLst>
          </p:cNvPr>
          <p:cNvSpPr/>
          <p:nvPr/>
        </p:nvSpPr>
        <p:spPr bwMode="auto">
          <a:xfrm>
            <a:off x="12561936" y="7139336"/>
            <a:ext cx="2322576" cy="2084832"/>
          </a:xfrm>
          <a:prstGeom prst="rect">
            <a:avLst/>
          </a:prstGeom>
          <a:blipFill>
            <a:blip r:embed="rId84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15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53075371-BEF4-4535-BA47-79128F035F62}"/>
              </a:ext>
            </a:extLst>
          </p:cNvPr>
          <p:cNvSpPr/>
          <p:nvPr/>
        </p:nvSpPr>
        <p:spPr bwMode="auto">
          <a:xfrm>
            <a:off x="4934707" y="11561331"/>
            <a:ext cx="2322576" cy="2084832"/>
          </a:xfrm>
          <a:prstGeom prst="rect">
            <a:avLst/>
          </a:prstGeom>
          <a:blipFill>
            <a:blip r:embed="rId8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13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F3102BC3-59F9-42EA-B2B4-E13BB5B7C6F7}"/>
              </a:ext>
            </a:extLst>
          </p:cNvPr>
          <p:cNvSpPr/>
          <p:nvPr/>
        </p:nvSpPr>
        <p:spPr bwMode="auto">
          <a:xfrm>
            <a:off x="8324972" y="7711528"/>
            <a:ext cx="2322576" cy="2084832"/>
          </a:xfrm>
          <a:prstGeom prst="rect">
            <a:avLst/>
          </a:prstGeom>
          <a:blipFill>
            <a:blip r:embed="rId86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20560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" fill="hold"/>
                                        <p:tgtEl>
                                          <p:spTgt spid="18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-3.7037E-7 L 0 0.0537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-2.59259E-6 L 0 0.04468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" fill="hold"/>
                                        <p:tgtEl>
                                          <p:spTgt spid="17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00" fill="hold"/>
                                        <p:tgtEl>
                                          <p:spTgt spid="17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35" dur="300" fill="hold"/>
                                        <p:tgtEl>
                                          <p:spTgt spid="18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39" dur="300" fill="hold"/>
                                        <p:tgtEl>
                                          <p:spTgt spid="2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43" dur="300" fill="hold"/>
                                        <p:tgtEl>
                                          <p:spTgt spid="18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47" dur="300" fill="hold"/>
                                        <p:tgtEl>
                                          <p:spTgt spid="18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2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19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59" dur="300" fill="hold"/>
                                        <p:tgtEl>
                                          <p:spTgt spid="22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9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67" dur="300" fill="hold"/>
                                        <p:tgtEl>
                                          <p:spTgt spid="22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71" dur="300" fill="hold"/>
                                        <p:tgtEl>
                                          <p:spTgt spid="23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75" dur="300" fill="hold"/>
                                        <p:tgtEl>
                                          <p:spTgt spid="20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79" dur="300" fill="hold"/>
                                        <p:tgtEl>
                                          <p:spTgt spid="23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83" dur="300" fill="hold"/>
                                        <p:tgtEl>
                                          <p:spTgt spid="19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87" dur="300" fill="hold"/>
                                        <p:tgtEl>
                                          <p:spTgt spid="23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91" dur="300" fill="hold"/>
                                        <p:tgtEl>
                                          <p:spTgt spid="24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95" dur="300" fill="hold"/>
                                        <p:tgtEl>
                                          <p:spTgt spid="20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99" dur="300" fill="hold"/>
                                        <p:tgtEl>
                                          <p:spTgt spid="24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03" dur="300" fill="hold"/>
                                        <p:tgtEl>
                                          <p:spTgt spid="20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07" dur="300" fill="hold"/>
                                        <p:tgtEl>
                                          <p:spTgt spid="21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11" dur="300" fill="hold"/>
                                        <p:tgtEl>
                                          <p:spTgt spid="24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15" dur="300" fill="hold"/>
                                        <p:tgtEl>
                                          <p:spTgt spid="21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19" dur="300" fill="hold"/>
                                        <p:tgtEl>
                                          <p:spTgt spid="24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23" dur="300" fill="hold"/>
                                        <p:tgtEl>
                                          <p:spTgt spid="2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27" dur="300" fill="hold"/>
                                        <p:tgtEl>
                                          <p:spTgt spid="25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31" dur="300" fill="hold"/>
                                        <p:tgtEl>
                                          <p:spTgt spid="44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35" dur="300" fill="hold"/>
                                        <p:tgtEl>
                                          <p:spTgt spid="25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39" dur="300" fill="hold"/>
                                        <p:tgtEl>
                                          <p:spTgt spid="26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43" dur="300" fill="hold"/>
                                        <p:tgtEl>
                                          <p:spTgt spid="25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47" dur="300" fill="hold"/>
                                        <p:tgtEl>
                                          <p:spTgt spid="26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" presetClass="emph" presetSubtype="0" accel="10000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51" dur="300" fill="hold"/>
                                        <p:tgtEl>
                                          <p:spTgt spid="26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5" grpId="0" animBg="1"/>
      <p:bldP spid="176" grpId="0" animBg="1"/>
      <p:bldP spid="176" grpId="1" animBg="1"/>
      <p:bldP spid="177" grpId="0" animBg="1"/>
      <p:bldP spid="178" grpId="0" animBg="1"/>
      <p:bldP spid="178" grpId="1" animBg="1"/>
      <p:bldP spid="179" grpId="0" animBg="1"/>
      <p:bldP spid="180" grpId="0"/>
      <p:bldP spid="180" grpId="1"/>
      <p:bldP spid="181" grpId="0"/>
      <p:bldP spid="181" grpId="1"/>
      <p:bldP spid="182" grpId="0" animBg="1"/>
      <p:bldP spid="18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dow">
            <a:extLst>
              <a:ext uri="{FF2B5EF4-FFF2-40B4-BE49-F238E27FC236}">
                <a16:creationId xmlns:a16="http://schemas.microsoft.com/office/drawing/2014/main" id="{1C1B91EA-540B-4896-BDF5-8797CD76B7F7}"/>
              </a:ext>
            </a:extLst>
          </p:cNvPr>
          <p:cNvSpPr>
            <a:spLocks noChangeAspect="1"/>
          </p:cNvSpPr>
          <p:nvPr/>
        </p:nvSpPr>
        <p:spPr bwMode="auto">
          <a:xfrm>
            <a:off x="293687" y="292100"/>
            <a:ext cx="11604617" cy="6267388"/>
          </a:xfrm>
          <a:prstGeom prst="rect">
            <a:avLst/>
          </a:prstGeom>
          <a:solidFill>
            <a:srgbClr val="E6E6E6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6" name="H&amp;M - SHAPE FILL">
            <a:extLst>
              <a:ext uri="{FF2B5EF4-FFF2-40B4-BE49-F238E27FC236}">
                <a16:creationId xmlns:a16="http://schemas.microsoft.com/office/drawing/2014/main" id="{FAB7AC7B-2AA5-4E82-9FBB-4AFCD6796D6C}"/>
              </a:ext>
            </a:extLst>
          </p:cNvPr>
          <p:cNvSpPr/>
          <p:nvPr/>
        </p:nvSpPr>
        <p:spPr bwMode="auto">
          <a:xfrm>
            <a:off x="4942424" y="292608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7" name="Education - SHAPE FILL">
            <a:extLst>
              <a:ext uri="{FF2B5EF4-FFF2-40B4-BE49-F238E27FC236}">
                <a16:creationId xmlns:a16="http://schemas.microsoft.com/office/drawing/2014/main" id="{6AEBE76A-2921-4334-A777-F4E6F81F74A0}"/>
              </a:ext>
            </a:extLst>
          </p:cNvPr>
          <p:cNvSpPr/>
          <p:nvPr/>
        </p:nvSpPr>
        <p:spPr bwMode="auto">
          <a:xfrm>
            <a:off x="4942424" y="2386584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8" name="Royal Dutch Shell - SHAPE FILL">
            <a:extLst>
              <a:ext uri="{FF2B5EF4-FFF2-40B4-BE49-F238E27FC236}">
                <a16:creationId xmlns:a16="http://schemas.microsoft.com/office/drawing/2014/main" id="{EDD7A246-B008-4A9E-9320-C8BAE98C1530}"/>
              </a:ext>
            </a:extLst>
          </p:cNvPr>
          <p:cNvSpPr/>
          <p:nvPr/>
        </p:nvSpPr>
        <p:spPr bwMode="auto">
          <a:xfrm>
            <a:off x="4942424" y="4471416"/>
            <a:ext cx="2322576" cy="2084832"/>
          </a:xfrm>
          <a:prstGeom prst="roundRect">
            <a:avLst>
              <a:gd name="adj" fmla="val 0"/>
            </a:avLst>
          </a:prstGeom>
          <a:blipFill>
            <a:blip r:embed="rId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9" name="Power &amp; Utilities - SHAPE FILL">
            <a:extLst>
              <a:ext uri="{FF2B5EF4-FFF2-40B4-BE49-F238E27FC236}">
                <a16:creationId xmlns:a16="http://schemas.microsoft.com/office/drawing/2014/main" id="{B96170FD-368F-491A-AC6B-672FDE997D05}"/>
              </a:ext>
            </a:extLst>
          </p:cNvPr>
          <p:cNvSpPr/>
          <p:nvPr/>
        </p:nvSpPr>
        <p:spPr bwMode="auto">
          <a:xfrm>
            <a:off x="7251192" y="292608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0" name="CBRE- SHAPE FILL">
            <a:extLst>
              <a:ext uri="{FF2B5EF4-FFF2-40B4-BE49-F238E27FC236}">
                <a16:creationId xmlns:a16="http://schemas.microsoft.com/office/drawing/2014/main" id="{1804BF5B-0B8D-4495-AC78-A4AD16BAFC56}"/>
              </a:ext>
            </a:extLst>
          </p:cNvPr>
          <p:cNvSpPr/>
          <p:nvPr/>
        </p:nvSpPr>
        <p:spPr bwMode="auto">
          <a:xfrm>
            <a:off x="7251192" y="2386584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1" name="Travel &amp; Transportation - SHAPE FILL">
            <a:extLst>
              <a:ext uri="{FF2B5EF4-FFF2-40B4-BE49-F238E27FC236}">
                <a16:creationId xmlns:a16="http://schemas.microsoft.com/office/drawing/2014/main" id="{408F98D6-8259-453F-A0F9-AB1C48B3797A}"/>
              </a:ext>
            </a:extLst>
          </p:cNvPr>
          <p:cNvSpPr/>
          <p:nvPr/>
        </p:nvSpPr>
        <p:spPr bwMode="auto">
          <a:xfrm>
            <a:off x="7251192" y="4471416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3" name="Automotive - SHAPE FILL">
            <a:extLst>
              <a:ext uri="{FF2B5EF4-FFF2-40B4-BE49-F238E27FC236}">
                <a16:creationId xmlns:a16="http://schemas.microsoft.com/office/drawing/2014/main" id="{FEDEE00F-2237-4B3C-A4F0-E6A872644150}"/>
              </a:ext>
            </a:extLst>
          </p:cNvPr>
          <p:cNvSpPr/>
          <p:nvPr/>
        </p:nvSpPr>
        <p:spPr bwMode="auto">
          <a:xfrm>
            <a:off x="2615184" y="292608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4" name="Coca-Cola - SHAPE FILL">
            <a:extLst>
              <a:ext uri="{FF2B5EF4-FFF2-40B4-BE49-F238E27FC236}">
                <a16:creationId xmlns:a16="http://schemas.microsoft.com/office/drawing/2014/main" id="{F513B1D2-36F8-4D6C-8B09-6F88403B3B4D}"/>
              </a:ext>
            </a:extLst>
          </p:cNvPr>
          <p:cNvSpPr/>
          <p:nvPr/>
        </p:nvSpPr>
        <p:spPr bwMode="auto">
          <a:xfrm>
            <a:off x="2615184" y="2386584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5" name="Media &amp; Ent - SHAPE FILL">
            <a:extLst>
              <a:ext uri="{FF2B5EF4-FFF2-40B4-BE49-F238E27FC236}">
                <a16:creationId xmlns:a16="http://schemas.microsoft.com/office/drawing/2014/main" id="{B3AF1570-289D-4BA0-B04E-040A6921DB92}"/>
              </a:ext>
            </a:extLst>
          </p:cNvPr>
          <p:cNvSpPr/>
          <p:nvPr/>
        </p:nvSpPr>
        <p:spPr bwMode="auto">
          <a:xfrm>
            <a:off x="2615184" y="4471416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2" name="ZF - SHAPE FILL">
            <a:extLst>
              <a:ext uri="{FF2B5EF4-FFF2-40B4-BE49-F238E27FC236}">
                <a16:creationId xmlns:a16="http://schemas.microsoft.com/office/drawing/2014/main" id="{1132FC0C-1F54-40F9-8B72-C6CDE9589D8C}"/>
              </a:ext>
            </a:extLst>
          </p:cNvPr>
          <p:cNvSpPr/>
          <p:nvPr/>
        </p:nvSpPr>
        <p:spPr bwMode="auto">
          <a:xfrm>
            <a:off x="9580424" y="292608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3" name="Telecommunications - SHAPE FILL">
            <a:extLst>
              <a:ext uri="{FF2B5EF4-FFF2-40B4-BE49-F238E27FC236}">
                <a16:creationId xmlns:a16="http://schemas.microsoft.com/office/drawing/2014/main" id="{B393F24A-8F89-4D22-A1D8-7C14411675A2}"/>
              </a:ext>
            </a:extLst>
          </p:cNvPr>
          <p:cNvSpPr/>
          <p:nvPr/>
        </p:nvSpPr>
        <p:spPr bwMode="auto">
          <a:xfrm>
            <a:off x="9580424" y="2386584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4" name="Lilly - SHAPE FILL">
            <a:extLst>
              <a:ext uri="{FF2B5EF4-FFF2-40B4-BE49-F238E27FC236}">
                <a16:creationId xmlns:a16="http://schemas.microsoft.com/office/drawing/2014/main" id="{631687D8-53A7-492A-8433-209DEAE5802E}"/>
              </a:ext>
            </a:extLst>
          </p:cNvPr>
          <p:cNvSpPr/>
          <p:nvPr/>
        </p:nvSpPr>
        <p:spPr bwMode="auto">
          <a:xfrm>
            <a:off x="9580424" y="4471416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09" name="Case Western - SHAPE FILL">
            <a:extLst>
              <a:ext uri="{FF2B5EF4-FFF2-40B4-BE49-F238E27FC236}">
                <a16:creationId xmlns:a16="http://schemas.microsoft.com/office/drawing/2014/main" id="{EA585F1D-26D2-484F-93DA-459DE0E9AA6D}"/>
              </a:ext>
            </a:extLst>
          </p:cNvPr>
          <p:cNvSpPr/>
          <p:nvPr/>
        </p:nvSpPr>
        <p:spPr bwMode="auto">
          <a:xfrm>
            <a:off x="292608" y="292608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1" name="Government - SHAPE FILL">
            <a:extLst>
              <a:ext uri="{FF2B5EF4-FFF2-40B4-BE49-F238E27FC236}">
                <a16:creationId xmlns:a16="http://schemas.microsoft.com/office/drawing/2014/main" id="{533A3A70-FE30-48EB-85D1-3CA989E74243}"/>
              </a:ext>
            </a:extLst>
          </p:cNvPr>
          <p:cNvSpPr/>
          <p:nvPr/>
        </p:nvSpPr>
        <p:spPr bwMode="auto">
          <a:xfrm>
            <a:off x="292608" y="2386584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2" name="Buhler - SHAPE FILL">
            <a:extLst>
              <a:ext uri="{FF2B5EF4-FFF2-40B4-BE49-F238E27FC236}">
                <a16:creationId xmlns:a16="http://schemas.microsoft.com/office/drawing/2014/main" id="{3BC82B72-4D62-4B6C-9033-A4FFCFDE854E}"/>
              </a:ext>
            </a:extLst>
          </p:cNvPr>
          <p:cNvSpPr/>
          <p:nvPr/>
        </p:nvSpPr>
        <p:spPr bwMode="auto">
          <a:xfrm>
            <a:off x="292608" y="4471416"/>
            <a:ext cx="2322576" cy="2084832"/>
          </a:xfrm>
          <a:prstGeom prst="roundRect">
            <a:avLst>
              <a:gd name="adj" fmla="val 0"/>
            </a:avLst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5" name="Tint">
            <a:extLst>
              <a:ext uri="{FF2B5EF4-FFF2-40B4-BE49-F238E27FC236}">
                <a16:creationId xmlns:a16="http://schemas.microsoft.com/office/drawing/2014/main" id="{C1199215-31B8-49C0-9909-86905EBAC9A0}"/>
              </a:ext>
            </a:extLst>
          </p:cNvPr>
          <p:cNvSpPr>
            <a:spLocks/>
          </p:cNvSpPr>
          <p:nvPr/>
        </p:nvSpPr>
        <p:spPr bwMode="auto">
          <a:xfrm>
            <a:off x="4935534" y="4474656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6" name="Tint">
            <a:extLst>
              <a:ext uri="{FF2B5EF4-FFF2-40B4-BE49-F238E27FC236}">
                <a16:creationId xmlns:a16="http://schemas.microsoft.com/office/drawing/2014/main" id="{B3472D80-D21B-420B-AEFA-77E3CCB30CB8}"/>
              </a:ext>
            </a:extLst>
          </p:cNvPr>
          <p:cNvSpPr>
            <a:spLocks/>
          </p:cNvSpPr>
          <p:nvPr/>
        </p:nvSpPr>
        <p:spPr bwMode="auto">
          <a:xfrm>
            <a:off x="2614610" y="4474656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7" name="Tint">
            <a:extLst>
              <a:ext uri="{FF2B5EF4-FFF2-40B4-BE49-F238E27FC236}">
                <a16:creationId xmlns:a16="http://schemas.microsoft.com/office/drawing/2014/main" id="{A71D3D96-BC77-4E97-924A-C09F6A69B22C}"/>
              </a:ext>
            </a:extLst>
          </p:cNvPr>
          <p:cNvSpPr>
            <a:spLocks/>
          </p:cNvSpPr>
          <p:nvPr/>
        </p:nvSpPr>
        <p:spPr bwMode="auto">
          <a:xfrm>
            <a:off x="9574479" y="4474656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8" name="Tint">
            <a:extLst>
              <a:ext uri="{FF2B5EF4-FFF2-40B4-BE49-F238E27FC236}">
                <a16:creationId xmlns:a16="http://schemas.microsoft.com/office/drawing/2014/main" id="{7A5F2BD7-EBC1-4D95-8258-7E37B5A4392F}"/>
              </a:ext>
            </a:extLst>
          </p:cNvPr>
          <p:cNvSpPr>
            <a:spLocks/>
          </p:cNvSpPr>
          <p:nvPr/>
        </p:nvSpPr>
        <p:spPr bwMode="auto">
          <a:xfrm>
            <a:off x="293687" y="4474656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9" name="plant_3">
            <a:extLst>
              <a:ext uri="{FF2B5EF4-FFF2-40B4-BE49-F238E27FC236}">
                <a16:creationId xmlns:a16="http://schemas.microsoft.com/office/drawing/2014/main" id="{0718BEEC-2D6B-4A72-9B54-0F3C2782C4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93525" y="5240467"/>
            <a:ext cx="324149" cy="553211"/>
          </a:xfrm>
          <a:custGeom>
            <a:avLst/>
            <a:gdLst>
              <a:gd name="T0" fmla="*/ 130 w 205"/>
              <a:gd name="T1" fmla="*/ 78 h 355"/>
              <a:gd name="T2" fmla="*/ 102 w 205"/>
              <a:gd name="T3" fmla="*/ 106 h 355"/>
              <a:gd name="T4" fmla="*/ 73 w 205"/>
              <a:gd name="T5" fmla="*/ 77 h 355"/>
              <a:gd name="T6" fmla="*/ 73 w 205"/>
              <a:gd name="T7" fmla="*/ 47 h 355"/>
              <a:gd name="T8" fmla="*/ 102 w 205"/>
              <a:gd name="T9" fmla="*/ 76 h 355"/>
              <a:gd name="T10" fmla="*/ 130 w 205"/>
              <a:gd name="T11" fmla="*/ 48 h 355"/>
              <a:gd name="T12" fmla="*/ 73 w 205"/>
              <a:gd name="T13" fmla="*/ 17 h 355"/>
              <a:gd name="T14" fmla="*/ 102 w 205"/>
              <a:gd name="T15" fmla="*/ 46 h 355"/>
              <a:gd name="T16" fmla="*/ 130 w 205"/>
              <a:gd name="T17" fmla="*/ 18 h 355"/>
              <a:gd name="T18" fmla="*/ 102 w 205"/>
              <a:gd name="T19" fmla="*/ 0 h 355"/>
              <a:gd name="T20" fmla="*/ 102 w 205"/>
              <a:gd name="T21" fmla="*/ 46 h 355"/>
              <a:gd name="T22" fmla="*/ 146 w 205"/>
              <a:gd name="T23" fmla="*/ 137 h 355"/>
              <a:gd name="T24" fmla="*/ 174 w 205"/>
              <a:gd name="T25" fmla="*/ 166 h 355"/>
              <a:gd name="T26" fmla="*/ 202 w 205"/>
              <a:gd name="T27" fmla="*/ 138 h 355"/>
              <a:gd name="T28" fmla="*/ 146 w 205"/>
              <a:gd name="T29" fmla="*/ 107 h 355"/>
              <a:gd name="T30" fmla="*/ 174 w 205"/>
              <a:gd name="T31" fmla="*/ 136 h 355"/>
              <a:gd name="T32" fmla="*/ 202 w 205"/>
              <a:gd name="T33" fmla="*/ 108 h 355"/>
              <a:gd name="T34" fmla="*/ 146 w 205"/>
              <a:gd name="T35" fmla="*/ 77 h 355"/>
              <a:gd name="T36" fmla="*/ 174 w 205"/>
              <a:gd name="T37" fmla="*/ 106 h 355"/>
              <a:gd name="T38" fmla="*/ 202 w 205"/>
              <a:gd name="T39" fmla="*/ 78 h 355"/>
              <a:gd name="T40" fmla="*/ 174 w 205"/>
              <a:gd name="T41" fmla="*/ 60 h 355"/>
              <a:gd name="T42" fmla="*/ 174 w 205"/>
              <a:gd name="T43" fmla="*/ 106 h 355"/>
              <a:gd name="T44" fmla="*/ 5 w 205"/>
              <a:gd name="T45" fmla="*/ 137 h 355"/>
              <a:gd name="T46" fmla="*/ 34 w 205"/>
              <a:gd name="T47" fmla="*/ 166 h 355"/>
              <a:gd name="T48" fmla="*/ 62 w 205"/>
              <a:gd name="T49" fmla="*/ 138 h 355"/>
              <a:gd name="T50" fmla="*/ 5 w 205"/>
              <a:gd name="T51" fmla="*/ 107 h 355"/>
              <a:gd name="T52" fmla="*/ 34 w 205"/>
              <a:gd name="T53" fmla="*/ 136 h 355"/>
              <a:gd name="T54" fmla="*/ 62 w 205"/>
              <a:gd name="T55" fmla="*/ 108 h 355"/>
              <a:gd name="T56" fmla="*/ 5 w 205"/>
              <a:gd name="T57" fmla="*/ 77 h 355"/>
              <a:gd name="T58" fmla="*/ 34 w 205"/>
              <a:gd name="T59" fmla="*/ 106 h 355"/>
              <a:gd name="T60" fmla="*/ 62 w 205"/>
              <a:gd name="T61" fmla="*/ 78 h 355"/>
              <a:gd name="T62" fmla="*/ 34 w 205"/>
              <a:gd name="T63" fmla="*/ 60 h 355"/>
              <a:gd name="T64" fmla="*/ 34 w 205"/>
              <a:gd name="T65" fmla="*/ 106 h 355"/>
              <a:gd name="T66" fmla="*/ 34 w 205"/>
              <a:gd name="T67" fmla="*/ 208 h 355"/>
              <a:gd name="T68" fmla="*/ 34 w 205"/>
              <a:gd name="T69" fmla="*/ 166 h 355"/>
              <a:gd name="T70" fmla="*/ 102 w 205"/>
              <a:gd name="T71" fmla="*/ 106 h 355"/>
              <a:gd name="T72" fmla="*/ 102 w 205"/>
              <a:gd name="T73" fmla="*/ 252 h 355"/>
              <a:gd name="T74" fmla="*/ 174 w 205"/>
              <a:gd name="T75" fmla="*/ 166 h 355"/>
              <a:gd name="T76" fmla="*/ 174 w 205"/>
              <a:gd name="T77" fmla="*/ 204 h 355"/>
              <a:gd name="T78" fmla="*/ 31 w 205"/>
              <a:gd name="T79" fmla="*/ 294 h 355"/>
              <a:gd name="T80" fmla="*/ 88 w 205"/>
              <a:gd name="T81" fmla="*/ 349 h 355"/>
              <a:gd name="T82" fmla="*/ 78 w 205"/>
              <a:gd name="T83" fmla="*/ 270 h 355"/>
              <a:gd name="T84" fmla="*/ 2 w 205"/>
              <a:gd name="T85" fmla="*/ 173 h 355"/>
              <a:gd name="T86" fmla="*/ 31 w 205"/>
              <a:gd name="T87" fmla="*/ 294 h 355"/>
              <a:gd name="T88" fmla="*/ 174 w 205"/>
              <a:gd name="T89" fmla="*/ 294 h 355"/>
              <a:gd name="T90" fmla="*/ 203 w 205"/>
              <a:gd name="T91" fmla="*/ 173 h 355"/>
              <a:gd name="T92" fmla="*/ 127 w 205"/>
              <a:gd name="T93" fmla="*/ 270 h 355"/>
              <a:gd name="T94" fmla="*/ 117 w 205"/>
              <a:gd name="T95" fmla="*/ 349 h 355"/>
              <a:gd name="T96" fmla="*/ 174 w 205"/>
              <a:gd name="T97" fmla="*/ 294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5" h="355">
                <a:moveTo>
                  <a:pt x="130" y="78"/>
                </a:moveTo>
                <a:cubicBezTo>
                  <a:pt x="102" y="106"/>
                  <a:pt x="102" y="106"/>
                  <a:pt x="102" y="106"/>
                </a:cubicBezTo>
                <a:cubicBezTo>
                  <a:pt x="73" y="77"/>
                  <a:pt x="73" y="77"/>
                  <a:pt x="73" y="77"/>
                </a:cubicBezTo>
                <a:moveTo>
                  <a:pt x="73" y="47"/>
                </a:moveTo>
                <a:cubicBezTo>
                  <a:pt x="102" y="76"/>
                  <a:pt x="102" y="76"/>
                  <a:pt x="102" y="76"/>
                </a:cubicBezTo>
                <a:cubicBezTo>
                  <a:pt x="130" y="48"/>
                  <a:pt x="130" y="48"/>
                  <a:pt x="130" y="48"/>
                </a:cubicBezTo>
                <a:moveTo>
                  <a:pt x="73" y="17"/>
                </a:moveTo>
                <a:cubicBezTo>
                  <a:pt x="102" y="46"/>
                  <a:pt x="102" y="46"/>
                  <a:pt x="102" y="46"/>
                </a:cubicBezTo>
                <a:cubicBezTo>
                  <a:pt x="130" y="18"/>
                  <a:pt x="130" y="18"/>
                  <a:pt x="130" y="18"/>
                </a:cubicBezTo>
                <a:moveTo>
                  <a:pt x="102" y="0"/>
                </a:moveTo>
                <a:cubicBezTo>
                  <a:pt x="102" y="46"/>
                  <a:pt x="102" y="46"/>
                  <a:pt x="102" y="46"/>
                </a:cubicBezTo>
                <a:moveTo>
                  <a:pt x="146" y="137"/>
                </a:moveTo>
                <a:cubicBezTo>
                  <a:pt x="174" y="166"/>
                  <a:pt x="174" y="166"/>
                  <a:pt x="174" y="166"/>
                </a:cubicBezTo>
                <a:cubicBezTo>
                  <a:pt x="202" y="138"/>
                  <a:pt x="202" y="138"/>
                  <a:pt x="202" y="138"/>
                </a:cubicBezTo>
                <a:moveTo>
                  <a:pt x="146" y="107"/>
                </a:moveTo>
                <a:cubicBezTo>
                  <a:pt x="174" y="136"/>
                  <a:pt x="174" y="136"/>
                  <a:pt x="174" y="136"/>
                </a:cubicBezTo>
                <a:cubicBezTo>
                  <a:pt x="202" y="108"/>
                  <a:pt x="202" y="108"/>
                  <a:pt x="202" y="108"/>
                </a:cubicBezTo>
                <a:moveTo>
                  <a:pt x="146" y="77"/>
                </a:moveTo>
                <a:cubicBezTo>
                  <a:pt x="174" y="106"/>
                  <a:pt x="174" y="106"/>
                  <a:pt x="174" y="106"/>
                </a:cubicBezTo>
                <a:cubicBezTo>
                  <a:pt x="202" y="78"/>
                  <a:pt x="202" y="78"/>
                  <a:pt x="202" y="78"/>
                </a:cubicBezTo>
                <a:moveTo>
                  <a:pt x="174" y="60"/>
                </a:moveTo>
                <a:cubicBezTo>
                  <a:pt x="174" y="106"/>
                  <a:pt x="174" y="106"/>
                  <a:pt x="174" y="106"/>
                </a:cubicBezTo>
                <a:moveTo>
                  <a:pt x="5" y="137"/>
                </a:moveTo>
                <a:cubicBezTo>
                  <a:pt x="34" y="166"/>
                  <a:pt x="34" y="166"/>
                  <a:pt x="34" y="166"/>
                </a:cubicBezTo>
                <a:cubicBezTo>
                  <a:pt x="62" y="138"/>
                  <a:pt x="62" y="138"/>
                  <a:pt x="62" y="138"/>
                </a:cubicBezTo>
                <a:moveTo>
                  <a:pt x="5" y="107"/>
                </a:moveTo>
                <a:cubicBezTo>
                  <a:pt x="34" y="136"/>
                  <a:pt x="34" y="136"/>
                  <a:pt x="34" y="136"/>
                </a:cubicBezTo>
                <a:cubicBezTo>
                  <a:pt x="62" y="108"/>
                  <a:pt x="62" y="108"/>
                  <a:pt x="62" y="108"/>
                </a:cubicBezTo>
                <a:moveTo>
                  <a:pt x="5" y="77"/>
                </a:moveTo>
                <a:cubicBezTo>
                  <a:pt x="34" y="106"/>
                  <a:pt x="34" y="106"/>
                  <a:pt x="34" y="106"/>
                </a:cubicBezTo>
                <a:cubicBezTo>
                  <a:pt x="62" y="78"/>
                  <a:pt x="62" y="78"/>
                  <a:pt x="62" y="78"/>
                </a:cubicBezTo>
                <a:moveTo>
                  <a:pt x="34" y="60"/>
                </a:moveTo>
                <a:cubicBezTo>
                  <a:pt x="34" y="106"/>
                  <a:pt x="34" y="106"/>
                  <a:pt x="34" y="106"/>
                </a:cubicBezTo>
                <a:moveTo>
                  <a:pt x="34" y="208"/>
                </a:moveTo>
                <a:cubicBezTo>
                  <a:pt x="34" y="166"/>
                  <a:pt x="34" y="166"/>
                  <a:pt x="34" y="166"/>
                </a:cubicBezTo>
                <a:moveTo>
                  <a:pt x="102" y="106"/>
                </a:moveTo>
                <a:cubicBezTo>
                  <a:pt x="102" y="252"/>
                  <a:pt x="102" y="252"/>
                  <a:pt x="102" y="252"/>
                </a:cubicBezTo>
                <a:moveTo>
                  <a:pt x="174" y="166"/>
                </a:moveTo>
                <a:cubicBezTo>
                  <a:pt x="174" y="204"/>
                  <a:pt x="174" y="204"/>
                  <a:pt x="174" y="204"/>
                </a:cubicBezTo>
                <a:moveTo>
                  <a:pt x="31" y="294"/>
                </a:moveTo>
                <a:cubicBezTo>
                  <a:pt x="45" y="323"/>
                  <a:pt x="75" y="355"/>
                  <a:pt x="88" y="349"/>
                </a:cubicBezTo>
                <a:cubicBezTo>
                  <a:pt x="101" y="342"/>
                  <a:pt x="97" y="307"/>
                  <a:pt x="78" y="270"/>
                </a:cubicBezTo>
                <a:cubicBezTo>
                  <a:pt x="60" y="233"/>
                  <a:pt x="3" y="173"/>
                  <a:pt x="2" y="173"/>
                </a:cubicBezTo>
                <a:cubicBezTo>
                  <a:pt x="0" y="172"/>
                  <a:pt x="17" y="264"/>
                  <a:pt x="31" y="294"/>
                </a:cubicBezTo>
                <a:close/>
                <a:moveTo>
                  <a:pt x="174" y="294"/>
                </a:moveTo>
                <a:cubicBezTo>
                  <a:pt x="189" y="264"/>
                  <a:pt x="205" y="172"/>
                  <a:pt x="203" y="173"/>
                </a:cubicBezTo>
                <a:cubicBezTo>
                  <a:pt x="202" y="173"/>
                  <a:pt x="145" y="233"/>
                  <a:pt x="127" y="270"/>
                </a:cubicBezTo>
                <a:cubicBezTo>
                  <a:pt x="109" y="307"/>
                  <a:pt x="104" y="342"/>
                  <a:pt x="117" y="349"/>
                </a:cubicBezTo>
                <a:cubicBezTo>
                  <a:pt x="130" y="355"/>
                  <a:pt x="160" y="323"/>
                  <a:pt x="174" y="294"/>
                </a:cubicBezTo>
                <a:close/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60" name="oil rig">
            <a:extLst>
              <a:ext uri="{FF2B5EF4-FFF2-40B4-BE49-F238E27FC236}">
                <a16:creationId xmlns:a16="http://schemas.microsoft.com/office/drawing/2014/main" id="{D81DE7AA-7209-4071-B12E-2E806F1B282F}"/>
              </a:ext>
            </a:extLst>
          </p:cNvPr>
          <p:cNvSpPr>
            <a:spLocks noChangeAspect="1"/>
          </p:cNvSpPr>
          <p:nvPr/>
        </p:nvSpPr>
        <p:spPr>
          <a:xfrm>
            <a:off x="5965331" y="5182380"/>
            <a:ext cx="264231" cy="669385"/>
          </a:xfrm>
          <a:custGeom>
            <a:avLst/>
            <a:gdLst>
              <a:gd name="connsiteX0" fmla="*/ 60960 w 1285875"/>
              <a:gd name="connsiteY0" fmla="*/ 2951798 h 3257550"/>
              <a:gd name="connsiteX1" fmla="*/ 358140 w 1285875"/>
              <a:gd name="connsiteY1" fmla="*/ 1152525 h 3257550"/>
              <a:gd name="connsiteX2" fmla="*/ 670560 w 1285875"/>
              <a:gd name="connsiteY2" fmla="*/ 1152525 h 3257550"/>
              <a:gd name="connsiteX3" fmla="*/ 1280160 w 1285875"/>
              <a:gd name="connsiteY3" fmla="*/ 2951798 h 3257550"/>
              <a:gd name="connsiteX4" fmla="*/ 982980 w 1285875"/>
              <a:gd name="connsiteY4" fmla="*/ 1152525 h 3257550"/>
              <a:gd name="connsiteX5" fmla="*/ 670560 w 1285875"/>
              <a:gd name="connsiteY5" fmla="*/ 1152525 h 3257550"/>
              <a:gd name="connsiteX6" fmla="*/ 670560 w 1285875"/>
              <a:gd name="connsiteY6" fmla="*/ 3249930 h 3257550"/>
              <a:gd name="connsiteX7" fmla="*/ 1203008 w 1285875"/>
              <a:gd name="connsiteY7" fmla="*/ 696278 h 3257550"/>
              <a:gd name="connsiteX8" fmla="*/ 982980 w 1285875"/>
              <a:gd name="connsiteY8" fmla="*/ 476250 h 3257550"/>
              <a:gd name="connsiteX9" fmla="*/ 762953 w 1285875"/>
              <a:gd name="connsiteY9" fmla="*/ 696278 h 3257550"/>
              <a:gd name="connsiteX10" fmla="*/ 762953 w 1285875"/>
              <a:gd name="connsiteY10" fmla="*/ 938213 h 3257550"/>
              <a:gd name="connsiteX11" fmla="*/ 594360 w 1285875"/>
              <a:gd name="connsiteY11" fmla="*/ 934403 h 3257550"/>
              <a:gd name="connsiteX12" fmla="*/ 594360 w 1285875"/>
              <a:gd name="connsiteY12" fmla="*/ 303848 h 3257550"/>
              <a:gd name="connsiteX13" fmla="*/ 303848 w 1285875"/>
              <a:gd name="connsiteY13" fmla="*/ 14288 h 3257550"/>
              <a:gd name="connsiteX14" fmla="*/ 14288 w 1285875"/>
              <a:gd name="connsiteY14" fmla="*/ 303848 h 3257550"/>
              <a:gd name="connsiteX15" fmla="*/ 670560 w 1285875"/>
              <a:gd name="connsiteY15" fmla="*/ 2916555 h 3257550"/>
              <a:gd name="connsiteX16" fmla="*/ 1166813 w 1285875"/>
              <a:gd name="connsiteY16" fmla="*/ 2265998 h 3257550"/>
              <a:gd name="connsiteX17" fmla="*/ 670560 w 1285875"/>
              <a:gd name="connsiteY17" fmla="*/ 2011680 h 3257550"/>
              <a:gd name="connsiteX18" fmla="*/ 1058228 w 1285875"/>
              <a:gd name="connsiteY18" fmla="*/ 1606868 h 3257550"/>
              <a:gd name="connsiteX19" fmla="*/ 670560 w 1285875"/>
              <a:gd name="connsiteY19" fmla="*/ 1652588 h 3257550"/>
              <a:gd name="connsiteX20" fmla="*/ 1110615 w 1285875"/>
              <a:gd name="connsiteY20" fmla="*/ 1924050 h 3257550"/>
              <a:gd name="connsiteX21" fmla="*/ 670560 w 1285875"/>
              <a:gd name="connsiteY21" fmla="*/ 2411730 h 3257550"/>
              <a:gd name="connsiteX22" fmla="*/ 1236345 w 1285875"/>
              <a:gd name="connsiteY22" fmla="*/ 2684145 h 3257550"/>
              <a:gd name="connsiteX23" fmla="*/ 282893 w 1285875"/>
              <a:gd name="connsiteY23" fmla="*/ 1606868 h 3257550"/>
              <a:gd name="connsiteX24" fmla="*/ 670560 w 1285875"/>
              <a:gd name="connsiteY24" fmla="*/ 2011680 h 3257550"/>
              <a:gd name="connsiteX25" fmla="*/ 174308 w 1285875"/>
              <a:gd name="connsiteY25" fmla="*/ 2265998 h 3257550"/>
              <a:gd name="connsiteX26" fmla="*/ 670560 w 1285875"/>
              <a:gd name="connsiteY26" fmla="*/ 2916555 h 3257550"/>
              <a:gd name="connsiteX27" fmla="*/ 104775 w 1285875"/>
              <a:gd name="connsiteY27" fmla="*/ 2684145 h 3257550"/>
              <a:gd name="connsiteX28" fmla="*/ 670560 w 1285875"/>
              <a:gd name="connsiteY28" fmla="*/ 2411730 h 3257550"/>
              <a:gd name="connsiteX29" fmla="*/ 230505 w 1285875"/>
              <a:gd name="connsiteY29" fmla="*/ 1924050 h 3257550"/>
              <a:gd name="connsiteX30" fmla="*/ 670560 w 1285875"/>
              <a:gd name="connsiteY30" fmla="*/ 1652588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85875" h="3257550">
                <a:moveTo>
                  <a:pt x="60960" y="2951798"/>
                </a:moveTo>
                <a:lnTo>
                  <a:pt x="358140" y="1152525"/>
                </a:lnTo>
                <a:lnTo>
                  <a:pt x="670560" y="1152525"/>
                </a:lnTo>
                <a:moveTo>
                  <a:pt x="1280160" y="2951798"/>
                </a:moveTo>
                <a:lnTo>
                  <a:pt x="982980" y="1152525"/>
                </a:lnTo>
                <a:lnTo>
                  <a:pt x="670560" y="1152525"/>
                </a:lnTo>
                <a:lnTo>
                  <a:pt x="670560" y="3249930"/>
                </a:lnTo>
                <a:moveTo>
                  <a:pt x="1203008" y="696278"/>
                </a:moveTo>
                <a:cubicBezTo>
                  <a:pt x="1203008" y="575310"/>
                  <a:pt x="1104900" y="476250"/>
                  <a:pt x="982980" y="476250"/>
                </a:cubicBezTo>
                <a:cubicBezTo>
                  <a:pt x="861060" y="476250"/>
                  <a:pt x="762953" y="574358"/>
                  <a:pt x="762953" y="696278"/>
                </a:cubicBezTo>
                <a:lnTo>
                  <a:pt x="762953" y="938213"/>
                </a:lnTo>
                <a:moveTo>
                  <a:pt x="594360" y="934403"/>
                </a:moveTo>
                <a:lnTo>
                  <a:pt x="594360" y="303848"/>
                </a:lnTo>
                <a:cubicBezTo>
                  <a:pt x="594360" y="143828"/>
                  <a:pt x="464820" y="14288"/>
                  <a:pt x="303848" y="14288"/>
                </a:cubicBezTo>
                <a:cubicBezTo>
                  <a:pt x="142875" y="14288"/>
                  <a:pt x="14288" y="143828"/>
                  <a:pt x="14288" y="303848"/>
                </a:cubicBezTo>
                <a:moveTo>
                  <a:pt x="670560" y="2916555"/>
                </a:moveTo>
                <a:lnTo>
                  <a:pt x="1166813" y="2265998"/>
                </a:lnTo>
                <a:lnTo>
                  <a:pt x="670560" y="2011680"/>
                </a:lnTo>
                <a:lnTo>
                  <a:pt x="1058228" y="1606868"/>
                </a:lnTo>
                <a:moveTo>
                  <a:pt x="670560" y="1652588"/>
                </a:moveTo>
                <a:lnTo>
                  <a:pt x="1110615" y="1924050"/>
                </a:lnTo>
                <a:lnTo>
                  <a:pt x="670560" y="2411730"/>
                </a:lnTo>
                <a:lnTo>
                  <a:pt x="1236345" y="2684145"/>
                </a:lnTo>
                <a:moveTo>
                  <a:pt x="282893" y="1606868"/>
                </a:moveTo>
                <a:lnTo>
                  <a:pt x="670560" y="2011680"/>
                </a:lnTo>
                <a:lnTo>
                  <a:pt x="174308" y="2265998"/>
                </a:lnTo>
                <a:lnTo>
                  <a:pt x="670560" y="2916555"/>
                </a:lnTo>
                <a:moveTo>
                  <a:pt x="104775" y="2684145"/>
                </a:moveTo>
                <a:lnTo>
                  <a:pt x="670560" y="2411730"/>
                </a:lnTo>
                <a:lnTo>
                  <a:pt x="230505" y="1924050"/>
                </a:lnTo>
                <a:lnTo>
                  <a:pt x="670560" y="1652588"/>
                </a:ln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61" name="Freeform 9" title="Icon of a heart with a heartbeat monitor line through the middle">
            <a:extLst>
              <a:ext uri="{FF2B5EF4-FFF2-40B4-BE49-F238E27FC236}">
                <a16:creationId xmlns:a16="http://schemas.microsoft.com/office/drawing/2014/main" id="{CBA631C0-8EBC-41BC-AC47-0B9698291C92}"/>
              </a:ext>
            </a:extLst>
          </p:cNvPr>
          <p:cNvSpPr>
            <a:spLocks noChangeAspect="1"/>
          </p:cNvSpPr>
          <p:nvPr/>
        </p:nvSpPr>
        <p:spPr bwMode="auto">
          <a:xfrm>
            <a:off x="10462800" y="5285386"/>
            <a:ext cx="547185" cy="463373"/>
          </a:xfrm>
          <a:custGeom>
            <a:avLst/>
            <a:gdLst>
              <a:gd name="T0" fmla="*/ 36 w 3778"/>
              <a:gd name="T1" fmla="*/ 1130 h 3199"/>
              <a:gd name="T2" fmla="*/ 19 w 3778"/>
              <a:gd name="T3" fmla="*/ 1010 h 3199"/>
              <a:gd name="T4" fmla="*/ 291 w 3778"/>
              <a:gd name="T5" fmla="*/ 276 h 3199"/>
              <a:gd name="T6" fmla="*/ 958 w 3778"/>
              <a:gd name="T7" fmla="*/ 0 h 3199"/>
              <a:gd name="T8" fmla="*/ 1624 w 3778"/>
              <a:gd name="T9" fmla="*/ 276 h 3199"/>
              <a:gd name="T10" fmla="*/ 1895 w 3778"/>
              <a:gd name="T11" fmla="*/ 547 h 3199"/>
              <a:gd name="T12" fmla="*/ 2166 w 3778"/>
              <a:gd name="T13" fmla="*/ 276 h 3199"/>
              <a:gd name="T14" fmla="*/ 2833 w 3778"/>
              <a:gd name="T15" fmla="*/ 0 h 3199"/>
              <a:gd name="T16" fmla="*/ 3499 w 3778"/>
              <a:gd name="T17" fmla="*/ 276 h 3199"/>
              <a:gd name="T18" fmla="*/ 3771 w 3778"/>
              <a:gd name="T19" fmla="*/ 906 h 3199"/>
              <a:gd name="T20" fmla="*/ 3579 w 3778"/>
              <a:gd name="T21" fmla="*/ 1510 h 3199"/>
              <a:gd name="T22" fmla="*/ 2768 w 3778"/>
              <a:gd name="T23" fmla="*/ 1510 h 3199"/>
              <a:gd name="T24" fmla="*/ 2520 w 3778"/>
              <a:gd name="T25" fmla="*/ 1262 h 3199"/>
              <a:gd name="T26" fmla="*/ 1895 w 3778"/>
              <a:gd name="T27" fmla="*/ 1887 h 3199"/>
              <a:gd name="T28" fmla="*/ 1020 w 3778"/>
              <a:gd name="T29" fmla="*/ 1012 h 3199"/>
              <a:gd name="T30" fmla="*/ 522 w 3778"/>
              <a:gd name="T31" fmla="*/ 1510 h 3199"/>
              <a:gd name="T32" fmla="*/ 207 w 3778"/>
              <a:gd name="T33" fmla="*/ 1511 h 3199"/>
              <a:gd name="T34" fmla="*/ 1895 w 3778"/>
              <a:gd name="T35" fmla="*/ 3199 h 3199"/>
              <a:gd name="T36" fmla="*/ 3214 w 3778"/>
              <a:gd name="T37" fmla="*/ 1879 h 3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78" h="3199">
                <a:moveTo>
                  <a:pt x="36" y="1130"/>
                </a:moveTo>
                <a:cubicBezTo>
                  <a:pt x="19" y="1010"/>
                  <a:pt x="19" y="1010"/>
                  <a:pt x="19" y="1010"/>
                </a:cubicBezTo>
                <a:cubicBezTo>
                  <a:pt x="0" y="738"/>
                  <a:pt x="98" y="469"/>
                  <a:pt x="291" y="276"/>
                </a:cubicBezTo>
                <a:cubicBezTo>
                  <a:pt x="469" y="98"/>
                  <a:pt x="706" y="0"/>
                  <a:pt x="958" y="0"/>
                </a:cubicBezTo>
                <a:cubicBezTo>
                  <a:pt x="1209" y="0"/>
                  <a:pt x="1446" y="98"/>
                  <a:pt x="1624" y="276"/>
                </a:cubicBezTo>
                <a:cubicBezTo>
                  <a:pt x="1895" y="547"/>
                  <a:pt x="1895" y="547"/>
                  <a:pt x="1895" y="547"/>
                </a:cubicBezTo>
                <a:cubicBezTo>
                  <a:pt x="2166" y="276"/>
                  <a:pt x="2166" y="276"/>
                  <a:pt x="2166" y="276"/>
                </a:cubicBezTo>
                <a:cubicBezTo>
                  <a:pt x="2344" y="98"/>
                  <a:pt x="2581" y="0"/>
                  <a:pt x="2833" y="0"/>
                </a:cubicBezTo>
                <a:cubicBezTo>
                  <a:pt x="3084" y="0"/>
                  <a:pt x="3321" y="98"/>
                  <a:pt x="3499" y="276"/>
                </a:cubicBezTo>
                <a:cubicBezTo>
                  <a:pt x="3667" y="444"/>
                  <a:pt x="3764" y="668"/>
                  <a:pt x="3771" y="906"/>
                </a:cubicBezTo>
                <a:cubicBezTo>
                  <a:pt x="3778" y="1125"/>
                  <a:pt x="3710" y="1337"/>
                  <a:pt x="3579" y="1510"/>
                </a:cubicBezTo>
                <a:cubicBezTo>
                  <a:pt x="2768" y="1510"/>
                  <a:pt x="2768" y="1510"/>
                  <a:pt x="2768" y="1510"/>
                </a:cubicBezTo>
                <a:cubicBezTo>
                  <a:pt x="2520" y="1262"/>
                  <a:pt x="2520" y="1262"/>
                  <a:pt x="2520" y="1262"/>
                </a:cubicBezTo>
                <a:cubicBezTo>
                  <a:pt x="1895" y="1887"/>
                  <a:pt x="1895" y="1887"/>
                  <a:pt x="1895" y="1887"/>
                </a:cubicBezTo>
                <a:cubicBezTo>
                  <a:pt x="1020" y="1012"/>
                  <a:pt x="1020" y="1012"/>
                  <a:pt x="1020" y="1012"/>
                </a:cubicBezTo>
                <a:cubicBezTo>
                  <a:pt x="522" y="1510"/>
                  <a:pt x="522" y="1510"/>
                  <a:pt x="522" y="1510"/>
                </a:cubicBezTo>
                <a:cubicBezTo>
                  <a:pt x="207" y="1511"/>
                  <a:pt x="207" y="1511"/>
                  <a:pt x="207" y="1511"/>
                </a:cubicBezTo>
                <a:cubicBezTo>
                  <a:pt x="1895" y="3199"/>
                  <a:pt x="1895" y="3199"/>
                  <a:pt x="1895" y="3199"/>
                </a:cubicBezTo>
                <a:cubicBezTo>
                  <a:pt x="3214" y="1879"/>
                  <a:pt x="3214" y="1879"/>
                  <a:pt x="3214" y="1879"/>
                </a:cubicBez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62" name="film" title="Icon of a filmstrip">
            <a:extLst>
              <a:ext uri="{FF2B5EF4-FFF2-40B4-BE49-F238E27FC236}">
                <a16:creationId xmlns:a16="http://schemas.microsoft.com/office/drawing/2014/main" id="{D9E8E328-D202-4C16-AAA0-FF3E757F30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0255" y="5343003"/>
            <a:ext cx="432536" cy="348139"/>
          </a:xfrm>
          <a:custGeom>
            <a:avLst/>
            <a:gdLst>
              <a:gd name="T0" fmla="*/ 246 w 246"/>
              <a:gd name="T1" fmla="*/ 95 h 198"/>
              <a:gd name="T2" fmla="*/ 246 w 246"/>
              <a:gd name="T3" fmla="*/ 198 h 198"/>
              <a:gd name="T4" fmla="*/ 0 w 246"/>
              <a:gd name="T5" fmla="*/ 198 h 198"/>
              <a:gd name="T6" fmla="*/ 0 w 246"/>
              <a:gd name="T7" fmla="*/ 0 h 198"/>
              <a:gd name="T8" fmla="*/ 246 w 246"/>
              <a:gd name="T9" fmla="*/ 0 h 198"/>
              <a:gd name="T10" fmla="*/ 246 w 246"/>
              <a:gd name="T11" fmla="*/ 95 h 198"/>
              <a:gd name="T12" fmla="*/ 33 w 246"/>
              <a:gd name="T13" fmla="*/ 36 h 198"/>
              <a:gd name="T14" fmla="*/ 33 w 246"/>
              <a:gd name="T15" fmla="*/ 54 h 198"/>
              <a:gd name="T16" fmla="*/ 33 w 246"/>
              <a:gd name="T17" fmla="*/ 0 h 198"/>
              <a:gd name="T18" fmla="*/ 33 w 246"/>
              <a:gd name="T19" fmla="*/ 17 h 198"/>
              <a:gd name="T20" fmla="*/ 33 w 246"/>
              <a:gd name="T21" fmla="*/ 72 h 198"/>
              <a:gd name="T22" fmla="*/ 33 w 246"/>
              <a:gd name="T23" fmla="*/ 89 h 198"/>
              <a:gd name="T24" fmla="*/ 33 w 246"/>
              <a:gd name="T25" fmla="*/ 108 h 198"/>
              <a:gd name="T26" fmla="*/ 33 w 246"/>
              <a:gd name="T27" fmla="*/ 126 h 198"/>
              <a:gd name="T28" fmla="*/ 33 w 246"/>
              <a:gd name="T29" fmla="*/ 144 h 198"/>
              <a:gd name="T30" fmla="*/ 33 w 246"/>
              <a:gd name="T31" fmla="*/ 161 h 198"/>
              <a:gd name="T32" fmla="*/ 33 w 246"/>
              <a:gd name="T33" fmla="*/ 180 h 198"/>
              <a:gd name="T34" fmla="*/ 33 w 246"/>
              <a:gd name="T35" fmla="*/ 198 h 198"/>
              <a:gd name="T36" fmla="*/ 214 w 246"/>
              <a:gd name="T37" fmla="*/ 36 h 198"/>
              <a:gd name="T38" fmla="*/ 214 w 246"/>
              <a:gd name="T39" fmla="*/ 54 h 198"/>
              <a:gd name="T40" fmla="*/ 214 w 246"/>
              <a:gd name="T41" fmla="*/ 0 h 198"/>
              <a:gd name="T42" fmla="*/ 214 w 246"/>
              <a:gd name="T43" fmla="*/ 17 h 198"/>
              <a:gd name="T44" fmla="*/ 214 w 246"/>
              <a:gd name="T45" fmla="*/ 72 h 198"/>
              <a:gd name="T46" fmla="*/ 214 w 246"/>
              <a:gd name="T47" fmla="*/ 89 h 198"/>
              <a:gd name="T48" fmla="*/ 214 w 246"/>
              <a:gd name="T49" fmla="*/ 108 h 198"/>
              <a:gd name="T50" fmla="*/ 214 w 246"/>
              <a:gd name="T51" fmla="*/ 126 h 198"/>
              <a:gd name="T52" fmla="*/ 214 w 246"/>
              <a:gd name="T53" fmla="*/ 144 h 198"/>
              <a:gd name="T54" fmla="*/ 214 w 246"/>
              <a:gd name="T55" fmla="*/ 161 h 198"/>
              <a:gd name="T56" fmla="*/ 214 w 246"/>
              <a:gd name="T57" fmla="*/ 180 h 198"/>
              <a:gd name="T58" fmla="*/ 214 w 246"/>
              <a:gd name="T59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6" h="198">
                <a:moveTo>
                  <a:pt x="246" y="95"/>
                </a:moveTo>
                <a:lnTo>
                  <a:pt x="246" y="198"/>
                </a:lnTo>
                <a:lnTo>
                  <a:pt x="0" y="198"/>
                </a:lnTo>
                <a:lnTo>
                  <a:pt x="0" y="0"/>
                </a:lnTo>
                <a:lnTo>
                  <a:pt x="246" y="0"/>
                </a:lnTo>
                <a:lnTo>
                  <a:pt x="246" y="95"/>
                </a:lnTo>
                <a:moveTo>
                  <a:pt x="33" y="36"/>
                </a:moveTo>
                <a:lnTo>
                  <a:pt x="33" y="54"/>
                </a:lnTo>
                <a:moveTo>
                  <a:pt x="33" y="0"/>
                </a:moveTo>
                <a:lnTo>
                  <a:pt x="33" y="17"/>
                </a:lnTo>
                <a:moveTo>
                  <a:pt x="33" y="72"/>
                </a:moveTo>
                <a:lnTo>
                  <a:pt x="33" y="89"/>
                </a:lnTo>
                <a:moveTo>
                  <a:pt x="33" y="108"/>
                </a:moveTo>
                <a:lnTo>
                  <a:pt x="33" y="126"/>
                </a:lnTo>
                <a:moveTo>
                  <a:pt x="33" y="144"/>
                </a:moveTo>
                <a:lnTo>
                  <a:pt x="33" y="161"/>
                </a:lnTo>
                <a:moveTo>
                  <a:pt x="33" y="180"/>
                </a:moveTo>
                <a:lnTo>
                  <a:pt x="33" y="198"/>
                </a:lnTo>
                <a:moveTo>
                  <a:pt x="214" y="36"/>
                </a:moveTo>
                <a:lnTo>
                  <a:pt x="214" y="54"/>
                </a:lnTo>
                <a:moveTo>
                  <a:pt x="214" y="0"/>
                </a:moveTo>
                <a:lnTo>
                  <a:pt x="214" y="17"/>
                </a:lnTo>
                <a:moveTo>
                  <a:pt x="214" y="72"/>
                </a:moveTo>
                <a:lnTo>
                  <a:pt x="214" y="89"/>
                </a:lnTo>
                <a:moveTo>
                  <a:pt x="214" y="108"/>
                </a:moveTo>
                <a:lnTo>
                  <a:pt x="214" y="126"/>
                </a:lnTo>
                <a:moveTo>
                  <a:pt x="214" y="144"/>
                </a:moveTo>
                <a:lnTo>
                  <a:pt x="214" y="161"/>
                </a:lnTo>
                <a:moveTo>
                  <a:pt x="214" y="180"/>
                </a:moveTo>
                <a:lnTo>
                  <a:pt x="214" y="198"/>
                </a:ln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63" name="Tint">
            <a:extLst>
              <a:ext uri="{FF2B5EF4-FFF2-40B4-BE49-F238E27FC236}">
                <a16:creationId xmlns:a16="http://schemas.microsoft.com/office/drawing/2014/main" id="{62D1DD9B-92A9-4C2B-84F7-48C22FB3458A}"/>
              </a:ext>
            </a:extLst>
          </p:cNvPr>
          <p:cNvSpPr>
            <a:spLocks/>
          </p:cNvSpPr>
          <p:nvPr/>
        </p:nvSpPr>
        <p:spPr bwMode="auto">
          <a:xfrm>
            <a:off x="7255007" y="4474656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64" name="Airplane_E709" title="Icon of an airplane">
            <a:extLst>
              <a:ext uri="{FF2B5EF4-FFF2-40B4-BE49-F238E27FC236}">
                <a16:creationId xmlns:a16="http://schemas.microsoft.com/office/drawing/2014/main" id="{C6C9B4E0-E236-4F6E-8B8B-2CAA9E0CD631}"/>
              </a:ext>
            </a:extLst>
          </p:cNvPr>
          <p:cNvSpPr>
            <a:spLocks noChangeAspect="1"/>
          </p:cNvSpPr>
          <p:nvPr/>
        </p:nvSpPr>
        <p:spPr bwMode="auto">
          <a:xfrm>
            <a:off x="8165393" y="5262217"/>
            <a:ext cx="503051" cy="509710"/>
          </a:xfrm>
          <a:custGeom>
            <a:avLst/>
            <a:gdLst>
              <a:gd name="T0" fmla="*/ 1002 w 3707"/>
              <a:gd name="T1" fmla="*/ 3755 h 3755"/>
              <a:gd name="T2" fmla="*/ 1502 w 3707"/>
              <a:gd name="T3" fmla="*/ 2253 h 3755"/>
              <a:gd name="T4" fmla="*/ 751 w 3707"/>
              <a:gd name="T5" fmla="*/ 2253 h 3755"/>
              <a:gd name="T6" fmla="*/ 625 w 3707"/>
              <a:gd name="T7" fmla="*/ 2503 h 3755"/>
              <a:gd name="T8" fmla="*/ 0 w 3707"/>
              <a:gd name="T9" fmla="*/ 2503 h 3755"/>
              <a:gd name="T10" fmla="*/ 209 w 3707"/>
              <a:gd name="T11" fmla="*/ 1877 h 3755"/>
              <a:gd name="T12" fmla="*/ 0 w 3707"/>
              <a:gd name="T13" fmla="*/ 1251 h 3755"/>
              <a:gd name="T14" fmla="*/ 625 w 3707"/>
              <a:gd name="T15" fmla="*/ 1251 h 3755"/>
              <a:gd name="T16" fmla="*/ 751 w 3707"/>
              <a:gd name="T17" fmla="*/ 1502 h 3755"/>
              <a:gd name="T18" fmla="*/ 1502 w 3707"/>
              <a:gd name="T19" fmla="*/ 1502 h 3755"/>
              <a:gd name="T20" fmla="*/ 1002 w 3707"/>
              <a:gd name="T21" fmla="*/ 0 h 3755"/>
              <a:gd name="T22" fmla="*/ 1627 w 3707"/>
              <a:gd name="T23" fmla="*/ 0 h 3755"/>
              <a:gd name="T24" fmla="*/ 2378 w 3707"/>
              <a:gd name="T25" fmla="*/ 1502 h 3755"/>
              <a:gd name="T26" fmla="*/ 3331 w 3707"/>
              <a:gd name="T27" fmla="*/ 1502 h 3755"/>
              <a:gd name="T28" fmla="*/ 3707 w 3707"/>
              <a:gd name="T29" fmla="*/ 1877 h 3755"/>
              <a:gd name="T30" fmla="*/ 3331 w 3707"/>
              <a:gd name="T31" fmla="*/ 2253 h 3755"/>
              <a:gd name="T32" fmla="*/ 2378 w 3707"/>
              <a:gd name="T33" fmla="*/ 2253 h 3755"/>
              <a:gd name="T34" fmla="*/ 1627 w 3707"/>
              <a:gd name="T35" fmla="*/ 3755 h 3755"/>
              <a:gd name="T36" fmla="*/ 1002 w 3707"/>
              <a:gd name="T37" fmla="*/ 3755 h 3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07" h="3755">
                <a:moveTo>
                  <a:pt x="1002" y="3755"/>
                </a:moveTo>
                <a:cubicBezTo>
                  <a:pt x="1502" y="2253"/>
                  <a:pt x="1502" y="2253"/>
                  <a:pt x="1502" y="2253"/>
                </a:cubicBezTo>
                <a:cubicBezTo>
                  <a:pt x="751" y="2253"/>
                  <a:pt x="751" y="2253"/>
                  <a:pt x="751" y="2253"/>
                </a:cubicBezTo>
                <a:cubicBezTo>
                  <a:pt x="625" y="2503"/>
                  <a:pt x="625" y="2503"/>
                  <a:pt x="625" y="2503"/>
                </a:cubicBezTo>
                <a:cubicBezTo>
                  <a:pt x="0" y="2503"/>
                  <a:pt x="0" y="2503"/>
                  <a:pt x="0" y="2503"/>
                </a:cubicBezTo>
                <a:cubicBezTo>
                  <a:pt x="209" y="1877"/>
                  <a:pt x="209" y="1877"/>
                  <a:pt x="209" y="1877"/>
                </a:cubicBezTo>
                <a:cubicBezTo>
                  <a:pt x="0" y="1251"/>
                  <a:pt x="0" y="1251"/>
                  <a:pt x="0" y="1251"/>
                </a:cubicBezTo>
                <a:cubicBezTo>
                  <a:pt x="625" y="1251"/>
                  <a:pt x="625" y="1251"/>
                  <a:pt x="625" y="1251"/>
                </a:cubicBezTo>
                <a:cubicBezTo>
                  <a:pt x="751" y="1502"/>
                  <a:pt x="751" y="1502"/>
                  <a:pt x="751" y="1502"/>
                </a:cubicBezTo>
                <a:cubicBezTo>
                  <a:pt x="1502" y="1502"/>
                  <a:pt x="1502" y="1502"/>
                  <a:pt x="1502" y="1502"/>
                </a:cubicBezTo>
                <a:cubicBezTo>
                  <a:pt x="1002" y="0"/>
                  <a:pt x="1002" y="0"/>
                  <a:pt x="1002" y="0"/>
                </a:cubicBezTo>
                <a:cubicBezTo>
                  <a:pt x="1627" y="0"/>
                  <a:pt x="1627" y="0"/>
                  <a:pt x="1627" y="0"/>
                </a:cubicBezTo>
                <a:cubicBezTo>
                  <a:pt x="2378" y="1502"/>
                  <a:pt x="2378" y="1502"/>
                  <a:pt x="2378" y="1502"/>
                </a:cubicBezTo>
                <a:cubicBezTo>
                  <a:pt x="3331" y="1502"/>
                  <a:pt x="3331" y="1502"/>
                  <a:pt x="3331" y="1502"/>
                </a:cubicBezTo>
                <a:cubicBezTo>
                  <a:pt x="3538" y="1502"/>
                  <a:pt x="3707" y="1670"/>
                  <a:pt x="3707" y="1877"/>
                </a:cubicBezTo>
                <a:cubicBezTo>
                  <a:pt x="3707" y="2084"/>
                  <a:pt x="3538" y="2253"/>
                  <a:pt x="3331" y="2253"/>
                </a:cubicBezTo>
                <a:cubicBezTo>
                  <a:pt x="2378" y="2253"/>
                  <a:pt x="2378" y="2253"/>
                  <a:pt x="2378" y="2253"/>
                </a:cubicBezTo>
                <a:cubicBezTo>
                  <a:pt x="1627" y="3755"/>
                  <a:pt x="1627" y="3755"/>
                  <a:pt x="1627" y="3755"/>
                </a:cubicBezTo>
                <a:lnTo>
                  <a:pt x="1002" y="3755"/>
                </a:lnTo>
                <a:close/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45" name="Tint">
            <a:extLst>
              <a:ext uri="{FF2B5EF4-FFF2-40B4-BE49-F238E27FC236}">
                <a16:creationId xmlns:a16="http://schemas.microsoft.com/office/drawing/2014/main" id="{04799816-DBE5-4888-95A1-15261D61FF52}"/>
              </a:ext>
            </a:extLst>
          </p:cNvPr>
          <p:cNvSpPr>
            <a:spLocks/>
          </p:cNvSpPr>
          <p:nvPr/>
        </p:nvSpPr>
        <p:spPr bwMode="auto">
          <a:xfrm>
            <a:off x="9574479" y="2383378"/>
            <a:ext cx="2323825" cy="2084832"/>
          </a:xfrm>
          <a:prstGeom prst="rect">
            <a:avLst/>
          </a:prstGeom>
          <a:solidFill>
            <a:srgbClr val="000000">
              <a:alpha val="48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6" name="Tint">
            <a:extLst>
              <a:ext uri="{FF2B5EF4-FFF2-40B4-BE49-F238E27FC236}">
                <a16:creationId xmlns:a16="http://schemas.microsoft.com/office/drawing/2014/main" id="{F8049129-15E6-4C5C-9D3D-38B397D67513}"/>
              </a:ext>
            </a:extLst>
          </p:cNvPr>
          <p:cNvSpPr>
            <a:spLocks/>
          </p:cNvSpPr>
          <p:nvPr/>
        </p:nvSpPr>
        <p:spPr bwMode="auto">
          <a:xfrm>
            <a:off x="292438" y="2383378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7" name="Tint">
            <a:extLst>
              <a:ext uri="{FF2B5EF4-FFF2-40B4-BE49-F238E27FC236}">
                <a16:creationId xmlns:a16="http://schemas.microsoft.com/office/drawing/2014/main" id="{DD81BF0C-3CEB-466E-B30F-2E6D108C6DC7}"/>
              </a:ext>
            </a:extLst>
          </p:cNvPr>
          <p:cNvSpPr>
            <a:spLocks/>
          </p:cNvSpPr>
          <p:nvPr/>
        </p:nvSpPr>
        <p:spPr bwMode="auto">
          <a:xfrm>
            <a:off x="2614610" y="2383378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8" name="Tint">
            <a:extLst>
              <a:ext uri="{FF2B5EF4-FFF2-40B4-BE49-F238E27FC236}">
                <a16:creationId xmlns:a16="http://schemas.microsoft.com/office/drawing/2014/main" id="{0EE0139A-1B90-4630-B59D-83532A4C1F33}"/>
              </a:ext>
            </a:extLst>
          </p:cNvPr>
          <p:cNvSpPr>
            <a:spLocks/>
          </p:cNvSpPr>
          <p:nvPr/>
        </p:nvSpPr>
        <p:spPr bwMode="auto">
          <a:xfrm>
            <a:off x="4935534" y="2383378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9" name="building_9" title="Icon of a building with columns in a row and a triangular top and a flag atop it">
            <a:extLst>
              <a:ext uri="{FF2B5EF4-FFF2-40B4-BE49-F238E27FC236}">
                <a16:creationId xmlns:a16="http://schemas.microsoft.com/office/drawing/2014/main" id="{39AF208A-7B1F-43BF-8157-1C97B9F353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28340" y="3194108"/>
            <a:ext cx="454518" cy="463373"/>
          </a:xfrm>
          <a:custGeom>
            <a:avLst/>
            <a:gdLst>
              <a:gd name="T0" fmla="*/ 337 w 462"/>
              <a:gd name="T1" fmla="*/ 130 h 471"/>
              <a:gd name="T2" fmla="*/ 462 w 462"/>
              <a:gd name="T3" fmla="*/ 194 h 471"/>
              <a:gd name="T4" fmla="*/ 0 w 462"/>
              <a:gd name="T5" fmla="*/ 194 h 471"/>
              <a:gd name="T6" fmla="*/ 231 w 462"/>
              <a:gd name="T7" fmla="*/ 78 h 471"/>
              <a:gd name="T8" fmla="*/ 337 w 462"/>
              <a:gd name="T9" fmla="*/ 130 h 471"/>
              <a:gd name="T10" fmla="*/ 37 w 462"/>
              <a:gd name="T11" fmla="*/ 434 h 471"/>
              <a:gd name="T12" fmla="*/ 24 w 462"/>
              <a:gd name="T13" fmla="*/ 471 h 471"/>
              <a:gd name="T14" fmla="*/ 439 w 462"/>
              <a:gd name="T15" fmla="*/ 471 h 471"/>
              <a:gd name="T16" fmla="*/ 411 w 462"/>
              <a:gd name="T17" fmla="*/ 399 h 471"/>
              <a:gd name="T18" fmla="*/ 51 w 462"/>
              <a:gd name="T19" fmla="*/ 399 h 471"/>
              <a:gd name="T20" fmla="*/ 37 w 462"/>
              <a:gd name="T21" fmla="*/ 434 h 471"/>
              <a:gd name="T22" fmla="*/ 51 w 462"/>
              <a:gd name="T23" fmla="*/ 399 h 471"/>
              <a:gd name="T24" fmla="*/ 51 w 462"/>
              <a:gd name="T25" fmla="*/ 194 h 471"/>
              <a:gd name="T26" fmla="*/ 411 w 462"/>
              <a:gd name="T27" fmla="*/ 399 h 471"/>
              <a:gd name="T28" fmla="*/ 411 w 462"/>
              <a:gd name="T29" fmla="*/ 194 h 471"/>
              <a:gd name="T30" fmla="*/ 351 w 462"/>
              <a:gd name="T31" fmla="*/ 399 h 471"/>
              <a:gd name="T32" fmla="*/ 351 w 462"/>
              <a:gd name="T33" fmla="*/ 194 h 471"/>
              <a:gd name="T34" fmla="*/ 292 w 462"/>
              <a:gd name="T35" fmla="*/ 399 h 471"/>
              <a:gd name="T36" fmla="*/ 292 w 462"/>
              <a:gd name="T37" fmla="*/ 194 h 471"/>
              <a:gd name="T38" fmla="*/ 231 w 462"/>
              <a:gd name="T39" fmla="*/ 399 h 471"/>
              <a:gd name="T40" fmla="*/ 231 w 462"/>
              <a:gd name="T41" fmla="*/ 194 h 471"/>
              <a:gd name="T42" fmla="*/ 171 w 462"/>
              <a:gd name="T43" fmla="*/ 399 h 471"/>
              <a:gd name="T44" fmla="*/ 171 w 462"/>
              <a:gd name="T45" fmla="*/ 194 h 471"/>
              <a:gd name="T46" fmla="*/ 112 w 462"/>
              <a:gd name="T47" fmla="*/ 399 h 471"/>
              <a:gd name="T48" fmla="*/ 112 w 462"/>
              <a:gd name="T49" fmla="*/ 194 h 471"/>
              <a:gd name="T50" fmla="*/ 233 w 462"/>
              <a:gd name="T51" fmla="*/ 39 h 471"/>
              <a:gd name="T52" fmla="*/ 299 w 462"/>
              <a:gd name="T53" fmla="*/ 39 h 471"/>
              <a:gd name="T54" fmla="*/ 299 w 462"/>
              <a:gd name="T55" fmla="*/ 0 h 471"/>
              <a:gd name="T56" fmla="*/ 231 w 462"/>
              <a:gd name="T57" fmla="*/ 0 h 471"/>
              <a:gd name="T58" fmla="*/ 231 w 462"/>
              <a:gd name="T59" fmla="*/ 7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71">
                <a:moveTo>
                  <a:pt x="337" y="130"/>
                </a:moveTo>
                <a:lnTo>
                  <a:pt x="462" y="194"/>
                </a:lnTo>
                <a:lnTo>
                  <a:pt x="0" y="194"/>
                </a:lnTo>
                <a:lnTo>
                  <a:pt x="231" y="78"/>
                </a:lnTo>
                <a:lnTo>
                  <a:pt x="337" y="130"/>
                </a:lnTo>
                <a:moveTo>
                  <a:pt x="37" y="434"/>
                </a:moveTo>
                <a:lnTo>
                  <a:pt x="24" y="471"/>
                </a:lnTo>
                <a:lnTo>
                  <a:pt x="439" y="471"/>
                </a:lnTo>
                <a:lnTo>
                  <a:pt x="411" y="399"/>
                </a:lnTo>
                <a:lnTo>
                  <a:pt x="51" y="399"/>
                </a:lnTo>
                <a:lnTo>
                  <a:pt x="37" y="434"/>
                </a:lnTo>
                <a:moveTo>
                  <a:pt x="51" y="399"/>
                </a:moveTo>
                <a:lnTo>
                  <a:pt x="51" y="194"/>
                </a:lnTo>
                <a:moveTo>
                  <a:pt x="411" y="399"/>
                </a:moveTo>
                <a:lnTo>
                  <a:pt x="411" y="194"/>
                </a:lnTo>
                <a:moveTo>
                  <a:pt x="351" y="399"/>
                </a:moveTo>
                <a:lnTo>
                  <a:pt x="351" y="194"/>
                </a:lnTo>
                <a:moveTo>
                  <a:pt x="292" y="399"/>
                </a:moveTo>
                <a:lnTo>
                  <a:pt x="292" y="194"/>
                </a:lnTo>
                <a:moveTo>
                  <a:pt x="231" y="399"/>
                </a:moveTo>
                <a:lnTo>
                  <a:pt x="231" y="194"/>
                </a:lnTo>
                <a:moveTo>
                  <a:pt x="171" y="399"/>
                </a:moveTo>
                <a:lnTo>
                  <a:pt x="171" y="194"/>
                </a:lnTo>
                <a:moveTo>
                  <a:pt x="112" y="399"/>
                </a:moveTo>
                <a:lnTo>
                  <a:pt x="112" y="194"/>
                </a:lnTo>
                <a:moveTo>
                  <a:pt x="233" y="39"/>
                </a:moveTo>
                <a:lnTo>
                  <a:pt x="299" y="39"/>
                </a:lnTo>
                <a:lnTo>
                  <a:pt x="299" y="0"/>
                </a:lnTo>
                <a:lnTo>
                  <a:pt x="231" y="0"/>
                </a:lnTo>
                <a:lnTo>
                  <a:pt x="231" y="78"/>
                </a:ln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50" name="graduate" title="Icon of a graduation cap">
            <a:extLst>
              <a:ext uri="{FF2B5EF4-FFF2-40B4-BE49-F238E27FC236}">
                <a16:creationId xmlns:a16="http://schemas.microsoft.com/office/drawing/2014/main" id="{D09E2E12-3C38-499F-B802-958380B0AC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27355" y="3194108"/>
            <a:ext cx="540182" cy="463373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51" name="signal_3" title="Icon of a communication tower with signal lines">
            <a:extLst>
              <a:ext uri="{FF2B5EF4-FFF2-40B4-BE49-F238E27FC236}">
                <a16:creationId xmlns:a16="http://schemas.microsoft.com/office/drawing/2014/main" id="{947162EF-BBEB-45AB-AF68-EB60D97FDF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67474" y="3194108"/>
            <a:ext cx="337837" cy="463373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52" name="Product_ECDC" title="Icon of a box">
            <a:extLst>
              <a:ext uri="{FF2B5EF4-FFF2-40B4-BE49-F238E27FC236}">
                <a16:creationId xmlns:a16="http://schemas.microsoft.com/office/drawing/2014/main" id="{4F7B632D-E594-49DF-897C-4444C575C69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9831" y="3204509"/>
            <a:ext cx="393384" cy="442570"/>
          </a:xfrm>
          <a:custGeom>
            <a:avLst/>
            <a:gdLst>
              <a:gd name="T0" fmla="*/ 3623 w 3623"/>
              <a:gd name="T1" fmla="*/ 906 h 4076"/>
              <a:gd name="T2" fmla="*/ 1812 w 3623"/>
              <a:gd name="T3" fmla="*/ 1812 h 4076"/>
              <a:gd name="T4" fmla="*/ 0 w 3623"/>
              <a:gd name="T5" fmla="*/ 906 h 4076"/>
              <a:gd name="T6" fmla="*/ 906 w 3623"/>
              <a:gd name="T7" fmla="*/ 453 h 4076"/>
              <a:gd name="T8" fmla="*/ 2699 w 3623"/>
              <a:gd name="T9" fmla="*/ 1358 h 4076"/>
              <a:gd name="T10" fmla="*/ 3623 w 3623"/>
              <a:gd name="T11" fmla="*/ 906 h 4076"/>
              <a:gd name="T12" fmla="*/ 1812 w 3623"/>
              <a:gd name="T13" fmla="*/ 0 h 4076"/>
              <a:gd name="T14" fmla="*/ 0 w 3623"/>
              <a:gd name="T15" fmla="*/ 906 h 4076"/>
              <a:gd name="T16" fmla="*/ 0 w 3623"/>
              <a:gd name="T17" fmla="*/ 3171 h 4076"/>
              <a:gd name="T18" fmla="*/ 1812 w 3623"/>
              <a:gd name="T19" fmla="*/ 4076 h 4076"/>
              <a:gd name="T20" fmla="*/ 3623 w 3623"/>
              <a:gd name="T21" fmla="*/ 3171 h 4076"/>
              <a:gd name="T22" fmla="*/ 3623 w 3623"/>
              <a:gd name="T23" fmla="*/ 906 h 4076"/>
              <a:gd name="T24" fmla="*/ 1812 w 3623"/>
              <a:gd name="T25" fmla="*/ 1812 h 4076"/>
              <a:gd name="T26" fmla="*/ 1812 w 3623"/>
              <a:gd name="T27" fmla="*/ 4076 h 4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623" h="4076">
                <a:moveTo>
                  <a:pt x="3623" y="906"/>
                </a:moveTo>
                <a:lnTo>
                  <a:pt x="1812" y="1812"/>
                </a:lnTo>
                <a:lnTo>
                  <a:pt x="0" y="906"/>
                </a:lnTo>
                <a:moveTo>
                  <a:pt x="906" y="453"/>
                </a:moveTo>
                <a:lnTo>
                  <a:pt x="2699" y="1358"/>
                </a:lnTo>
                <a:moveTo>
                  <a:pt x="3623" y="906"/>
                </a:moveTo>
                <a:lnTo>
                  <a:pt x="1812" y="0"/>
                </a:lnTo>
                <a:lnTo>
                  <a:pt x="0" y="906"/>
                </a:lnTo>
                <a:lnTo>
                  <a:pt x="0" y="3171"/>
                </a:lnTo>
                <a:lnTo>
                  <a:pt x="1812" y="4076"/>
                </a:lnTo>
                <a:lnTo>
                  <a:pt x="3623" y="3171"/>
                </a:lnTo>
                <a:lnTo>
                  <a:pt x="3623" y="906"/>
                </a:lnTo>
                <a:moveTo>
                  <a:pt x="1812" y="1812"/>
                </a:moveTo>
                <a:lnTo>
                  <a:pt x="1812" y="4076"/>
                </a:ln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3" name="Tint">
            <a:extLst>
              <a:ext uri="{FF2B5EF4-FFF2-40B4-BE49-F238E27FC236}">
                <a16:creationId xmlns:a16="http://schemas.microsoft.com/office/drawing/2014/main" id="{0DA1DFC1-89E4-4FF8-8BE3-0395E04552CF}"/>
              </a:ext>
            </a:extLst>
          </p:cNvPr>
          <p:cNvSpPr>
            <a:spLocks/>
          </p:cNvSpPr>
          <p:nvPr/>
        </p:nvSpPr>
        <p:spPr bwMode="auto">
          <a:xfrm>
            <a:off x="7255007" y="2383378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4" name="building_5">
            <a:extLst>
              <a:ext uri="{FF2B5EF4-FFF2-40B4-BE49-F238E27FC236}">
                <a16:creationId xmlns:a16="http://schemas.microsoft.com/office/drawing/2014/main" id="{9390F1EE-C266-467C-A173-94627B4954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13174" y="3204509"/>
            <a:ext cx="407493" cy="442570"/>
          </a:xfrm>
          <a:custGeom>
            <a:avLst/>
            <a:gdLst>
              <a:gd name="T0" fmla="*/ 299 w 395"/>
              <a:gd name="T1" fmla="*/ 151 h 429"/>
              <a:gd name="T2" fmla="*/ 299 w 395"/>
              <a:gd name="T3" fmla="*/ 429 h 429"/>
              <a:gd name="T4" fmla="*/ 242 w 395"/>
              <a:gd name="T5" fmla="*/ 429 h 429"/>
              <a:gd name="T6" fmla="*/ 242 w 395"/>
              <a:gd name="T7" fmla="*/ 333 h 429"/>
              <a:gd name="T8" fmla="*/ 181 w 395"/>
              <a:gd name="T9" fmla="*/ 333 h 429"/>
              <a:gd name="T10" fmla="*/ 181 w 395"/>
              <a:gd name="T11" fmla="*/ 429 h 429"/>
              <a:gd name="T12" fmla="*/ 121 w 395"/>
              <a:gd name="T13" fmla="*/ 429 h 429"/>
              <a:gd name="T14" fmla="*/ 121 w 395"/>
              <a:gd name="T15" fmla="*/ 151 h 429"/>
              <a:gd name="T16" fmla="*/ 211 w 395"/>
              <a:gd name="T17" fmla="*/ 151 h 429"/>
              <a:gd name="T18" fmla="*/ 299 w 395"/>
              <a:gd name="T19" fmla="*/ 151 h 429"/>
              <a:gd name="T20" fmla="*/ 211 w 395"/>
              <a:gd name="T21" fmla="*/ 151 h 429"/>
              <a:gd name="T22" fmla="*/ 211 w 395"/>
              <a:gd name="T23" fmla="*/ 92 h 429"/>
              <a:gd name="T24" fmla="*/ 0 w 395"/>
              <a:gd name="T25" fmla="*/ 92 h 429"/>
              <a:gd name="T26" fmla="*/ 0 w 395"/>
              <a:gd name="T27" fmla="*/ 429 h 429"/>
              <a:gd name="T28" fmla="*/ 395 w 395"/>
              <a:gd name="T29" fmla="*/ 429 h 429"/>
              <a:gd name="T30" fmla="*/ 395 w 395"/>
              <a:gd name="T31" fmla="*/ 123 h 429"/>
              <a:gd name="T32" fmla="*/ 268 w 395"/>
              <a:gd name="T33" fmla="*/ 0 h 429"/>
              <a:gd name="T34" fmla="*/ 268 w 395"/>
              <a:gd name="T35" fmla="*/ 151 h 429"/>
              <a:gd name="T36" fmla="*/ 62 w 395"/>
              <a:gd name="T37" fmla="*/ 151 h 429"/>
              <a:gd name="T38" fmla="*/ 56 w 395"/>
              <a:gd name="T39" fmla="*/ 151 h 429"/>
              <a:gd name="T40" fmla="*/ 56 w 395"/>
              <a:gd name="T41" fmla="*/ 155 h 429"/>
              <a:gd name="T42" fmla="*/ 62 w 395"/>
              <a:gd name="T43" fmla="*/ 155 h 429"/>
              <a:gd name="T44" fmla="*/ 62 w 395"/>
              <a:gd name="T45" fmla="*/ 151 h 429"/>
              <a:gd name="T46" fmla="*/ 62 w 395"/>
              <a:gd name="T47" fmla="*/ 211 h 429"/>
              <a:gd name="T48" fmla="*/ 56 w 395"/>
              <a:gd name="T49" fmla="*/ 211 h 429"/>
              <a:gd name="T50" fmla="*/ 56 w 395"/>
              <a:gd name="T51" fmla="*/ 217 h 429"/>
              <a:gd name="T52" fmla="*/ 62 w 395"/>
              <a:gd name="T53" fmla="*/ 217 h 429"/>
              <a:gd name="T54" fmla="*/ 62 w 395"/>
              <a:gd name="T55" fmla="*/ 211 h 429"/>
              <a:gd name="T56" fmla="*/ 62 w 395"/>
              <a:gd name="T57" fmla="*/ 271 h 429"/>
              <a:gd name="T58" fmla="*/ 56 w 395"/>
              <a:gd name="T59" fmla="*/ 271 h 429"/>
              <a:gd name="T60" fmla="*/ 56 w 395"/>
              <a:gd name="T61" fmla="*/ 277 h 429"/>
              <a:gd name="T62" fmla="*/ 62 w 395"/>
              <a:gd name="T63" fmla="*/ 277 h 429"/>
              <a:gd name="T64" fmla="*/ 62 w 395"/>
              <a:gd name="T65" fmla="*/ 271 h 429"/>
              <a:gd name="T66" fmla="*/ 62 w 395"/>
              <a:gd name="T67" fmla="*/ 332 h 429"/>
              <a:gd name="T68" fmla="*/ 56 w 395"/>
              <a:gd name="T69" fmla="*/ 332 h 429"/>
              <a:gd name="T70" fmla="*/ 56 w 395"/>
              <a:gd name="T71" fmla="*/ 337 h 429"/>
              <a:gd name="T72" fmla="*/ 62 w 395"/>
              <a:gd name="T73" fmla="*/ 337 h 429"/>
              <a:gd name="T74" fmla="*/ 62 w 395"/>
              <a:gd name="T75" fmla="*/ 332 h 429"/>
              <a:gd name="T76" fmla="*/ 62 w 395"/>
              <a:gd name="T77" fmla="*/ 392 h 429"/>
              <a:gd name="T78" fmla="*/ 56 w 395"/>
              <a:gd name="T79" fmla="*/ 392 h 429"/>
              <a:gd name="T80" fmla="*/ 56 w 395"/>
              <a:gd name="T81" fmla="*/ 397 h 429"/>
              <a:gd name="T82" fmla="*/ 62 w 395"/>
              <a:gd name="T83" fmla="*/ 397 h 429"/>
              <a:gd name="T84" fmla="*/ 62 w 395"/>
              <a:gd name="T85" fmla="*/ 392 h 429"/>
              <a:gd name="T86" fmla="*/ 182 w 395"/>
              <a:gd name="T87" fmla="*/ 211 h 429"/>
              <a:gd name="T88" fmla="*/ 177 w 395"/>
              <a:gd name="T89" fmla="*/ 211 h 429"/>
              <a:gd name="T90" fmla="*/ 177 w 395"/>
              <a:gd name="T91" fmla="*/ 217 h 429"/>
              <a:gd name="T92" fmla="*/ 182 w 395"/>
              <a:gd name="T93" fmla="*/ 217 h 429"/>
              <a:gd name="T94" fmla="*/ 182 w 395"/>
              <a:gd name="T95" fmla="*/ 211 h 429"/>
              <a:gd name="T96" fmla="*/ 182 w 395"/>
              <a:gd name="T97" fmla="*/ 273 h 429"/>
              <a:gd name="T98" fmla="*/ 177 w 395"/>
              <a:gd name="T99" fmla="*/ 273 h 429"/>
              <a:gd name="T100" fmla="*/ 177 w 395"/>
              <a:gd name="T101" fmla="*/ 277 h 429"/>
              <a:gd name="T102" fmla="*/ 182 w 395"/>
              <a:gd name="T103" fmla="*/ 277 h 429"/>
              <a:gd name="T104" fmla="*/ 182 w 395"/>
              <a:gd name="T105" fmla="*/ 273 h 429"/>
              <a:gd name="T106" fmla="*/ 243 w 395"/>
              <a:gd name="T107" fmla="*/ 211 h 429"/>
              <a:gd name="T108" fmla="*/ 237 w 395"/>
              <a:gd name="T109" fmla="*/ 211 h 429"/>
              <a:gd name="T110" fmla="*/ 237 w 395"/>
              <a:gd name="T111" fmla="*/ 217 h 429"/>
              <a:gd name="T112" fmla="*/ 243 w 395"/>
              <a:gd name="T113" fmla="*/ 217 h 429"/>
              <a:gd name="T114" fmla="*/ 243 w 395"/>
              <a:gd name="T115" fmla="*/ 211 h 429"/>
              <a:gd name="T116" fmla="*/ 243 w 395"/>
              <a:gd name="T117" fmla="*/ 273 h 429"/>
              <a:gd name="T118" fmla="*/ 237 w 395"/>
              <a:gd name="T119" fmla="*/ 273 h 429"/>
              <a:gd name="T120" fmla="*/ 237 w 395"/>
              <a:gd name="T121" fmla="*/ 277 h 429"/>
              <a:gd name="T122" fmla="*/ 243 w 395"/>
              <a:gd name="T123" fmla="*/ 277 h 429"/>
              <a:gd name="T124" fmla="*/ 243 w 395"/>
              <a:gd name="T125" fmla="*/ 273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5" h="429">
                <a:moveTo>
                  <a:pt x="299" y="151"/>
                </a:moveTo>
                <a:lnTo>
                  <a:pt x="299" y="429"/>
                </a:lnTo>
                <a:lnTo>
                  <a:pt x="242" y="429"/>
                </a:lnTo>
                <a:lnTo>
                  <a:pt x="242" y="333"/>
                </a:lnTo>
                <a:lnTo>
                  <a:pt x="181" y="333"/>
                </a:lnTo>
                <a:lnTo>
                  <a:pt x="181" y="429"/>
                </a:lnTo>
                <a:lnTo>
                  <a:pt x="121" y="429"/>
                </a:lnTo>
                <a:lnTo>
                  <a:pt x="121" y="151"/>
                </a:lnTo>
                <a:lnTo>
                  <a:pt x="211" y="151"/>
                </a:lnTo>
                <a:lnTo>
                  <a:pt x="299" y="151"/>
                </a:lnTo>
                <a:moveTo>
                  <a:pt x="211" y="151"/>
                </a:moveTo>
                <a:lnTo>
                  <a:pt x="211" y="92"/>
                </a:lnTo>
                <a:lnTo>
                  <a:pt x="0" y="92"/>
                </a:lnTo>
                <a:lnTo>
                  <a:pt x="0" y="429"/>
                </a:lnTo>
                <a:moveTo>
                  <a:pt x="395" y="429"/>
                </a:moveTo>
                <a:lnTo>
                  <a:pt x="395" y="123"/>
                </a:lnTo>
                <a:lnTo>
                  <a:pt x="268" y="0"/>
                </a:lnTo>
                <a:lnTo>
                  <a:pt x="268" y="151"/>
                </a:lnTo>
                <a:moveTo>
                  <a:pt x="62" y="151"/>
                </a:moveTo>
                <a:lnTo>
                  <a:pt x="56" y="151"/>
                </a:lnTo>
                <a:lnTo>
                  <a:pt x="56" y="155"/>
                </a:lnTo>
                <a:lnTo>
                  <a:pt x="62" y="155"/>
                </a:lnTo>
                <a:lnTo>
                  <a:pt x="62" y="151"/>
                </a:lnTo>
                <a:moveTo>
                  <a:pt x="62" y="211"/>
                </a:moveTo>
                <a:lnTo>
                  <a:pt x="56" y="211"/>
                </a:lnTo>
                <a:lnTo>
                  <a:pt x="56" y="217"/>
                </a:lnTo>
                <a:lnTo>
                  <a:pt x="62" y="217"/>
                </a:lnTo>
                <a:lnTo>
                  <a:pt x="62" y="211"/>
                </a:lnTo>
                <a:moveTo>
                  <a:pt x="62" y="271"/>
                </a:moveTo>
                <a:lnTo>
                  <a:pt x="56" y="271"/>
                </a:lnTo>
                <a:lnTo>
                  <a:pt x="56" y="277"/>
                </a:lnTo>
                <a:lnTo>
                  <a:pt x="62" y="277"/>
                </a:lnTo>
                <a:lnTo>
                  <a:pt x="62" y="271"/>
                </a:lnTo>
                <a:moveTo>
                  <a:pt x="62" y="332"/>
                </a:moveTo>
                <a:lnTo>
                  <a:pt x="56" y="332"/>
                </a:lnTo>
                <a:lnTo>
                  <a:pt x="56" y="337"/>
                </a:lnTo>
                <a:lnTo>
                  <a:pt x="62" y="337"/>
                </a:lnTo>
                <a:lnTo>
                  <a:pt x="62" y="332"/>
                </a:lnTo>
                <a:moveTo>
                  <a:pt x="62" y="392"/>
                </a:moveTo>
                <a:lnTo>
                  <a:pt x="56" y="392"/>
                </a:lnTo>
                <a:lnTo>
                  <a:pt x="56" y="397"/>
                </a:lnTo>
                <a:lnTo>
                  <a:pt x="62" y="397"/>
                </a:lnTo>
                <a:lnTo>
                  <a:pt x="62" y="392"/>
                </a:lnTo>
                <a:moveTo>
                  <a:pt x="182" y="211"/>
                </a:moveTo>
                <a:lnTo>
                  <a:pt x="177" y="211"/>
                </a:lnTo>
                <a:lnTo>
                  <a:pt x="177" y="217"/>
                </a:lnTo>
                <a:lnTo>
                  <a:pt x="182" y="217"/>
                </a:lnTo>
                <a:lnTo>
                  <a:pt x="182" y="211"/>
                </a:lnTo>
                <a:moveTo>
                  <a:pt x="182" y="273"/>
                </a:moveTo>
                <a:lnTo>
                  <a:pt x="177" y="273"/>
                </a:lnTo>
                <a:lnTo>
                  <a:pt x="177" y="277"/>
                </a:lnTo>
                <a:lnTo>
                  <a:pt x="182" y="277"/>
                </a:lnTo>
                <a:lnTo>
                  <a:pt x="182" y="273"/>
                </a:lnTo>
                <a:moveTo>
                  <a:pt x="243" y="211"/>
                </a:moveTo>
                <a:lnTo>
                  <a:pt x="237" y="211"/>
                </a:lnTo>
                <a:lnTo>
                  <a:pt x="237" y="217"/>
                </a:lnTo>
                <a:lnTo>
                  <a:pt x="243" y="217"/>
                </a:lnTo>
                <a:lnTo>
                  <a:pt x="243" y="211"/>
                </a:lnTo>
                <a:moveTo>
                  <a:pt x="243" y="273"/>
                </a:moveTo>
                <a:lnTo>
                  <a:pt x="237" y="273"/>
                </a:lnTo>
                <a:lnTo>
                  <a:pt x="237" y="277"/>
                </a:lnTo>
                <a:lnTo>
                  <a:pt x="243" y="277"/>
                </a:lnTo>
                <a:lnTo>
                  <a:pt x="243" y="273"/>
                </a:lnTo>
              </a:path>
            </a:pathLst>
          </a:custGeom>
          <a:noFill/>
          <a:ln w="158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35" name="Tint">
            <a:extLst>
              <a:ext uri="{FF2B5EF4-FFF2-40B4-BE49-F238E27FC236}">
                <a16:creationId xmlns:a16="http://schemas.microsoft.com/office/drawing/2014/main" id="{39694DAF-5E11-4379-86DC-4854065CC0A6}"/>
              </a:ext>
            </a:extLst>
          </p:cNvPr>
          <p:cNvSpPr>
            <a:spLocks/>
          </p:cNvSpPr>
          <p:nvPr/>
        </p:nvSpPr>
        <p:spPr bwMode="auto">
          <a:xfrm>
            <a:off x="2614610" y="292101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6" name="Tint">
            <a:extLst>
              <a:ext uri="{FF2B5EF4-FFF2-40B4-BE49-F238E27FC236}">
                <a16:creationId xmlns:a16="http://schemas.microsoft.com/office/drawing/2014/main" id="{6FB11891-81AD-431A-B11C-EC5BAE2A250D}"/>
              </a:ext>
            </a:extLst>
          </p:cNvPr>
          <p:cNvSpPr>
            <a:spLocks/>
          </p:cNvSpPr>
          <p:nvPr/>
        </p:nvSpPr>
        <p:spPr bwMode="auto">
          <a:xfrm>
            <a:off x="4935534" y="292101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7" name="Tint">
            <a:extLst>
              <a:ext uri="{FF2B5EF4-FFF2-40B4-BE49-F238E27FC236}">
                <a16:creationId xmlns:a16="http://schemas.microsoft.com/office/drawing/2014/main" id="{487CC8BF-6170-445E-A294-4E583B66B58F}"/>
              </a:ext>
            </a:extLst>
          </p:cNvPr>
          <p:cNvSpPr>
            <a:spLocks/>
          </p:cNvSpPr>
          <p:nvPr/>
        </p:nvSpPr>
        <p:spPr bwMode="auto">
          <a:xfrm>
            <a:off x="293687" y="292101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8" name="Tint">
            <a:extLst>
              <a:ext uri="{FF2B5EF4-FFF2-40B4-BE49-F238E27FC236}">
                <a16:creationId xmlns:a16="http://schemas.microsoft.com/office/drawing/2014/main" id="{F195D3A6-1CA8-4382-AC23-9D4AC64403A4}"/>
              </a:ext>
            </a:extLst>
          </p:cNvPr>
          <p:cNvSpPr>
            <a:spLocks/>
          </p:cNvSpPr>
          <p:nvPr/>
        </p:nvSpPr>
        <p:spPr bwMode="auto">
          <a:xfrm>
            <a:off x="7255007" y="292101"/>
            <a:ext cx="2323825" cy="2084832"/>
          </a:xfrm>
          <a:prstGeom prst="rect">
            <a:avLst/>
          </a:prstGeom>
          <a:solidFill>
            <a:srgbClr val="000000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9" name="Tint">
            <a:extLst>
              <a:ext uri="{FF2B5EF4-FFF2-40B4-BE49-F238E27FC236}">
                <a16:creationId xmlns:a16="http://schemas.microsoft.com/office/drawing/2014/main" id="{636AB8DF-B809-4281-820B-B26085A1C714}"/>
              </a:ext>
            </a:extLst>
          </p:cNvPr>
          <p:cNvSpPr>
            <a:spLocks/>
          </p:cNvSpPr>
          <p:nvPr/>
        </p:nvSpPr>
        <p:spPr bwMode="auto">
          <a:xfrm>
            <a:off x="9574479" y="292101"/>
            <a:ext cx="2323825" cy="2084832"/>
          </a:xfrm>
          <a:prstGeom prst="rect">
            <a:avLst/>
          </a:prstGeom>
          <a:solidFill>
            <a:srgbClr val="000000">
              <a:alpha val="58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1" name="graph_9">
            <a:extLst>
              <a:ext uri="{FF2B5EF4-FFF2-40B4-BE49-F238E27FC236}">
                <a16:creationId xmlns:a16="http://schemas.microsoft.com/office/drawing/2014/main" id="{2BD3C079-6E40-4663-A473-40A36AB80BF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34890" y="1135361"/>
            <a:ext cx="441420" cy="398312"/>
          </a:xfrm>
          <a:custGeom>
            <a:avLst/>
            <a:gdLst>
              <a:gd name="T0" fmla="*/ 352 w 352"/>
              <a:gd name="T1" fmla="*/ 318 h 318"/>
              <a:gd name="T2" fmla="*/ 0 w 352"/>
              <a:gd name="T3" fmla="*/ 318 h 318"/>
              <a:gd name="T4" fmla="*/ 0 w 352"/>
              <a:gd name="T5" fmla="*/ 0 h 318"/>
              <a:gd name="T6" fmla="*/ 266 w 352"/>
              <a:gd name="T7" fmla="*/ 105 h 318"/>
              <a:gd name="T8" fmla="*/ 286 w 352"/>
              <a:gd name="T9" fmla="*/ 126 h 318"/>
              <a:gd name="T10" fmla="*/ 307 w 352"/>
              <a:gd name="T11" fmla="*/ 105 h 318"/>
              <a:gd name="T12" fmla="*/ 286 w 352"/>
              <a:gd name="T13" fmla="*/ 84 h 318"/>
              <a:gd name="T14" fmla="*/ 266 w 352"/>
              <a:gd name="T15" fmla="*/ 105 h 318"/>
              <a:gd name="T16" fmla="*/ 57 w 352"/>
              <a:gd name="T17" fmla="*/ 252 h 318"/>
              <a:gd name="T18" fmla="*/ 100 w 352"/>
              <a:gd name="T19" fmla="*/ 188 h 318"/>
              <a:gd name="T20" fmla="*/ 200 w 352"/>
              <a:gd name="T21" fmla="*/ 205 h 318"/>
              <a:gd name="T22" fmla="*/ 134 w 352"/>
              <a:gd name="T23" fmla="*/ 181 h 318"/>
              <a:gd name="T24" fmla="*/ 236 w 352"/>
              <a:gd name="T25" fmla="*/ 187 h 318"/>
              <a:gd name="T26" fmla="*/ 276 w 352"/>
              <a:gd name="T27" fmla="*/ 123 h 318"/>
              <a:gd name="T28" fmla="*/ 200 w 352"/>
              <a:gd name="T29" fmla="*/ 201 h 318"/>
              <a:gd name="T30" fmla="*/ 221 w 352"/>
              <a:gd name="T31" fmla="*/ 222 h 318"/>
              <a:gd name="T32" fmla="*/ 241 w 352"/>
              <a:gd name="T33" fmla="*/ 201 h 318"/>
              <a:gd name="T34" fmla="*/ 221 w 352"/>
              <a:gd name="T35" fmla="*/ 180 h 318"/>
              <a:gd name="T36" fmla="*/ 200 w 352"/>
              <a:gd name="T37" fmla="*/ 201 h 318"/>
              <a:gd name="T38" fmla="*/ 200 w 352"/>
              <a:gd name="T39" fmla="*/ 201 h 318"/>
              <a:gd name="T40" fmla="*/ 94 w 352"/>
              <a:gd name="T41" fmla="*/ 174 h 318"/>
              <a:gd name="T42" fmla="*/ 115 w 352"/>
              <a:gd name="T43" fmla="*/ 194 h 318"/>
              <a:gd name="T44" fmla="*/ 136 w 352"/>
              <a:gd name="T45" fmla="*/ 174 h 318"/>
              <a:gd name="T46" fmla="*/ 115 w 352"/>
              <a:gd name="T47" fmla="*/ 153 h 318"/>
              <a:gd name="T48" fmla="*/ 94 w 352"/>
              <a:gd name="T49" fmla="*/ 174 h 318"/>
              <a:gd name="T50" fmla="*/ 94 w 352"/>
              <a:gd name="T51" fmla="*/ 174 h 318"/>
              <a:gd name="T52" fmla="*/ 25 w 352"/>
              <a:gd name="T53" fmla="*/ 269 h 318"/>
              <a:gd name="T54" fmla="*/ 46 w 352"/>
              <a:gd name="T55" fmla="*/ 289 h 318"/>
              <a:gd name="T56" fmla="*/ 66 w 352"/>
              <a:gd name="T57" fmla="*/ 269 h 318"/>
              <a:gd name="T58" fmla="*/ 46 w 352"/>
              <a:gd name="T59" fmla="*/ 248 h 318"/>
              <a:gd name="T60" fmla="*/ 25 w 352"/>
              <a:gd name="T61" fmla="*/ 269 h 318"/>
              <a:gd name="T62" fmla="*/ 25 w 352"/>
              <a:gd name="T63" fmla="*/ 269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2" h="318">
                <a:moveTo>
                  <a:pt x="352" y="318"/>
                </a:moveTo>
                <a:cubicBezTo>
                  <a:pt x="0" y="318"/>
                  <a:pt x="0" y="318"/>
                  <a:pt x="0" y="318"/>
                </a:cubicBezTo>
                <a:cubicBezTo>
                  <a:pt x="0" y="0"/>
                  <a:pt x="0" y="0"/>
                  <a:pt x="0" y="0"/>
                </a:cubicBezTo>
                <a:moveTo>
                  <a:pt x="266" y="105"/>
                </a:moveTo>
                <a:cubicBezTo>
                  <a:pt x="266" y="116"/>
                  <a:pt x="275" y="126"/>
                  <a:pt x="286" y="126"/>
                </a:cubicBezTo>
                <a:cubicBezTo>
                  <a:pt x="298" y="126"/>
                  <a:pt x="307" y="116"/>
                  <a:pt x="307" y="105"/>
                </a:cubicBezTo>
                <a:cubicBezTo>
                  <a:pt x="307" y="93"/>
                  <a:pt x="298" y="84"/>
                  <a:pt x="286" y="84"/>
                </a:cubicBezTo>
                <a:cubicBezTo>
                  <a:pt x="275" y="84"/>
                  <a:pt x="266" y="93"/>
                  <a:pt x="266" y="105"/>
                </a:cubicBezTo>
                <a:close/>
                <a:moveTo>
                  <a:pt x="57" y="252"/>
                </a:moveTo>
                <a:cubicBezTo>
                  <a:pt x="100" y="188"/>
                  <a:pt x="100" y="188"/>
                  <a:pt x="100" y="188"/>
                </a:cubicBezTo>
                <a:moveTo>
                  <a:pt x="200" y="205"/>
                </a:moveTo>
                <a:cubicBezTo>
                  <a:pt x="134" y="181"/>
                  <a:pt x="134" y="181"/>
                  <a:pt x="134" y="181"/>
                </a:cubicBezTo>
                <a:moveTo>
                  <a:pt x="236" y="187"/>
                </a:moveTo>
                <a:cubicBezTo>
                  <a:pt x="276" y="123"/>
                  <a:pt x="276" y="123"/>
                  <a:pt x="276" y="123"/>
                </a:cubicBezTo>
                <a:moveTo>
                  <a:pt x="200" y="201"/>
                </a:moveTo>
                <a:cubicBezTo>
                  <a:pt x="200" y="213"/>
                  <a:pt x="209" y="222"/>
                  <a:pt x="221" y="222"/>
                </a:cubicBezTo>
                <a:cubicBezTo>
                  <a:pt x="232" y="222"/>
                  <a:pt x="241" y="213"/>
                  <a:pt x="241" y="201"/>
                </a:cubicBezTo>
                <a:cubicBezTo>
                  <a:pt x="241" y="190"/>
                  <a:pt x="232" y="180"/>
                  <a:pt x="221" y="180"/>
                </a:cubicBezTo>
                <a:cubicBezTo>
                  <a:pt x="209" y="180"/>
                  <a:pt x="200" y="190"/>
                  <a:pt x="200" y="201"/>
                </a:cubicBezTo>
                <a:cubicBezTo>
                  <a:pt x="200" y="201"/>
                  <a:pt x="200" y="201"/>
                  <a:pt x="200" y="201"/>
                </a:cubicBezTo>
                <a:moveTo>
                  <a:pt x="94" y="174"/>
                </a:moveTo>
                <a:cubicBezTo>
                  <a:pt x="94" y="185"/>
                  <a:pt x="104" y="194"/>
                  <a:pt x="115" y="194"/>
                </a:cubicBezTo>
                <a:cubicBezTo>
                  <a:pt x="127" y="194"/>
                  <a:pt x="136" y="185"/>
                  <a:pt x="136" y="174"/>
                </a:cubicBezTo>
                <a:cubicBezTo>
                  <a:pt x="136" y="162"/>
                  <a:pt x="127" y="153"/>
                  <a:pt x="115" y="153"/>
                </a:cubicBezTo>
                <a:cubicBezTo>
                  <a:pt x="104" y="153"/>
                  <a:pt x="94" y="162"/>
                  <a:pt x="94" y="174"/>
                </a:cubicBezTo>
                <a:cubicBezTo>
                  <a:pt x="94" y="174"/>
                  <a:pt x="94" y="174"/>
                  <a:pt x="94" y="174"/>
                </a:cubicBezTo>
                <a:moveTo>
                  <a:pt x="25" y="269"/>
                </a:moveTo>
                <a:cubicBezTo>
                  <a:pt x="25" y="280"/>
                  <a:pt x="34" y="289"/>
                  <a:pt x="46" y="289"/>
                </a:cubicBezTo>
                <a:cubicBezTo>
                  <a:pt x="57" y="289"/>
                  <a:pt x="66" y="280"/>
                  <a:pt x="66" y="269"/>
                </a:cubicBezTo>
                <a:cubicBezTo>
                  <a:pt x="66" y="257"/>
                  <a:pt x="57" y="248"/>
                  <a:pt x="46" y="248"/>
                </a:cubicBezTo>
                <a:cubicBezTo>
                  <a:pt x="34" y="248"/>
                  <a:pt x="25" y="257"/>
                  <a:pt x="25" y="269"/>
                </a:cubicBezTo>
                <a:cubicBezTo>
                  <a:pt x="25" y="269"/>
                  <a:pt x="25" y="269"/>
                  <a:pt x="25" y="269"/>
                </a:cubicBez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242" name="bag">
            <a:extLst>
              <a:ext uri="{FF2B5EF4-FFF2-40B4-BE49-F238E27FC236}">
                <a16:creationId xmlns:a16="http://schemas.microsoft.com/office/drawing/2014/main" id="{8B124EF7-ED6B-4C5D-B1BA-B938BB72B06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06081" y="1096760"/>
            <a:ext cx="382731" cy="475514"/>
          </a:xfrm>
          <a:custGeom>
            <a:avLst/>
            <a:gdLst>
              <a:gd name="T0" fmla="*/ 47 w 275"/>
              <a:gd name="T1" fmla="*/ 91 h 340"/>
              <a:gd name="T2" fmla="*/ 47 w 275"/>
              <a:gd name="T3" fmla="*/ 57 h 340"/>
              <a:gd name="T4" fmla="*/ 104 w 275"/>
              <a:gd name="T5" fmla="*/ 0 h 340"/>
              <a:gd name="T6" fmla="*/ 161 w 275"/>
              <a:gd name="T7" fmla="*/ 57 h 340"/>
              <a:gd name="T8" fmla="*/ 161 w 275"/>
              <a:gd name="T9" fmla="*/ 91 h 340"/>
              <a:gd name="T10" fmla="*/ 227 w 275"/>
              <a:gd name="T11" fmla="*/ 91 h 340"/>
              <a:gd name="T12" fmla="*/ 227 w 275"/>
              <a:gd name="T13" fmla="*/ 57 h 340"/>
              <a:gd name="T14" fmla="*/ 170 w 275"/>
              <a:gd name="T15" fmla="*/ 0 h 340"/>
              <a:gd name="T16" fmla="*/ 137 w 275"/>
              <a:gd name="T17" fmla="*/ 11 h 340"/>
              <a:gd name="T18" fmla="*/ 203 w 275"/>
              <a:gd name="T19" fmla="*/ 91 h 340"/>
              <a:gd name="T20" fmla="*/ 202 w 275"/>
              <a:gd name="T21" fmla="*/ 303 h 340"/>
              <a:gd name="T22" fmla="*/ 239 w 275"/>
              <a:gd name="T23" fmla="*/ 340 h 340"/>
              <a:gd name="T24" fmla="*/ 275 w 275"/>
              <a:gd name="T25" fmla="*/ 303 h 340"/>
              <a:gd name="T26" fmla="*/ 275 w 275"/>
              <a:gd name="T27" fmla="*/ 91 h 340"/>
              <a:gd name="T28" fmla="*/ 0 w 275"/>
              <a:gd name="T29" fmla="*/ 91 h 340"/>
              <a:gd name="T30" fmla="*/ 0 w 275"/>
              <a:gd name="T31" fmla="*/ 303 h 340"/>
              <a:gd name="T32" fmla="*/ 37 w 275"/>
              <a:gd name="T33" fmla="*/ 340 h 340"/>
              <a:gd name="T34" fmla="*/ 239 w 275"/>
              <a:gd name="T35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5" h="340">
                <a:moveTo>
                  <a:pt x="47" y="91"/>
                </a:moveTo>
                <a:cubicBezTo>
                  <a:pt x="47" y="57"/>
                  <a:pt x="47" y="57"/>
                  <a:pt x="47" y="57"/>
                </a:cubicBezTo>
                <a:cubicBezTo>
                  <a:pt x="47" y="26"/>
                  <a:pt x="72" y="0"/>
                  <a:pt x="104" y="0"/>
                </a:cubicBezTo>
                <a:cubicBezTo>
                  <a:pt x="135" y="0"/>
                  <a:pt x="161" y="26"/>
                  <a:pt x="161" y="57"/>
                </a:cubicBezTo>
                <a:cubicBezTo>
                  <a:pt x="161" y="91"/>
                  <a:pt x="161" y="91"/>
                  <a:pt x="161" y="91"/>
                </a:cubicBezTo>
                <a:moveTo>
                  <a:pt x="227" y="91"/>
                </a:moveTo>
                <a:cubicBezTo>
                  <a:pt x="227" y="57"/>
                  <a:pt x="227" y="57"/>
                  <a:pt x="227" y="57"/>
                </a:cubicBezTo>
                <a:cubicBezTo>
                  <a:pt x="227" y="26"/>
                  <a:pt x="202" y="0"/>
                  <a:pt x="170" y="0"/>
                </a:cubicBezTo>
                <a:cubicBezTo>
                  <a:pt x="159" y="0"/>
                  <a:pt x="146" y="6"/>
                  <a:pt x="137" y="11"/>
                </a:cubicBezTo>
                <a:moveTo>
                  <a:pt x="203" y="91"/>
                </a:moveTo>
                <a:cubicBezTo>
                  <a:pt x="202" y="303"/>
                  <a:pt x="202" y="303"/>
                  <a:pt x="202" y="303"/>
                </a:cubicBezTo>
                <a:cubicBezTo>
                  <a:pt x="202" y="323"/>
                  <a:pt x="219" y="340"/>
                  <a:pt x="239" y="340"/>
                </a:cubicBezTo>
                <a:cubicBezTo>
                  <a:pt x="259" y="340"/>
                  <a:pt x="275" y="323"/>
                  <a:pt x="275" y="303"/>
                </a:cubicBezTo>
                <a:cubicBezTo>
                  <a:pt x="275" y="91"/>
                  <a:pt x="275" y="91"/>
                  <a:pt x="275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23"/>
                  <a:pt x="17" y="340"/>
                  <a:pt x="37" y="340"/>
                </a:cubicBezTo>
                <a:cubicBezTo>
                  <a:pt x="239" y="340"/>
                  <a:pt x="239" y="340"/>
                  <a:pt x="239" y="340"/>
                </a:cubicBez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43" name="LightningBolt_E945" title="Icon of a lightning bolt">
            <a:extLst>
              <a:ext uri="{FF2B5EF4-FFF2-40B4-BE49-F238E27FC236}">
                <a16:creationId xmlns:a16="http://schemas.microsoft.com/office/drawing/2014/main" id="{4D83C9F6-2809-4635-B27A-C029E07158DD}"/>
              </a:ext>
            </a:extLst>
          </p:cNvPr>
          <p:cNvSpPr>
            <a:spLocks noChangeAspect="1"/>
          </p:cNvSpPr>
          <p:nvPr/>
        </p:nvSpPr>
        <p:spPr bwMode="auto">
          <a:xfrm>
            <a:off x="8265985" y="1123893"/>
            <a:ext cx="301869" cy="421248"/>
          </a:xfrm>
          <a:custGeom>
            <a:avLst/>
            <a:gdLst>
              <a:gd name="T0" fmla="*/ 481 w 2961"/>
              <a:gd name="T1" fmla="*/ 4132 h 4132"/>
              <a:gd name="T2" fmla="*/ 2961 w 2961"/>
              <a:gd name="T3" fmla="*/ 1653 h 4132"/>
              <a:gd name="T4" fmla="*/ 1652 w 2961"/>
              <a:gd name="T5" fmla="*/ 1653 h 4132"/>
              <a:gd name="T6" fmla="*/ 2479 w 2961"/>
              <a:gd name="T7" fmla="*/ 0 h 4132"/>
              <a:gd name="T8" fmla="*/ 1239 w 2961"/>
              <a:gd name="T9" fmla="*/ 0 h 4132"/>
              <a:gd name="T10" fmla="*/ 0 w 2961"/>
              <a:gd name="T11" fmla="*/ 2479 h 4132"/>
              <a:gd name="T12" fmla="*/ 964 w 2961"/>
              <a:gd name="T13" fmla="*/ 2479 h 4132"/>
              <a:gd name="T14" fmla="*/ 137 w 2961"/>
              <a:gd name="T15" fmla="*/ 4132 h 4132"/>
              <a:gd name="T16" fmla="*/ 481 w 2961"/>
              <a:gd name="T17" fmla="*/ 4132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61" h="4132">
                <a:moveTo>
                  <a:pt x="481" y="4132"/>
                </a:moveTo>
                <a:lnTo>
                  <a:pt x="2961" y="1653"/>
                </a:lnTo>
                <a:lnTo>
                  <a:pt x="1652" y="1653"/>
                </a:lnTo>
                <a:lnTo>
                  <a:pt x="2479" y="0"/>
                </a:lnTo>
                <a:lnTo>
                  <a:pt x="1239" y="0"/>
                </a:lnTo>
                <a:lnTo>
                  <a:pt x="0" y="2479"/>
                </a:lnTo>
                <a:lnTo>
                  <a:pt x="964" y="2479"/>
                </a:lnTo>
                <a:lnTo>
                  <a:pt x="137" y="4132"/>
                </a:lnTo>
                <a:lnTo>
                  <a:pt x="481" y="4132"/>
                </a:lnTo>
                <a:close/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44" name="car" title="Icon of a car">
            <a:extLst>
              <a:ext uri="{FF2B5EF4-FFF2-40B4-BE49-F238E27FC236}">
                <a16:creationId xmlns:a16="http://schemas.microsoft.com/office/drawing/2014/main" id="{1337904C-2399-4BD8-BEF8-D9989575BB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39571" y="1152945"/>
            <a:ext cx="473904" cy="363144"/>
          </a:xfrm>
          <a:custGeom>
            <a:avLst/>
            <a:gdLst>
              <a:gd name="T0" fmla="*/ 349 w 360"/>
              <a:gd name="T1" fmla="*/ 148 h 276"/>
              <a:gd name="T2" fmla="*/ 349 w 360"/>
              <a:gd name="T3" fmla="*/ 252 h 276"/>
              <a:gd name="T4" fmla="*/ 14 w 360"/>
              <a:gd name="T5" fmla="*/ 252 h 276"/>
              <a:gd name="T6" fmla="*/ 14 w 360"/>
              <a:gd name="T7" fmla="*/ 149 h 276"/>
              <a:gd name="T8" fmla="*/ 51 w 360"/>
              <a:gd name="T9" fmla="*/ 43 h 276"/>
              <a:gd name="T10" fmla="*/ 94 w 360"/>
              <a:gd name="T11" fmla="*/ 0 h 276"/>
              <a:gd name="T12" fmla="*/ 268 w 360"/>
              <a:gd name="T13" fmla="*/ 0 h 276"/>
              <a:gd name="T14" fmla="*/ 311 w 360"/>
              <a:gd name="T15" fmla="*/ 43 h 276"/>
              <a:gd name="T16" fmla="*/ 349 w 360"/>
              <a:gd name="T17" fmla="*/ 148 h 276"/>
              <a:gd name="T18" fmla="*/ 77 w 360"/>
              <a:gd name="T19" fmla="*/ 174 h 276"/>
              <a:gd name="T20" fmla="*/ 91 w 360"/>
              <a:gd name="T21" fmla="*/ 160 h 276"/>
              <a:gd name="T22" fmla="*/ 77 w 360"/>
              <a:gd name="T23" fmla="*/ 145 h 276"/>
              <a:gd name="T24" fmla="*/ 63 w 360"/>
              <a:gd name="T25" fmla="*/ 160 h 276"/>
              <a:gd name="T26" fmla="*/ 77 w 360"/>
              <a:gd name="T27" fmla="*/ 174 h 276"/>
              <a:gd name="T28" fmla="*/ 14 w 360"/>
              <a:gd name="T29" fmla="*/ 252 h 276"/>
              <a:gd name="T30" fmla="*/ 14 w 360"/>
              <a:gd name="T31" fmla="*/ 260 h 276"/>
              <a:gd name="T32" fmla="*/ 30 w 360"/>
              <a:gd name="T33" fmla="*/ 276 h 276"/>
              <a:gd name="T34" fmla="*/ 50 w 360"/>
              <a:gd name="T35" fmla="*/ 276 h 276"/>
              <a:gd name="T36" fmla="*/ 67 w 360"/>
              <a:gd name="T37" fmla="*/ 260 h 276"/>
              <a:gd name="T38" fmla="*/ 67 w 360"/>
              <a:gd name="T39" fmla="*/ 252 h 276"/>
              <a:gd name="T40" fmla="*/ 295 w 360"/>
              <a:gd name="T41" fmla="*/ 252 h 276"/>
              <a:gd name="T42" fmla="*/ 295 w 360"/>
              <a:gd name="T43" fmla="*/ 260 h 276"/>
              <a:gd name="T44" fmla="*/ 312 w 360"/>
              <a:gd name="T45" fmla="*/ 276 h 276"/>
              <a:gd name="T46" fmla="*/ 332 w 360"/>
              <a:gd name="T47" fmla="*/ 276 h 276"/>
              <a:gd name="T48" fmla="*/ 349 w 360"/>
              <a:gd name="T49" fmla="*/ 260 h 276"/>
              <a:gd name="T50" fmla="*/ 349 w 360"/>
              <a:gd name="T51" fmla="*/ 252 h 276"/>
              <a:gd name="T52" fmla="*/ 283 w 360"/>
              <a:gd name="T53" fmla="*/ 174 h 276"/>
              <a:gd name="T54" fmla="*/ 297 w 360"/>
              <a:gd name="T55" fmla="*/ 160 h 276"/>
              <a:gd name="T56" fmla="*/ 283 w 360"/>
              <a:gd name="T57" fmla="*/ 145 h 276"/>
              <a:gd name="T58" fmla="*/ 268 w 360"/>
              <a:gd name="T59" fmla="*/ 160 h 276"/>
              <a:gd name="T60" fmla="*/ 283 w 360"/>
              <a:gd name="T61" fmla="*/ 174 h 276"/>
              <a:gd name="T62" fmla="*/ 245 w 360"/>
              <a:gd name="T63" fmla="*/ 252 h 276"/>
              <a:gd name="T64" fmla="*/ 245 w 360"/>
              <a:gd name="T65" fmla="*/ 222 h 276"/>
              <a:gd name="T66" fmla="*/ 229 w 360"/>
              <a:gd name="T67" fmla="*/ 197 h 276"/>
              <a:gd name="T68" fmla="*/ 133 w 360"/>
              <a:gd name="T69" fmla="*/ 197 h 276"/>
              <a:gd name="T70" fmla="*/ 117 w 360"/>
              <a:gd name="T71" fmla="*/ 222 h 276"/>
              <a:gd name="T72" fmla="*/ 117 w 360"/>
              <a:gd name="T73" fmla="*/ 252 h 276"/>
              <a:gd name="T74" fmla="*/ 0 w 360"/>
              <a:gd name="T75" fmla="*/ 75 h 276"/>
              <a:gd name="T76" fmla="*/ 16 w 360"/>
              <a:gd name="T77" fmla="*/ 75 h 276"/>
              <a:gd name="T78" fmla="*/ 32 w 360"/>
              <a:gd name="T79" fmla="*/ 96 h 276"/>
              <a:gd name="T80" fmla="*/ 330 w 360"/>
              <a:gd name="T81" fmla="*/ 96 h 276"/>
              <a:gd name="T82" fmla="*/ 345 w 360"/>
              <a:gd name="T83" fmla="*/ 75 h 276"/>
              <a:gd name="T84" fmla="*/ 360 w 360"/>
              <a:gd name="T85" fmla="*/ 75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0" h="276">
                <a:moveTo>
                  <a:pt x="349" y="148"/>
                </a:moveTo>
                <a:cubicBezTo>
                  <a:pt x="349" y="252"/>
                  <a:pt x="349" y="252"/>
                  <a:pt x="349" y="252"/>
                </a:cubicBezTo>
                <a:cubicBezTo>
                  <a:pt x="14" y="252"/>
                  <a:pt x="14" y="252"/>
                  <a:pt x="14" y="252"/>
                </a:cubicBezTo>
                <a:cubicBezTo>
                  <a:pt x="14" y="149"/>
                  <a:pt x="14" y="149"/>
                  <a:pt x="14" y="149"/>
                </a:cubicBezTo>
                <a:cubicBezTo>
                  <a:pt x="51" y="43"/>
                  <a:pt x="51" y="43"/>
                  <a:pt x="51" y="43"/>
                </a:cubicBezTo>
                <a:cubicBezTo>
                  <a:pt x="59" y="19"/>
                  <a:pt x="70" y="0"/>
                  <a:pt x="94" y="0"/>
                </a:cubicBezTo>
                <a:cubicBezTo>
                  <a:pt x="268" y="0"/>
                  <a:pt x="268" y="0"/>
                  <a:pt x="268" y="0"/>
                </a:cubicBezTo>
                <a:cubicBezTo>
                  <a:pt x="292" y="0"/>
                  <a:pt x="304" y="19"/>
                  <a:pt x="311" y="43"/>
                </a:cubicBezTo>
                <a:lnTo>
                  <a:pt x="349" y="148"/>
                </a:lnTo>
                <a:close/>
                <a:moveTo>
                  <a:pt x="77" y="174"/>
                </a:moveTo>
                <a:cubicBezTo>
                  <a:pt x="85" y="174"/>
                  <a:pt x="91" y="167"/>
                  <a:pt x="91" y="160"/>
                </a:cubicBezTo>
                <a:cubicBezTo>
                  <a:pt x="91" y="152"/>
                  <a:pt x="85" y="145"/>
                  <a:pt x="77" y="145"/>
                </a:cubicBezTo>
                <a:cubicBezTo>
                  <a:pt x="69" y="145"/>
                  <a:pt x="63" y="152"/>
                  <a:pt x="63" y="160"/>
                </a:cubicBezTo>
                <a:cubicBezTo>
                  <a:pt x="63" y="167"/>
                  <a:pt x="69" y="174"/>
                  <a:pt x="77" y="174"/>
                </a:cubicBezTo>
                <a:close/>
                <a:moveTo>
                  <a:pt x="14" y="252"/>
                </a:moveTo>
                <a:cubicBezTo>
                  <a:pt x="14" y="260"/>
                  <a:pt x="14" y="260"/>
                  <a:pt x="14" y="260"/>
                </a:cubicBezTo>
                <a:cubicBezTo>
                  <a:pt x="14" y="269"/>
                  <a:pt x="21" y="276"/>
                  <a:pt x="30" y="276"/>
                </a:cubicBezTo>
                <a:cubicBezTo>
                  <a:pt x="50" y="276"/>
                  <a:pt x="50" y="276"/>
                  <a:pt x="50" y="276"/>
                </a:cubicBezTo>
                <a:cubicBezTo>
                  <a:pt x="59" y="276"/>
                  <a:pt x="67" y="269"/>
                  <a:pt x="67" y="260"/>
                </a:cubicBezTo>
                <a:cubicBezTo>
                  <a:pt x="67" y="252"/>
                  <a:pt x="67" y="252"/>
                  <a:pt x="67" y="252"/>
                </a:cubicBezTo>
                <a:moveTo>
                  <a:pt x="295" y="252"/>
                </a:moveTo>
                <a:cubicBezTo>
                  <a:pt x="295" y="260"/>
                  <a:pt x="295" y="260"/>
                  <a:pt x="295" y="260"/>
                </a:cubicBezTo>
                <a:cubicBezTo>
                  <a:pt x="295" y="269"/>
                  <a:pt x="303" y="276"/>
                  <a:pt x="312" y="276"/>
                </a:cubicBezTo>
                <a:cubicBezTo>
                  <a:pt x="332" y="276"/>
                  <a:pt x="332" y="276"/>
                  <a:pt x="332" y="276"/>
                </a:cubicBezTo>
                <a:cubicBezTo>
                  <a:pt x="341" y="276"/>
                  <a:pt x="349" y="269"/>
                  <a:pt x="349" y="260"/>
                </a:cubicBezTo>
                <a:cubicBezTo>
                  <a:pt x="349" y="252"/>
                  <a:pt x="349" y="252"/>
                  <a:pt x="349" y="252"/>
                </a:cubicBezTo>
                <a:moveTo>
                  <a:pt x="283" y="174"/>
                </a:moveTo>
                <a:cubicBezTo>
                  <a:pt x="290" y="174"/>
                  <a:pt x="297" y="167"/>
                  <a:pt x="297" y="160"/>
                </a:cubicBezTo>
                <a:cubicBezTo>
                  <a:pt x="297" y="152"/>
                  <a:pt x="290" y="145"/>
                  <a:pt x="283" y="145"/>
                </a:cubicBezTo>
                <a:cubicBezTo>
                  <a:pt x="275" y="145"/>
                  <a:pt x="268" y="152"/>
                  <a:pt x="268" y="160"/>
                </a:cubicBezTo>
                <a:cubicBezTo>
                  <a:pt x="268" y="167"/>
                  <a:pt x="275" y="174"/>
                  <a:pt x="283" y="174"/>
                </a:cubicBezTo>
                <a:close/>
                <a:moveTo>
                  <a:pt x="245" y="252"/>
                </a:moveTo>
                <a:cubicBezTo>
                  <a:pt x="245" y="222"/>
                  <a:pt x="245" y="222"/>
                  <a:pt x="245" y="222"/>
                </a:cubicBezTo>
                <a:cubicBezTo>
                  <a:pt x="229" y="197"/>
                  <a:pt x="229" y="197"/>
                  <a:pt x="229" y="197"/>
                </a:cubicBezTo>
                <a:cubicBezTo>
                  <a:pt x="133" y="197"/>
                  <a:pt x="133" y="197"/>
                  <a:pt x="133" y="197"/>
                </a:cubicBezTo>
                <a:cubicBezTo>
                  <a:pt x="117" y="222"/>
                  <a:pt x="117" y="222"/>
                  <a:pt x="117" y="222"/>
                </a:cubicBezTo>
                <a:cubicBezTo>
                  <a:pt x="117" y="252"/>
                  <a:pt x="117" y="252"/>
                  <a:pt x="117" y="252"/>
                </a:cubicBezTo>
                <a:moveTo>
                  <a:pt x="0" y="75"/>
                </a:moveTo>
                <a:cubicBezTo>
                  <a:pt x="16" y="75"/>
                  <a:pt x="16" y="75"/>
                  <a:pt x="16" y="75"/>
                </a:cubicBezTo>
                <a:cubicBezTo>
                  <a:pt x="32" y="96"/>
                  <a:pt x="32" y="96"/>
                  <a:pt x="32" y="96"/>
                </a:cubicBezTo>
                <a:cubicBezTo>
                  <a:pt x="330" y="96"/>
                  <a:pt x="330" y="96"/>
                  <a:pt x="330" y="96"/>
                </a:cubicBezTo>
                <a:cubicBezTo>
                  <a:pt x="345" y="75"/>
                  <a:pt x="345" y="75"/>
                  <a:pt x="345" y="75"/>
                </a:cubicBezTo>
                <a:cubicBezTo>
                  <a:pt x="360" y="75"/>
                  <a:pt x="360" y="75"/>
                  <a:pt x="360" y="75"/>
                </a:cubicBez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68" name="factory_3">
            <a:extLst>
              <a:ext uri="{FF2B5EF4-FFF2-40B4-BE49-F238E27FC236}">
                <a16:creationId xmlns:a16="http://schemas.microsoft.com/office/drawing/2014/main" id="{E7C526AA-1ABE-4017-A3FC-FF055F3094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30052" y="1144804"/>
            <a:ext cx="612679" cy="379426"/>
          </a:xfrm>
          <a:custGeom>
            <a:avLst/>
            <a:gdLst>
              <a:gd name="T0" fmla="*/ 394 w 394"/>
              <a:gd name="T1" fmla="*/ 101 h 244"/>
              <a:gd name="T2" fmla="*/ 394 w 394"/>
              <a:gd name="T3" fmla="*/ 244 h 244"/>
              <a:gd name="T4" fmla="*/ 0 w 394"/>
              <a:gd name="T5" fmla="*/ 244 h 244"/>
              <a:gd name="T6" fmla="*/ 0 w 394"/>
              <a:gd name="T7" fmla="*/ 101 h 244"/>
              <a:gd name="T8" fmla="*/ 76 w 394"/>
              <a:gd name="T9" fmla="*/ 45 h 244"/>
              <a:gd name="T10" fmla="*/ 76 w 394"/>
              <a:gd name="T11" fmla="*/ 101 h 244"/>
              <a:gd name="T12" fmla="*/ 160 w 394"/>
              <a:gd name="T13" fmla="*/ 45 h 244"/>
              <a:gd name="T14" fmla="*/ 160 w 394"/>
              <a:gd name="T15" fmla="*/ 101 h 244"/>
              <a:gd name="T16" fmla="*/ 394 w 394"/>
              <a:gd name="T17" fmla="*/ 101 h 244"/>
              <a:gd name="T18" fmla="*/ 309 w 394"/>
              <a:gd name="T19" fmla="*/ 101 h 244"/>
              <a:gd name="T20" fmla="*/ 289 w 394"/>
              <a:gd name="T21" fmla="*/ 0 h 244"/>
              <a:gd name="T22" fmla="*/ 273 w 394"/>
              <a:gd name="T23" fmla="*/ 0 h 244"/>
              <a:gd name="T24" fmla="*/ 256 w 394"/>
              <a:gd name="T25" fmla="*/ 101 h 244"/>
              <a:gd name="T26" fmla="*/ 378 w 394"/>
              <a:gd name="T27" fmla="*/ 101 h 244"/>
              <a:gd name="T28" fmla="*/ 358 w 394"/>
              <a:gd name="T29" fmla="*/ 0 h 244"/>
              <a:gd name="T30" fmla="*/ 340 w 394"/>
              <a:gd name="T31" fmla="*/ 0 h 244"/>
              <a:gd name="T32" fmla="*/ 324 w 394"/>
              <a:gd name="T33" fmla="*/ 101 h 244"/>
              <a:gd name="T34" fmla="*/ 57 w 394"/>
              <a:gd name="T35" fmla="*/ 144 h 244"/>
              <a:gd name="T36" fmla="*/ 36 w 394"/>
              <a:gd name="T37" fmla="*/ 144 h 244"/>
              <a:gd name="T38" fmla="*/ 36 w 394"/>
              <a:gd name="T39" fmla="*/ 165 h 244"/>
              <a:gd name="T40" fmla="*/ 57 w 394"/>
              <a:gd name="T41" fmla="*/ 165 h 244"/>
              <a:gd name="T42" fmla="*/ 57 w 394"/>
              <a:gd name="T43" fmla="*/ 144 h 244"/>
              <a:gd name="T44" fmla="*/ 131 w 394"/>
              <a:gd name="T45" fmla="*/ 144 h 244"/>
              <a:gd name="T46" fmla="*/ 112 w 394"/>
              <a:gd name="T47" fmla="*/ 144 h 244"/>
              <a:gd name="T48" fmla="*/ 112 w 394"/>
              <a:gd name="T49" fmla="*/ 165 h 244"/>
              <a:gd name="T50" fmla="*/ 131 w 394"/>
              <a:gd name="T51" fmla="*/ 165 h 244"/>
              <a:gd name="T52" fmla="*/ 131 w 394"/>
              <a:gd name="T53" fmla="*/ 144 h 244"/>
              <a:gd name="T54" fmla="*/ 207 w 394"/>
              <a:gd name="T55" fmla="*/ 144 h 244"/>
              <a:gd name="T56" fmla="*/ 188 w 394"/>
              <a:gd name="T57" fmla="*/ 144 h 244"/>
              <a:gd name="T58" fmla="*/ 188 w 394"/>
              <a:gd name="T59" fmla="*/ 165 h 244"/>
              <a:gd name="T60" fmla="*/ 207 w 394"/>
              <a:gd name="T61" fmla="*/ 165 h 244"/>
              <a:gd name="T62" fmla="*/ 207 w 394"/>
              <a:gd name="T63" fmla="*/ 144 h 244"/>
              <a:gd name="T64" fmla="*/ 283 w 394"/>
              <a:gd name="T65" fmla="*/ 144 h 244"/>
              <a:gd name="T66" fmla="*/ 262 w 394"/>
              <a:gd name="T67" fmla="*/ 144 h 244"/>
              <a:gd name="T68" fmla="*/ 262 w 394"/>
              <a:gd name="T69" fmla="*/ 165 h 244"/>
              <a:gd name="T70" fmla="*/ 283 w 394"/>
              <a:gd name="T71" fmla="*/ 165 h 244"/>
              <a:gd name="T72" fmla="*/ 283 w 394"/>
              <a:gd name="T73" fmla="*/ 144 h 244"/>
              <a:gd name="T74" fmla="*/ 358 w 394"/>
              <a:gd name="T75" fmla="*/ 144 h 244"/>
              <a:gd name="T76" fmla="*/ 338 w 394"/>
              <a:gd name="T77" fmla="*/ 144 h 244"/>
              <a:gd name="T78" fmla="*/ 338 w 394"/>
              <a:gd name="T79" fmla="*/ 165 h 244"/>
              <a:gd name="T80" fmla="*/ 358 w 394"/>
              <a:gd name="T81" fmla="*/ 165 h 244"/>
              <a:gd name="T82" fmla="*/ 358 w 394"/>
              <a:gd name="T83" fmla="*/ 1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94" h="244">
                <a:moveTo>
                  <a:pt x="394" y="101"/>
                </a:moveTo>
                <a:lnTo>
                  <a:pt x="394" y="244"/>
                </a:lnTo>
                <a:lnTo>
                  <a:pt x="0" y="244"/>
                </a:lnTo>
                <a:lnTo>
                  <a:pt x="0" y="101"/>
                </a:lnTo>
                <a:lnTo>
                  <a:pt x="76" y="45"/>
                </a:lnTo>
                <a:lnTo>
                  <a:pt x="76" y="101"/>
                </a:lnTo>
                <a:lnTo>
                  <a:pt x="160" y="45"/>
                </a:lnTo>
                <a:lnTo>
                  <a:pt x="160" y="101"/>
                </a:lnTo>
                <a:lnTo>
                  <a:pt x="394" y="101"/>
                </a:lnTo>
                <a:moveTo>
                  <a:pt x="309" y="101"/>
                </a:moveTo>
                <a:lnTo>
                  <a:pt x="289" y="0"/>
                </a:lnTo>
                <a:lnTo>
                  <a:pt x="273" y="0"/>
                </a:lnTo>
                <a:lnTo>
                  <a:pt x="256" y="101"/>
                </a:lnTo>
                <a:moveTo>
                  <a:pt x="378" y="101"/>
                </a:moveTo>
                <a:lnTo>
                  <a:pt x="358" y="0"/>
                </a:lnTo>
                <a:lnTo>
                  <a:pt x="340" y="0"/>
                </a:lnTo>
                <a:lnTo>
                  <a:pt x="324" y="101"/>
                </a:lnTo>
                <a:moveTo>
                  <a:pt x="57" y="144"/>
                </a:moveTo>
                <a:lnTo>
                  <a:pt x="36" y="144"/>
                </a:lnTo>
                <a:lnTo>
                  <a:pt x="36" y="165"/>
                </a:lnTo>
                <a:lnTo>
                  <a:pt x="57" y="165"/>
                </a:lnTo>
                <a:lnTo>
                  <a:pt x="57" y="144"/>
                </a:lnTo>
                <a:moveTo>
                  <a:pt x="131" y="144"/>
                </a:moveTo>
                <a:lnTo>
                  <a:pt x="112" y="144"/>
                </a:lnTo>
                <a:lnTo>
                  <a:pt x="112" y="165"/>
                </a:lnTo>
                <a:lnTo>
                  <a:pt x="131" y="165"/>
                </a:lnTo>
                <a:lnTo>
                  <a:pt x="131" y="144"/>
                </a:lnTo>
                <a:moveTo>
                  <a:pt x="207" y="144"/>
                </a:moveTo>
                <a:lnTo>
                  <a:pt x="188" y="144"/>
                </a:lnTo>
                <a:lnTo>
                  <a:pt x="188" y="165"/>
                </a:lnTo>
                <a:lnTo>
                  <a:pt x="207" y="165"/>
                </a:lnTo>
                <a:lnTo>
                  <a:pt x="207" y="144"/>
                </a:lnTo>
                <a:moveTo>
                  <a:pt x="283" y="144"/>
                </a:moveTo>
                <a:lnTo>
                  <a:pt x="262" y="144"/>
                </a:lnTo>
                <a:lnTo>
                  <a:pt x="262" y="165"/>
                </a:lnTo>
                <a:lnTo>
                  <a:pt x="283" y="165"/>
                </a:lnTo>
                <a:lnTo>
                  <a:pt x="283" y="144"/>
                </a:lnTo>
                <a:moveTo>
                  <a:pt x="358" y="144"/>
                </a:moveTo>
                <a:lnTo>
                  <a:pt x="338" y="144"/>
                </a:lnTo>
                <a:lnTo>
                  <a:pt x="338" y="165"/>
                </a:lnTo>
                <a:lnTo>
                  <a:pt x="358" y="165"/>
                </a:lnTo>
                <a:lnTo>
                  <a:pt x="358" y="144"/>
                </a:lnTo>
              </a:path>
            </a:pathLst>
          </a:custGeom>
          <a:noFill/>
          <a:ln w="15875" cap="sq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E79780C2-3B9A-466B-9C38-D1EC9C620535}"/>
              </a:ext>
            </a:extLst>
          </p:cNvPr>
          <p:cNvCxnSpPr/>
          <p:nvPr/>
        </p:nvCxnSpPr>
        <p:spPr>
          <a:xfrm>
            <a:off x="2614610" y="292101"/>
            <a:ext cx="0" cy="626364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90A82CF2-F54C-4040-B4D0-D1CB5246C0B5}"/>
              </a:ext>
            </a:extLst>
          </p:cNvPr>
          <p:cNvCxnSpPr/>
          <p:nvPr/>
        </p:nvCxnSpPr>
        <p:spPr>
          <a:xfrm>
            <a:off x="4935533" y="292101"/>
            <a:ext cx="0" cy="626364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829C24EE-2135-4F5E-BF81-E35E593C37F2}"/>
              </a:ext>
            </a:extLst>
          </p:cNvPr>
          <p:cNvCxnSpPr/>
          <p:nvPr/>
        </p:nvCxnSpPr>
        <p:spPr>
          <a:xfrm>
            <a:off x="9577380" y="292101"/>
            <a:ext cx="0" cy="626364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957C5292-3858-41ED-B119-A02563666571}"/>
              </a:ext>
            </a:extLst>
          </p:cNvPr>
          <p:cNvCxnSpPr/>
          <p:nvPr/>
        </p:nvCxnSpPr>
        <p:spPr>
          <a:xfrm>
            <a:off x="7256457" y="292101"/>
            <a:ext cx="0" cy="626364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87E1D6E7-1434-485C-AB14-405F51A06F99}"/>
              </a:ext>
            </a:extLst>
          </p:cNvPr>
          <p:cNvCxnSpPr/>
          <p:nvPr/>
        </p:nvCxnSpPr>
        <p:spPr>
          <a:xfrm>
            <a:off x="293687" y="4467861"/>
            <a:ext cx="11604615" cy="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B5448D71-E813-45BE-A0A5-5915A974D3B3}"/>
              </a:ext>
            </a:extLst>
          </p:cNvPr>
          <p:cNvCxnSpPr/>
          <p:nvPr/>
        </p:nvCxnSpPr>
        <p:spPr>
          <a:xfrm>
            <a:off x="293687" y="2379981"/>
            <a:ext cx="11604615" cy="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5" name="Mask">
            <a:extLst>
              <a:ext uri="{FF2B5EF4-FFF2-40B4-BE49-F238E27FC236}">
                <a16:creationId xmlns:a16="http://schemas.microsoft.com/office/drawing/2014/main" id="{434F947B-3133-4174-A6A0-EA0909AA25F3}"/>
              </a:ext>
            </a:extLst>
          </p:cNvPr>
          <p:cNvSpPr/>
          <p:nvPr/>
        </p:nvSpPr>
        <p:spPr bwMode="auto">
          <a:xfrm>
            <a:off x="-11376355" y="-6400800"/>
            <a:ext cx="34941662" cy="196596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50" name="Tint">
            <a:extLst>
              <a:ext uri="{FF2B5EF4-FFF2-40B4-BE49-F238E27FC236}">
                <a16:creationId xmlns:a16="http://schemas.microsoft.com/office/drawing/2014/main" id="{62B73AE4-AE6F-4A82-83E7-09E52338176B}"/>
              </a:ext>
            </a:extLst>
          </p:cNvPr>
          <p:cNvSpPr>
            <a:spLocks/>
          </p:cNvSpPr>
          <p:nvPr/>
        </p:nvSpPr>
        <p:spPr bwMode="auto">
          <a:xfrm>
            <a:off x="-1429244" y="-4095991"/>
            <a:ext cx="15049994" cy="15049988"/>
          </a:xfrm>
          <a:prstGeom prst="ellipse">
            <a:avLst/>
          </a:prstGeom>
          <a:noFill/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grpSp>
        <p:nvGrpSpPr>
          <p:cNvPr id="393" name="lines">
            <a:extLst>
              <a:ext uri="{FF2B5EF4-FFF2-40B4-BE49-F238E27FC236}">
                <a16:creationId xmlns:a16="http://schemas.microsoft.com/office/drawing/2014/main" id="{28907708-04F6-42CF-80D7-5E15769CD79A}"/>
              </a:ext>
            </a:extLst>
          </p:cNvPr>
          <p:cNvGrpSpPr/>
          <p:nvPr/>
        </p:nvGrpSpPr>
        <p:grpSpPr>
          <a:xfrm>
            <a:off x="-1234879" y="-3941359"/>
            <a:ext cx="14722280" cy="14758008"/>
            <a:chOff x="3346444" y="695325"/>
            <a:chExt cx="5561794" cy="5575311"/>
          </a:xfrm>
          <a:effectLst>
            <a:glow rad="12700">
              <a:schemeClr val="bg1">
                <a:lumMod val="75000"/>
                <a:alpha val="13000"/>
              </a:schemeClr>
            </a:glow>
          </a:effectLst>
        </p:grpSpPr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D29B4E39-E23D-4ED3-8933-DC70E94583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0868" y="1184276"/>
              <a:ext cx="507999" cy="11588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B663E52B-3CFD-4099-85E5-EC5FF95632BD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18" y="1181101"/>
              <a:ext cx="781049" cy="7270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FE19F6B4-0B48-4C6C-B3AA-93CB0D896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44" y="1908177"/>
              <a:ext cx="1298573" cy="4381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5484F237-5679-41A3-830F-36647583B5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869" y="1803402"/>
              <a:ext cx="638174" cy="5461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6E6E9816-8481-4CCB-8F5A-1D66504336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9519" y="1181101"/>
              <a:ext cx="1158873" cy="6254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EE9AAC92-0490-4758-8ED6-C880D4C050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1155701"/>
              <a:ext cx="1038223" cy="285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489AE900-573E-4298-AE37-A384312E0C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42" y="1155701"/>
              <a:ext cx="250825" cy="7524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76E6ED51-C0CF-40A0-A32C-6E68A63E52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3441" y="1155701"/>
              <a:ext cx="888998" cy="342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5B2C7ADF-2293-4464-BA76-6800E3CD5A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6617" y="914401"/>
              <a:ext cx="914399" cy="234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2508F9A9-B6F8-4923-A1CE-A71D71232D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267" y="698500"/>
              <a:ext cx="168275" cy="460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C312EEBC-9AE7-4552-9E3C-B44ED6676E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1716" y="695326"/>
              <a:ext cx="746124" cy="219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B3B3079-ADA6-4B19-B5E4-4ED627054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642" y="698500"/>
              <a:ext cx="723899" cy="92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B363D676-1343-429B-A661-7E08E7D70451}"/>
                </a:ext>
              </a:extLst>
            </p:cNvPr>
            <p:cNvCxnSpPr>
              <a:cxnSpLocks/>
            </p:cNvCxnSpPr>
            <p:nvPr/>
          </p:nvCxnSpPr>
          <p:spPr>
            <a:xfrm>
              <a:off x="5454642" y="790575"/>
              <a:ext cx="565149" cy="374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A5CD96DD-EA1E-41BC-94AC-121D82BF43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787400"/>
              <a:ext cx="488950" cy="4000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D5E0FACD-AC6D-4474-B1E7-A297C8B1BC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0718" y="1038226"/>
              <a:ext cx="444501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1BE9F2F6-6CF5-4912-8C3D-13CD84ADE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169" y="1038227"/>
              <a:ext cx="590549" cy="6350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D7FC2115-6230-4A8A-A236-4772BD4E76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69" y="1673227"/>
              <a:ext cx="111125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102C73FB-6B6F-4829-B9CD-3593667050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294" y="1812928"/>
              <a:ext cx="282575" cy="673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6B6C1CD6-219E-4BFE-974A-E913BDFF1B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0" y="2346328"/>
              <a:ext cx="1025523" cy="8731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C24AAF3A-73BD-496B-8525-FF4CC2D1A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2489203"/>
              <a:ext cx="149226" cy="266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6F87D4E-27AE-4B6E-AD7D-109D660597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1809752"/>
              <a:ext cx="425450" cy="9461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393AAE95-9A14-4A87-B696-091AA6B916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7218" y="2343152"/>
              <a:ext cx="1019173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1C8D6670-6916-4FB1-AC02-BF73DC3DD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495" y="2347916"/>
              <a:ext cx="80962" cy="153352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503E783C-6272-405E-9A14-4E262BCABC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758" y="3214693"/>
              <a:ext cx="947736" cy="676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26289E37-D189-4F45-8B38-16FEC597B724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16" y="1919291"/>
              <a:ext cx="1076323" cy="7096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4F940CD4-A03C-4B97-BC85-25F3D9C853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616" y="1500190"/>
              <a:ext cx="1138236" cy="4079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F132016B-A1BF-4F0E-BAF0-92BDF0876B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85813"/>
              <a:ext cx="928686" cy="2500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8AD20C38-21C1-4880-9770-7959CFE0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11994"/>
              <a:ext cx="990599" cy="3262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BCB1F55-AB34-4FA0-B994-FD7571CB8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7817" y="711995"/>
              <a:ext cx="64294" cy="738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256A1211-6F60-4A09-BFEE-CC77B1225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30" y="697706"/>
              <a:ext cx="657225" cy="119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A9325BEC-27D8-4AA5-B991-23F7228E47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234" y="914402"/>
              <a:ext cx="26194" cy="58578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8777E39-ECCE-4502-BD30-F6965FC9E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46" y="850107"/>
              <a:ext cx="290513" cy="619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C6B7059D-0EFF-4FFC-944F-4F1258900C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335" y="695325"/>
              <a:ext cx="1038224" cy="1524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FF95B55-E854-4DFC-9D07-17CD53AAF6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7558" y="850107"/>
              <a:ext cx="588168" cy="64055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CB1FC48B-36C3-423A-B938-8B5985B65D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428" y="912020"/>
              <a:ext cx="876298" cy="5786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3B877332-223E-4B2F-B4F5-0B3458FFCC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34" y="1490665"/>
              <a:ext cx="902493" cy="9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3434675D-980F-471E-9247-E4EBF45DB9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6764" y="850901"/>
              <a:ext cx="1022350" cy="7048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6EC6AD44-B0EC-49A9-A0A0-F4FCDE1DCC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963" y="1492251"/>
              <a:ext cx="450852" cy="69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80B57011-6D73-41DC-8D07-3443A1C8C7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9113" y="1552576"/>
              <a:ext cx="336551" cy="7842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1A07B89A-7A64-495F-94D3-04F74E1DE5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4140" y="1495426"/>
              <a:ext cx="774698" cy="838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1F48E057-2B9D-40C8-8D59-9530BA4D51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913" y="2301877"/>
              <a:ext cx="431802" cy="47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7F348566-0CB8-4A45-BEC8-AFDBFC1B35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7790" y="1498601"/>
              <a:ext cx="371473" cy="803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21C42367-B2CD-4738-9D88-B2EB001A29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9740" y="1504952"/>
              <a:ext cx="1276347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1C4E0814-A3C1-458F-A8DA-550478F5E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40" y="1501777"/>
              <a:ext cx="60325" cy="11366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F0678772-2B15-4941-B357-E3C02297BE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416" y="2298703"/>
              <a:ext cx="1343022" cy="333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71446304-D470-4F2A-8A61-B08B682C6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7" y="2635254"/>
              <a:ext cx="1355725" cy="5111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D9C5FD81-7077-44FD-84F2-DDE9A42443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8" y="1908177"/>
              <a:ext cx="273048" cy="12287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7366776A-4DAB-4A3A-ADC6-2F747FE53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6608" y="2752729"/>
              <a:ext cx="28575" cy="2881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09A9E1C2-0FC5-49E5-AA34-69447BDE8342}"/>
                </a:ext>
              </a:extLst>
            </p:cNvPr>
            <p:cNvCxnSpPr>
              <a:cxnSpLocks/>
            </p:cNvCxnSpPr>
            <p:nvPr/>
          </p:nvCxnSpPr>
          <p:spPr>
            <a:xfrm>
              <a:off x="3376608" y="3040861"/>
              <a:ext cx="57150" cy="1833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367B8D18-1E77-4502-9C85-21D6C0D2B8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9945" y="2750348"/>
              <a:ext cx="28575" cy="4714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43581108-6A99-4AFA-B1B9-EA88C29CA6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120" y="2346328"/>
              <a:ext cx="927098" cy="142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2D415EE7-5237-4D6F-B615-F298AED11D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68" y="3143255"/>
              <a:ext cx="1117600" cy="7461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C905E487-93E5-4BF0-98E1-DA3EE8BC5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1745" y="3883031"/>
              <a:ext cx="539751" cy="546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1F9458F4-6FA3-42C4-99AA-A002C284258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020" y="3889380"/>
              <a:ext cx="466724" cy="552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0E02AC6E-81CC-40D1-A886-57DE8D297E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5021" y="3886206"/>
              <a:ext cx="1000122" cy="6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E3FDC05B-9E70-4B7F-94BB-AF6D7F48D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020" y="3219455"/>
              <a:ext cx="69851" cy="6667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4867FA09-23D6-4106-984E-FDCF86019E85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0" y="3390904"/>
              <a:ext cx="9526" cy="4953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7F557928-5868-4AB8-9299-50E5B6BE5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970" y="3041655"/>
              <a:ext cx="22226" cy="3587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D4D4A29D-A679-4B43-9722-88F7B94FFD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6444" y="3216280"/>
              <a:ext cx="104777" cy="18414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5616209C-1966-4F6D-80CB-CC7EDB4BB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5" y="4441832"/>
              <a:ext cx="190498" cy="533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928B7B9D-52C2-466F-BA4B-7577287F7F15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0" y="3879856"/>
              <a:ext cx="282576" cy="10985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A7D7E9F1-2794-4FC5-A99D-FD84A29B00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4" y="4902208"/>
              <a:ext cx="879476" cy="761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E678603C-9A7B-46F1-9E60-212B39D1FC09}"/>
                </a:ext>
              </a:extLst>
            </p:cNvPr>
            <p:cNvCxnSpPr>
              <a:cxnSpLocks/>
            </p:cNvCxnSpPr>
            <p:nvPr/>
          </p:nvCxnSpPr>
          <p:spPr>
            <a:xfrm>
              <a:off x="4378318" y="3889380"/>
              <a:ext cx="155575" cy="1016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4BFE7B05-4413-4D4C-8762-D82DA722D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2220" y="4445006"/>
              <a:ext cx="698498" cy="4540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027A7992-721F-4D30-BD82-3E436155A0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069" y="4321181"/>
              <a:ext cx="809623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6599379F-A623-427E-95BF-45252BD02B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5145" y="3886206"/>
              <a:ext cx="977898" cy="4445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6FD08C9E-54FC-44A7-B8E4-2A4C1F4640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692" y="3143254"/>
              <a:ext cx="146051" cy="1187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278BFAC2-CA5F-4ACB-9D1A-9EE3831F5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868" y="4171957"/>
              <a:ext cx="1076323" cy="1555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B512E6B6-304A-45C5-9BF7-3294401CB3D6}"/>
                </a:ext>
              </a:extLst>
            </p:cNvPr>
            <p:cNvCxnSpPr>
              <a:cxnSpLocks/>
            </p:cNvCxnSpPr>
            <p:nvPr/>
          </p:nvCxnSpPr>
          <p:spPr>
            <a:xfrm>
              <a:off x="5489568" y="3146430"/>
              <a:ext cx="939797" cy="10287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8F256873-EC5D-4F82-9A47-A6B2EFABF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1" y="3876680"/>
              <a:ext cx="1514474" cy="3048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A6D47DC4-E411-4E1D-9296-CABD98355E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2" y="2628904"/>
              <a:ext cx="409573" cy="15430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E31C1ABD-3CA4-45DC-93E0-6CBF726057D6}"/>
                </a:ext>
              </a:extLst>
            </p:cNvPr>
            <p:cNvCxnSpPr>
              <a:cxnSpLocks/>
            </p:cNvCxnSpPr>
            <p:nvPr/>
          </p:nvCxnSpPr>
          <p:spPr>
            <a:xfrm>
              <a:off x="6835766" y="2638429"/>
              <a:ext cx="1108072" cy="12446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B2AFCCF1-C201-4D8E-9DCE-D0B3DEC18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1" y="4175131"/>
              <a:ext cx="285749" cy="9906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4E0AE30B-7B1D-4D32-9C7C-B396CC6FCD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9868" y="4330706"/>
              <a:ext cx="793750" cy="8382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E4905E23-973B-4CCA-90E2-99EF70B771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193" y="4330706"/>
              <a:ext cx="66674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306EFDE0-B849-4F18-A2F8-BA6CDAD380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7" y="5133982"/>
              <a:ext cx="866774" cy="31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B3B92D90-FBD8-4F74-8573-5B464D70D6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7543" y="4905382"/>
              <a:ext cx="761999" cy="2254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E3312A25-1096-4CFE-A00F-B3C3743777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795" y="4895857"/>
              <a:ext cx="34924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5EC98D40-F93F-4C0E-A1AF-FA3B364CFE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194" y="5232408"/>
              <a:ext cx="488950" cy="2317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E5402FE3-0C27-48E0-AE97-487A06D00A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069" y="4987932"/>
              <a:ext cx="365125" cy="247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BF50325A-C776-4937-8977-393C1A7DC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194" y="4895857"/>
              <a:ext cx="520698" cy="339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1DE4D1D7-B90E-4B5F-9422-B0256AA6D802}"/>
                </a:ext>
              </a:extLst>
            </p:cNvPr>
            <p:cNvCxnSpPr>
              <a:cxnSpLocks/>
            </p:cNvCxnSpPr>
            <p:nvPr/>
          </p:nvCxnSpPr>
          <p:spPr>
            <a:xfrm>
              <a:off x="4495793" y="5467358"/>
              <a:ext cx="101601" cy="457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D5E621BF-8242-45FE-8EC5-88EB06F887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0019" y="5235582"/>
              <a:ext cx="587376" cy="6826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CF68BEB3-008F-4CD1-9981-B4D305C7C1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174" y="5126838"/>
              <a:ext cx="785811" cy="3405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5BC8B379-2ACA-4CC9-8B9C-A2210413A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9886" y="5134777"/>
              <a:ext cx="163643" cy="9469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CADB16E7-200E-4100-9283-CB386F8843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5806" y="5922177"/>
              <a:ext cx="847723" cy="1595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16512223-356D-4DDE-B3CA-51199322A822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17" y="5469739"/>
              <a:ext cx="933448" cy="6072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34DD7F08-025F-4EC0-BDBB-9E98E47492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614" y="5162558"/>
              <a:ext cx="202406" cy="723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85EF8A78-A20A-4B4A-935A-0AE67ADBF9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146" y="5888840"/>
              <a:ext cx="916780" cy="1952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5FC66563-107C-4F8A-92C9-3F71AC0E09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5" y="5127632"/>
              <a:ext cx="1070768" cy="76597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DE213AA4-FE17-4F66-BD7B-0EEA920D0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0" y="4984757"/>
              <a:ext cx="1073147" cy="1778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5C1121D5-ACDE-4960-83A3-1EBB66FEB3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638" y="5889634"/>
              <a:ext cx="196850" cy="381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4F0C3B62-1920-4DCA-8758-A6E0B9754C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291" y="6076959"/>
              <a:ext cx="1079499" cy="187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D1E50AF1-76BE-44C2-B3F2-8B29F3811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315" y="5819783"/>
              <a:ext cx="1117598" cy="4476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83C7052D-DD5C-430A-BB41-3E4F725362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690" y="5695958"/>
              <a:ext cx="1295397" cy="196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0BB9AEEE-5217-4A33-86D5-BE0C6DD2C4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87" y="5692784"/>
              <a:ext cx="6351" cy="127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2E3FE6D9-831D-4D9C-819E-DBCAB2E34A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988" y="5819783"/>
              <a:ext cx="1304922" cy="73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276CEED0-B881-4F80-B5DA-50AABC0A7C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1736" y="5003807"/>
              <a:ext cx="774698" cy="815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43EC96C5-0459-474E-852A-3FDCE7D8DE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911" y="5006982"/>
              <a:ext cx="777874" cy="688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E41CBEE3-3E58-4560-B9FD-B06E8F7AB4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936" y="4987932"/>
              <a:ext cx="434974" cy="714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CF965058-8BA8-49B8-B216-A960316A2B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62" y="4984757"/>
              <a:ext cx="860424" cy="8953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B8128437-AA49-454B-A29F-EA75955F45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62" y="4987932"/>
              <a:ext cx="1196972" cy="15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11D4120C-30EB-43F9-8DE8-2B1C04057242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61" y="4175130"/>
              <a:ext cx="790573" cy="8096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062DA542-658B-4429-B231-3288049C30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171" y="4619631"/>
              <a:ext cx="997741" cy="3619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8A1099C9-CCFD-40F7-85A9-3BD4D0CB34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1452" y="3871918"/>
              <a:ext cx="264317" cy="75009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9FEF3743-91B4-404F-BB92-34FC74E372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5769" y="4624394"/>
              <a:ext cx="216693" cy="3786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6FCFEE72-1DBE-4B05-975D-BE9C9506B6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9606" y="4412462"/>
              <a:ext cx="264319" cy="59293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8B214CCE-153D-42B2-965D-88EA02B998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150" y="4410081"/>
              <a:ext cx="495299" cy="2119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7FC53F79-32B0-4069-9E1E-16CA82A0A57F}"/>
                </a:ext>
              </a:extLst>
            </p:cNvPr>
            <p:cNvCxnSpPr>
              <a:cxnSpLocks/>
            </p:cNvCxnSpPr>
            <p:nvPr/>
          </p:nvCxnSpPr>
          <p:spPr>
            <a:xfrm>
              <a:off x="8667731" y="4174337"/>
              <a:ext cx="28574" cy="2333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3796DECD-1392-4C45-B290-4D852CF004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9070" y="3874299"/>
              <a:ext cx="723899" cy="3071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7672095E-EAA2-4D99-97DF-E490D3996F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70" y="4174337"/>
              <a:ext cx="454816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0647C23F-9AD2-4E6C-8EE7-118DF9695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1" y="3855249"/>
              <a:ext cx="233362" cy="311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AD657232-5F61-4FD7-9EA7-95DC3017B9D8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74" y="3512348"/>
              <a:ext cx="116681" cy="3452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AC3A68E0-2A25-4602-BA21-5DFA5C9B64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2970" y="3471868"/>
              <a:ext cx="128585" cy="3333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8AAEF312-B2C7-47AE-B8B5-C6535BA47341}"/>
                </a:ext>
              </a:extLst>
            </p:cNvPr>
            <p:cNvCxnSpPr>
              <a:cxnSpLocks/>
            </p:cNvCxnSpPr>
            <p:nvPr/>
          </p:nvCxnSpPr>
          <p:spPr>
            <a:xfrm>
              <a:off x="8665350" y="3469486"/>
              <a:ext cx="240506" cy="38338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08000E40-42DE-4FC9-8746-2955815E84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0" y="3476630"/>
              <a:ext cx="1" cy="7000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C78A19D4-573A-43D3-ACD7-E3A99C675D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9069" y="3474247"/>
              <a:ext cx="726279" cy="40719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E2F364D5-931F-4AE2-A877-AF6097E30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925" y="3852868"/>
              <a:ext cx="214313" cy="561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2754632C-4632-4C1F-8C36-8934064AE9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37" y="3249942"/>
              <a:ext cx="4947" cy="2624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81DAD513-8233-49C8-928B-3380426E7A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0588" y="3243267"/>
              <a:ext cx="138113" cy="2357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A6EEF3D1-0D2B-4882-8D26-F1E743441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319" y="2645572"/>
              <a:ext cx="19050" cy="60483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AA639900-C26E-4BB7-9F71-B118C6D87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9076" y="2300290"/>
              <a:ext cx="230981" cy="157400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C2059EF4-45D8-41B1-8F13-518121171A24}"/>
                </a:ext>
              </a:extLst>
            </p:cNvPr>
            <p:cNvCxnSpPr>
              <a:cxnSpLocks/>
            </p:cNvCxnSpPr>
            <p:nvPr/>
          </p:nvCxnSpPr>
          <p:spPr>
            <a:xfrm>
              <a:off x="8165294" y="2295528"/>
              <a:ext cx="497682" cy="117633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7962DF1D-A1C2-4C54-BFB5-A7A2A979BB52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00" y="2338390"/>
              <a:ext cx="88106" cy="11358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B043B38B-48E5-42D1-9453-4BEF5F044A93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15" y="2333626"/>
              <a:ext cx="228600" cy="314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05F87A59-C5E0-4F61-980B-CBF754EF5AD6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40769"/>
              <a:ext cx="216694" cy="9001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0" name="dots">
            <a:extLst>
              <a:ext uri="{FF2B5EF4-FFF2-40B4-BE49-F238E27FC236}">
                <a16:creationId xmlns:a16="http://schemas.microsoft.com/office/drawing/2014/main" id="{1BE1A762-8EC1-455E-B661-1F7FEC50A8E9}"/>
              </a:ext>
            </a:extLst>
          </p:cNvPr>
          <p:cNvGrpSpPr/>
          <p:nvPr/>
        </p:nvGrpSpPr>
        <p:grpSpPr>
          <a:xfrm>
            <a:off x="-1064557" y="-3426956"/>
            <a:ext cx="13976120" cy="13818456"/>
            <a:chOff x="2813694" y="323134"/>
            <a:chExt cx="6450312" cy="6377547"/>
          </a:xfrm>
          <a:effectLst>
            <a:glow rad="76200">
              <a:schemeClr val="bg1">
                <a:alpha val="28000"/>
              </a:schemeClr>
            </a:glow>
          </a:effectLst>
        </p:grpSpPr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7B82C481-6E2C-4AA9-A046-49BF8E2CA3AA}"/>
                </a:ext>
              </a:extLst>
            </p:cNvPr>
            <p:cNvSpPr/>
            <p:nvPr/>
          </p:nvSpPr>
          <p:spPr bwMode="auto">
            <a:xfrm>
              <a:off x="5314392" y="304563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2335F567-13AA-43FB-91B8-C389367651BB}"/>
                </a:ext>
              </a:extLst>
            </p:cNvPr>
            <p:cNvSpPr/>
            <p:nvPr/>
          </p:nvSpPr>
          <p:spPr bwMode="auto">
            <a:xfrm>
              <a:off x="4067152" y="207459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D8A8F3C7-3D9D-4A15-AA92-2D8A957A4FB6}"/>
                </a:ext>
              </a:extLst>
            </p:cNvPr>
            <p:cNvSpPr/>
            <p:nvPr/>
          </p:nvSpPr>
          <p:spPr bwMode="auto">
            <a:xfrm>
              <a:off x="2813694" y="314036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BE00E154-8742-4163-899E-D01D86F83C50}"/>
                </a:ext>
              </a:extLst>
            </p:cNvPr>
            <p:cNvSpPr/>
            <p:nvPr/>
          </p:nvSpPr>
          <p:spPr bwMode="auto">
            <a:xfrm>
              <a:off x="3959177" y="395441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B8528053-5DEF-4143-8E9B-394C87063957}"/>
                </a:ext>
              </a:extLst>
            </p:cNvPr>
            <p:cNvSpPr/>
            <p:nvPr/>
          </p:nvSpPr>
          <p:spPr bwMode="auto">
            <a:xfrm>
              <a:off x="5145363" y="44922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214E67F6-0AFA-44E8-A316-142D1DDF47C3}"/>
                </a:ext>
              </a:extLst>
            </p:cNvPr>
            <p:cNvSpPr/>
            <p:nvPr/>
          </p:nvSpPr>
          <p:spPr bwMode="auto">
            <a:xfrm>
              <a:off x="6468192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7185ADEE-49BE-40CF-9CE4-4CCA954B2BA4}"/>
                </a:ext>
              </a:extLst>
            </p:cNvPr>
            <p:cNvSpPr/>
            <p:nvPr/>
          </p:nvSpPr>
          <p:spPr bwMode="auto">
            <a:xfrm>
              <a:off x="8308523" y="394278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21CB20BA-175C-4545-B2B3-87A4010D1FEE}"/>
                </a:ext>
              </a:extLst>
            </p:cNvPr>
            <p:cNvSpPr/>
            <p:nvPr/>
          </p:nvSpPr>
          <p:spPr bwMode="auto">
            <a:xfrm>
              <a:off x="6962435" y="242343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516E57FF-8D03-49FB-9CDB-9B18B42317E4}"/>
                </a:ext>
              </a:extLst>
            </p:cNvPr>
            <p:cNvSpPr/>
            <p:nvPr/>
          </p:nvSpPr>
          <p:spPr bwMode="auto">
            <a:xfrm>
              <a:off x="9194849" y="345144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BB33E9C6-C4A5-4869-BA5E-3288D6732433}"/>
                </a:ext>
              </a:extLst>
            </p:cNvPr>
            <p:cNvSpPr/>
            <p:nvPr/>
          </p:nvSpPr>
          <p:spPr bwMode="auto">
            <a:xfrm>
              <a:off x="9197399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1A06C1DD-F97B-434D-9A16-40A3A453260D}"/>
                </a:ext>
              </a:extLst>
            </p:cNvPr>
            <p:cNvSpPr/>
            <p:nvPr/>
          </p:nvSpPr>
          <p:spPr bwMode="auto">
            <a:xfrm>
              <a:off x="8633380" y="484986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60C3E222-E86A-49D2-8430-F2BF3134F943}"/>
                </a:ext>
              </a:extLst>
            </p:cNvPr>
            <p:cNvSpPr/>
            <p:nvPr/>
          </p:nvSpPr>
          <p:spPr bwMode="auto">
            <a:xfrm>
              <a:off x="7423936" y="529468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CDBA9449-D304-4EB0-9242-0C2014149996}"/>
                </a:ext>
              </a:extLst>
            </p:cNvPr>
            <p:cNvSpPr/>
            <p:nvPr/>
          </p:nvSpPr>
          <p:spPr bwMode="auto">
            <a:xfrm>
              <a:off x="7958882" y="616397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67220F08-7A5F-44CB-91A6-E31CC4253468}"/>
                </a:ext>
              </a:extLst>
            </p:cNvPr>
            <p:cNvSpPr/>
            <p:nvPr/>
          </p:nvSpPr>
          <p:spPr bwMode="auto">
            <a:xfrm>
              <a:off x="6365673" y="63994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670DB234-B416-4FFA-A538-887D6DA2AB6C}"/>
                </a:ext>
              </a:extLst>
            </p:cNvPr>
            <p:cNvSpPr/>
            <p:nvPr/>
          </p:nvSpPr>
          <p:spPr bwMode="auto">
            <a:xfrm>
              <a:off x="6118091" y="5518547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25DF289B-1872-422B-A05F-F722387FCBF3}"/>
                </a:ext>
              </a:extLst>
            </p:cNvPr>
            <p:cNvSpPr/>
            <p:nvPr/>
          </p:nvSpPr>
          <p:spPr bwMode="auto">
            <a:xfrm>
              <a:off x="5064767" y="547081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8DB37504-5BF6-4F0A-8F6F-3F56DD0746B9}"/>
                </a:ext>
              </a:extLst>
            </p:cNvPr>
            <p:cNvSpPr/>
            <p:nvPr/>
          </p:nvSpPr>
          <p:spPr bwMode="auto">
            <a:xfrm>
              <a:off x="4147747" y="519171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6DBFFDD3-379F-43EA-ABB2-FDBFF6EBA84F}"/>
                </a:ext>
              </a:extLst>
            </p:cNvPr>
            <p:cNvSpPr/>
            <p:nvPr/>
          </p:nvSpPr>
          <p:spPr bwMode="auto">
            <a:xfrm>
              <a:off x="3307533" y="462478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BF8945C2-885F-478E-A8AB-F1484BD9C66F}"/>
                </a:ext>
              </a:extLst>
            </p:cNvPr>
            <p:cNvSpPr/>
            <p:nvPr/>
          </p:nvSpPr>
          <p:spPr bwMode="auto">
            <a:xfrm>
              <a:off x="4107450" y="589011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3E821704-87C8-4716-BCEB-F398587EFEC2}"/>
                </a:ext>
              </a:extLst>
            </p:cNvPr>
            <p:cNvSpPr/>
            <p:nvPr/>
          </p:nvSpPr>
          <p:spPr bwMode="auto">
            <a:xfrm>
              <a:off x="5262512" y="663407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2AF7F339-7148-4D65-9852-0C701C94446A}"/>
                </a:ext>
              </a:extLst>
            </p:cNvPr>
            <p:cNvSpPr/>
            <p:nvPr/>
          </p:nvSpPr>
          <p:spPr bwMode="auto">
            <a:xfrm>
              <a:off x="8587267" y="201563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B7FB3BD3-800F-4C5D-9220-6B012080E1BA}"/>
                </a:ext>
              </a:extLst>
            </p:cNvPr>
            <p:cNvSpPr/>
            <p:nvPr/>
          </p:nvSpPr>
          <p:spPr bwMode="auto">
            <a:xfrm>
              <a:off x="8142448" y="103005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9DCFB830-4C95-40D5-8CB0-5C0356F0CB24}"/>
                </a:ext>
              </a:extLst>
            </p:cNvPr>
            <p:cNvSpPr/>
            <p:nvPr/>
          </p:nvSpPr>
          <p:spPr bwMode="auto">
            <a:xfrm>
              <a:off x="7043031" y="104046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16620A54-BB96-4C55-B2F1-52509E4A3CA5}"/>
                </a:ext>
              </a:extLst>
            </p:cNvPr>
            <p:cNvSpPr/>
            <p:nvPr/>
          </p:nvSpPr>
          <p:spPr bwMode="auto">
            <a:xfrm>
              <a:off x="5653334" y="153782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B9192662-2CC4-4E2B-8DB2-F1E025BB446C}"/>
                </a:ext>
              </a:extLst>
            </p:cNvPr>
            <p:cNvSpPr/>
            <p:nvPr/>
          </p:nvSpPr>
          <p:spPr bwMode="auto">
            <a:xfrm>
              <a:off x="5955695" y="62202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CAB91ABA-DEAC-4477-A403-5177048343AA}"/>
                </a:ext>
              </a:extLst>
            </p:cNvPr>
            <p:cNvSpPr/>
            <p:nvPr/>
          </p:nvSpPr>
          <p:spPr bwMode="auto">
            <a:xfrm>
              <a:off x="7076753" y="32313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68B88BB5-F33A-4013-BB98-D32D61AFF8F7}"/>
                </a:ext>
              </a:extLst>
            </p:cNvPr>
            <p:cNvSpPr/>
            <p:nvPr/>
          </p:nvSpPr>
          <p:spPr bwMode="auto">
            <a:xfrm>
              <a:off x="4686938" y="65234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B338326D-58EE-4003-B3FB-08BE7A76AD2F}"/>
                </a:ext>
              </a:extLst>
            </p:cNvPr>
            <p:cNvSpPr/>
            <p:nvPr/>
          </p:nvSpPr>
          <p:spPr bwMode="auto">
            <a:xfrm>
              <a:off x="3288162" y="14169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5EEAC097-EB33-4D64-82EF-06D6E2438746}"/>
                </a:ext>
              </a:extLst>
            </p:cNvPr>
            <p:cNvSpPr/>
            <p:nvPr/>
          </p:nvSpPr>
          <p:spPr bwMode="auto">
            <a:xfrm>
              <a:off x="9090638" y="20658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317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600" fill="hold"/>
                                        <p:tgtEl>
                                          <p:spTgt spid="2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600" fill="hold"/>
                                        <p:tgtEl>
                                          <p:spTgt spid="2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600" fill="hold"/>
                                        <p:tgtEl>
                                          <p:spTgt spid="2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600" fill="hold"/>
                                        <p:tgtEl>
                                          <p:spTgt spid="2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600" fill="hold"/>
                                        <p:tgtEl>
                                          <p:spTgt spid="2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600" fill="hold"/>
                                        <p:tgtEl>
                                          <p:spTgt spid="2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600" fill="hold"/>
                                        <p:tgtEl>
                                          <p:spTgt spid="2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600" fill="hold"/>
                                        <p:tgtEl>
                                          <p:spTgt spid="2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600" fill="hold"/>
                                        <p:tgtEl>
                                          <p:spTgt spid="2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600" fill="hold"/>
                                        <p:tgtEl>
                                          <p:spTgt spid="2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600" fill="hold"/>
                                        <p:tgtEl>
                                          <p:spTgt spid="2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600" fill="hold"/>
                                        <p:tgtEl>
                                          <p:spTgt spid="2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600" fill="hold"/>
                                        <p:tgtEl>
                                          <p:spTgt spid="2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600" fill="hold"/>
                                        <p:tgtEl>
                                          <p:spTgt spid="2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00" fill="hold"/>
                                        <p:tgtEl>
                                          <p:spTgt spid="2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4" grpId="0" animBg="1"/>
      <p:bldP spid="264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4" grpId="0" animBg="1"/>
      <p:bldP spid="254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68" grpId="0" animBg="1"/>
      <p:bldP spid="26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dow">
            <a:extLst>
              <a:ext uri="{FF2B5EF4-FFF2-40B4-BE49-F238E27FC236}">
                <a16:creationId xmlns:a16="http://schemas.microsoft.com/office/drawing/2014/main" id="{3AAE7A8F-0F70-4754-8FDF-8440F7DA02D9}"/>
              </a:ext>
            </a:extLst>
          </p:cNvPr>
          <p:cNvSpPr>
            <a:spLocks noChangeAspect="1"/>
          </p:cNvSpPr>
          <p:nvPr/>
        </p:nvSpPr>
        <p:spPr bwMode="auto">
          <a:xfrm>
            <a:off x="1699051" y="795528"/>
            <a:ext cx="8791004" cy="5266944"/>
          </a:xfrm>
          <a:prstGeom prst="rect">
            <a:avLst/>
          </a:prstGeom>
          <a:solidFill>
            <a:srgbClr val="E6E6E6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3" name="H&amp;M - SHAPE FILL">
            <a:extLst>
              <a:ext uri="{FF2B5EF4-FFF2-40B4-BE49-F238E27FC236}">
                <a16:creationId xmlns:a16="http://schemas.microsoft.com/office/drawing/2014/main" id="{88262EC5-687D-4CD6-A8E9-B0E9EDC8118F}"/>
              </a:ext>
            </a:extLst>
          </p:cNvPr>
          <p:cNvSpPr/>
          <p:nvPr/>
        </p:nvSpPr>
        <p:spPr bwMode="auto">
          <a:xfrm>
            <a:off x="5124469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4" name="Education - SHAPE FILL">
            <a:extLst>
              <a:ext uri="{FF2B5EF4-FFF2-40B4-BE49-F238E27FC236}">
                <a16:creationId xmlns:a16="http://schemas.microsoft.com/office/drawing/2014/main" id="{57E468B0-B5B5-4D48-AA99-CF1731AAE394}"/>
              </a:ext>
            </a:extLst>
          </p:cNvPr>
          <p:cNvSpPr/>
          <p:nvPr/>
        </p:nvSpPr>
        <p:spPr bwMode="auto">
          <a:xfrm>
            <a:off x="5124469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5" name="Royal Dutch Shell - SHAPE FILL">
            <a:extLst>
              <a:ext uri="{FF2B5EF4-FFF2-40B4-BE49-F238E27FC236}">
                <a16:creationId xmlns:a16="http://schemas.microsoft.com/office/drawing/2014/main" id="{9DFFEE78-6872-48AB-BA36-807160E7CCD8}"/>
              </a:ext>
            </a:extLst>
          </p:cNvPr>
          <p:cNvSpPr/>
          <p:nvPr/>
        </p:nvSpPr>
        <p:spPr bwMode="auto">
          <a:xfrm>
            <a:off x="5124469" y="4309387"/>
            <a:ext cx="1952998" cy="1753085"/>
          </a:xfrm>
          <a:prstGeom prst="roundRect">
            <a:avLst>
              <a:gd name="adj" fmla="val 0"/>
            </a:avLst>
          </a:prstGeom>
          <a:blipFill>
            <a:blip r:embed="rId5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6" name="Power &amp; Utilities - SHAPE FILL">
            <a:extLst>
              <a:ext uri="{FF2B5EF4-FFF2-40B4-BE49-F238E27FC236}">
                <a16:creationId xmlns:a16="http://schemas.microsoft.com/office/drawing/2014/main" id="{C8178CFC-D8C4-492D-8F18-422ECCFD8C44}"/>
              </a:ext>
            </a:extLst>
          </p:cNvPr>
          <p:cNvSpPr/>
          <p:nvPr/>
        </p:nvSpPr>
        <p:spPr bwMode="auto">
          <a:xfrm>
            <a:off x="6975124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7" name="CBRE- SHAPE FILL">
            <a:extLst>
              <a:ext uri="{FF2B5EF4-FFF2-40B4-BE49-F238E27FC236}">
                <a16:creationId xmlns:a16="http://schemas.microsoft.com/office/drawing/2014/main" id="{4EFB97DB-0185-4FAF-A853-BDB3EA39BEFE}"/>
              </a:ext>
            </a:extLst>
          </p:cNvPr>
          <p:cNvSpPr/>
          <p:nvPr/>
        </p:nvSpPr>
        <p:spPr bwMode="auto">
          <a:xfrm>
            <a:off x="6975124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8" name="Travel &amp; Transportation - SHAPE FILL">
            <a:extLst>
              <a:ext uri="{FF2B5EF4-FFF2-40B4-BE49-F238E27FC236}">
                <a16:creationId xmlns:a16="http://schemas.microsoft.com/office/drawing/2014/main" id="{41E40062-E18E-405C-B602-A8E81D93D00B}"/>
              </a:ext>
            </a:extLst>
          </p:cNvPr>
          <p:cNvSpPr/>
          <p:nvPr/>
        </p:nvSpPr>
        <p:spPr bwMode="auto">
          <a:xfrm>
            <a:off x="6975124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0" name="Automotive - SHAPE FILL">
            <a:extLst>
              <a:ext uri="{FF2B5EF4-FFF2-40B4-BE49-F238E27FC236}">
                <a16:creationId xmlns:a16="http://schemas.microsoft.com/office/drawing/2014/main" id="{8991029E-B63C-4313-8EEE-59D196A08375}"/>
              </a:ext>
            </a:extLst>
          </p:cNvPr>
          <p:cNvSpPr/>
          <p:nvPr/>
        </p:nvSpPr>
        <p:spPr bwMode="auto">
          <a:xfrm>
            <a:off x="3263880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1" name="Coca-Cola - SHAPE FILL">
            <a:extLst>
              <a:ext uri="{FF2B5EF4-FFF2-40B4-BE49-F238E27FC236}">
                <a16:creationId xmlns:a16="http://schemas.microsoft.com/office/drawing/2014/main" id="{4EDDEFB8-FBF7-4954-9CCA-CAAE11410E7E}"/>
              </a:ext>
            </a:extLst>
          </p:cNvPr>
          <p:cNvSpPr/>
          <p:nvPr/>
        </p:nvSpPr>
        <p:spPr bwMode="auto">
          <a:xfrm>
            <a:off x="3263880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2" name="Media &amp; Ent - SHAPE FILL">
            <a:extLst>
              <a:ext uri="{FF2B5EF4-FFF2-40B4-BE49-F238E27FC236}">
                <a16:creationId xmlns:a16="http://schemas.microsoft.com/office/drawing/2014/main" id="{56208C7B-851E-40C9-A9C6-472B4360A783}"/>
              </a:ext>
            </a:extLst>
          </p:cNvPr>
          <p:cNvSpPr/>
          <p:nvPr/>
        </p:nvSpPr>
        <p:spPr bwMode="auto">
          <a:xfrm>
            <a:off x="3263880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9" name="ZF - SHAPE FILL">
            <a:extLst>
              <a:ext uri="{FF2B5EF4-FFF2-40B4-BE49-F238E27FC236}">
                <a16:creationId xmlns:a16="http://schemas.microsoft.com/office/drawing/2014/main" id="{4C376274-6B37-4091-89ED-7788B55BAF19}"/>
              </a:ext>
            </a:extLst>
          </p:cNvPr>
          <p:cNvSpPr/>
          <p:nvPr/>
        </p:nvSpPr>
        <p:spPr bwMode="auto">
          <a:xfrm>
            <a:off x="8733370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0" name="Telecommunications - SHAPE FILL">
            <a:extLst>
              <a:ext uri="{FF2B5EF4-FFF2-40B4-BE49-F238E27FC236}">
                <a16:creationId xmlns:a16="http://schemas.microsoft.com/office/drawing/2014/main" id="{1E9B8BAF-8080-48B2-B743-5938A41AEFC7}"/>
              </a:ext>
            </a:extLst>
          </p:cNvPr>
          <p:cNvSpPr/>
          <p:nvPr/>
        </p:nvSpPr>
        <p:spPr bwMode="auto">
          <a:xfrm>
            <a:off x="8733370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1" name="Lilly - SHAPE FILL">
            <a:extLst>
              <a:ext uri="{FF2B5EF4-FFF2-40B4-BE49-F238E27FC236}">
                <a16:creationId xmlns:a16="http://schemas.microsoft.com/office/drawing/2014/main" id="{2E78FDD8-7EBD-4663-BE39-02E29C29F3C6}"/>
              </a:ext>
            </a:extLst>
          </p:cNvPr>
          <p:cNvSpPr/>
          <p:nvPr/>
        </p:nvSpPr>
        <p:spPr bwMode="auto">
          <a:xfrm>
            <a:off x="8733370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7" name="Case Western - SHAPE FILL">
            <a:extLst>
              <a:ext uri="{FF2B5EF4-FFF2-40B4-BE49-F238E27FC236}">
                <a16:creationId xmlns:a16="http://schemas.microsoft.com/office/drawing/2014/main" id="{57DC30F8-9A99-43E9-8998-778B07C32DA1}"/>
              </a:ext>
            </a:extLst>
          </p:cNvPr>
          <p:cNvSpPr/>
          <p:nvPr/>
        </p:nvSpPr>
        <p:spPr bwMode="auto">
          <a:xfrm>
            <a:off x="1505634" y="795528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8" name="Government - SHAPE FILL">
            <a:extLst>
              <a:ext uri="{FF2B5EF4-FFF2-40B4-BE49-F238E27FC236}">
                <a16:creationId xmlns:a16="http://schemas.microsoft.com/office/drawing/2014/main" id="{CD7AD8A3-A212-4FA4-B712-AFA686B6AF66}"/>
              </a:ext>
            </a:extLst>
          </p:cNvPr>
          <p:cNvSpPr/>
          <p:nvPr/>
        </p:nvSpPr>
        <p:spPr bwMode="auto">
          <a:xfrm>
            <a:off x="1505634" y="2556302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9" name="Buhler - SHAPE FILL">
            <a:extLst>
              <a:ext uri="{FF2B5EF4-FFF2-40B4-BE49-F238E27FC236}">
                <a16:creationId xmlns:a16="http://schemas.microsoft.com/office/drawing/2014/main" id="{3E9FEE69-064B-4A38-BDA5-73BB86B05F84}"/>
              </a:ext>
            </a:extLst>
          </p:cNvPr>
          <p:cNvSpPr/>
          <p:nvPr/>
        </p:nvSpPr>
        <p:spPr bwMode="auto">
          <a:xfrm>
            <a:off x="1505634" y="4309387"/>
            <a:ext cx="1952998" cy="1753085"/>
          </a:xfrm>
          <a:prstGeom prst="roundRect">
            <a:avLst>
              <a:gd name="adj" fmla="val 0"/>
            </a:avLst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7" name="Tint">
            <a:extLst>
              <a:ext uri="{FF2B5EF4-FFF2-40B4-BE49-F238E27FC236}">
                <a16:creationId xmlns:a16="http://schemas.microsoft.com/office/drawing/2014/main" id="{124A283A-24CB-46CF-9656-E122BE7B4CDD}"/>
              </a:ext>
            </a:extLst>
          </p:cNvPr>
          <p:cNvSpPr>
            <a:spLocks/>
          </p:cNvSpPr>
          <p:nvPr/>
        </p:nvSpPr>
        <p:spPr bwMode="auto">
          <a:xfrm>
            <a:off x="5219476" y="4310435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8" name="Tint">
            <a:extLst>
              <a:ext uri="{FF2B5EF4-FFF2-40B4-BE49-F238E27FC236}">
                <a16:creationId xmlns:a16="http://schemas.microsoft.com/office/drawing/2014/main" id="{8CDAD700-5EAA-4CC0-93D4-584218D56CB2}"/>
              </a:ext>
            </a:extLst>
          </p:cNvPr>
          <p:cNvSpPr>
            <a:spLocks/>
          </p:cNvSpPr>
          <p:nvPr/>
        </p:nvSpPr>
        <p:spPr bwMode="auto">
          <a:xfrm>
            <a:off x="3461230" y="4310435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9" name="Tint">
            <a:extLst>
              <a:ext uri="{FF2B5EF4-FFF2-40B4-BE49-F238E27FC236}">
                <a16:creationId xmlns:a16="http://schemas.microsoft.com/office/drawing/2014/main" id="{E621FC4F-E682-46BF-BDED-568687122D87}"/>
              </a:ext>
            </a:extLst>
          </p:cNvPr>
          <p:cNvSpPr>
            <a:spLocks/>
          </p:cNvSpPr>
          <p:nvPr/>
        </p:nvSpPr>
        <p:spPr bwMode="auto">
          <a:xfrm>
            <a:off x="8733369" y="4310435"/>
            <a:ext cx="1955597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0" name="Tint">
            <a:extLst>
              <a:ext uri="{FF2B5EF4-FFF2-40B4-BE49-F238E27FC236}">
                <a16:creationId xmlns:a16="http://schemas.microsoft.com/office/drawing/2014/main" id="{019C5AE2-92CA-402E-9662-225CA4882703}"/>
              </a:ext>
            </a:extLst>
          </p:cNvPr>
          <p:cNvSpPr>
            <a:spLocks/>
          </p:cNvSpPr>
          <p:nvPr/>
        </p:nvSpPr>
        <p:spPr bwMode="auto">
          <a:xfrm>
            <a:off x="1500137" y="4310435"/>
            <a:ext cx="1958495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5" name="Tint">
            <a:extLst>
              <a:ext uri="{FF2B5EF4-FFF2-40B4-BE49-F238E27FC236}">
                <a16:creationId xmlns:a16="http://schemas.microsoft.com/office/drawing/2014/main" id="{BF76D4BB-A440-4E5F-BD8C-91FA57368F71}"/>
              </a:ext>
            </a:extLst>
          </p:cNvPr>
          <p:cNvSpPr>
            <a:spLocks/>
          </p:cNvSpPr>
          <p:nvPr/>
        </p:nvSpPr>
        <p:spPr bwMode="auto">
          <a:xfrm>
            <a:off x="6975124" y="4310435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7" name="Tint">
            <a:extLst>
              <a:ext uri="{FF2B5EF4-FFF2-40B4-BE49-F238E27FC236}">
                <a16:creationId xmlns:a16="http://schemas.microsoft.com/office/drawing/2014/main" id="{F65E15AF-8CF3-4CB0-9C3F-D3E451BADA6A}"/>
              </a:ext>
            </a:extLst>
          </p:cNvPr>
          <p:cNvSpPr>
            <a:spLocks/>
          </p:cNvSpPr>
          <p:nvPr/>
        </p:nvSpPr>
        <p:spPr bwMode="auto">
          <a:xfrm>
            <a:off x="8733369" y="2552982"/>
            <a:ext cx="1955597" cy="1752037"/>
          </a:xfrm>
          <a:prstGeom prst="rect">
            <a:avLst/>
          </a:prstGeom>
          <a:solidFill>
            <a:srgbClr val="000000">
              <a:alpha val="38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8" name="Tint">
            <a:extLst>
              <a:ext uri="{FF2B5EF4-FFF2-40B4-BE49-F238E27FC236}">
                <a16:creationId xmlns:a16="http://schemas.microsoft.com/office/drawing/2014/main" id="{4618F6F6-B004-417D-B134-511BAB56EDE7}"/>
              </a:ext>
            </a:extLst>
          </p:cNvPr>
          <p:cNvSpPr>
            <a:spLocks/>
          </p:cNvSpPr>
          <p:nvPr/>
        </p:nvSpPr>
        <p:spPr bwMode="auto">
          <a:xfrm>
            <a:off x="1500137" y="2552982"/>
            <a:ext cx="1958495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9" name="Tint">
            <a:extLst>
              <a:ext uri="{FF2B5EF4-FFF2-40B4-BE49-F238E27FC236}">
                <a16:creationId xmlns:a16="http://schemas.microsoft.com/office/drawing/2014/main" id="{365B440E-4A68-40E6-96E1-B3E3A24D9A74}"/>
              </a:ext>
            </a:extLst>
          </p:cNvPr>
          <p:cNvSpPr>
            <a:spLocks/>
          </p:cNvSpPr>
          <p:nvPr/>
        </p:nvSpPr>
        <p:spPr bwMode="auto">
          <a:xfrm>
            <a:off x="3461230" y="2552982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0" name="Tint">
            <a:extLst>
              <a:ext uri="{FF2B5EF4-FFF2-40B4-BE49-F238E27FC236}">
                <a16:creationId xmlns:a16="http://schemas.microsoft.com/office/drawing/2014/main" id="{8236E46D-79DE-4B0C-9836-5B342CB049E7}"/>
              </a:ext>
            </a:extLst>
          </p:cNvPr>
          <p:cNvSpPr>
            <a:spLocks/>
          </p:cNvSpPr>
          <p:nvPr/>
        </p:nvSpPr>
        <p:spPr bwMode="auto">
          <a:xfrm>
            <a:off x="5219476" y="2552982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5" name="Tint">
            <a:extLst>
              <a:ext uri="{FF2B5EF4-FFF2-40B4-BE49-F238E27FC236}">
                <a16:creationId xmlns:a16="http://schemas.microsoft.com/office/drawing/2014/main" id="{B4CB60FD-A73B-4DCB-ADF4-DC264F34CB78}"/>
              </a:ext>
            </a:extLst>
          </p:cNvPr>
          <p:cNvSpPr>
            <a:spLocks/>
          </p:cNvSpPr>
          <p:nvPr/>
        </p:nvSpPr>
        <p:spPr bwMode="auto">
          <a:xfrm>
            <a:off x="6975124" y="2552982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7" name="Tint">
            <a:extLst>
              <a:ext uri="{FF2B5EF4-FFF2-40B4-BE49-F238E27FC236}">
                <a16:creationId xmlns:a16="http://schemas.microsoft.com/office/drawing/2014/main" id="{3D668035-A994-4D4E-AC95-8E7BBE793D1E}"/>
              </a:ext>
            </a:extLst>
          </p:cNvPr>
          <p:cNvSpPr>
            <a:spLocks/>
          </p:cNvSpPr>
          <p:nvPr/>
        </p:nvSpPr>
        <p:spPr bwMode="auto">
          <a:xfrm>
            <a:off x="3461230" y="795529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8" name="Tint">
            <a:extLst>
              <a:ext uri="{FF2B5EF4-FFF2-40B4-BE49-F238E27FC236}">
                <a16:creationId xmlns:a16="http://schemas.microsoft.com/office/drawing/2014/main" id="{17FBB25C-877A-4768-912E-ACAB7DD292F3}"/>
              </a:ext>
            </a:extLst>
          </p:cNvPr>
          <p:cNvSpPr>
            <a:spLocks/>
          </p:cNvSpPr>
          <p:nvPr/>
        </p:nvSpPr>
        <p:spPr bwMode="auto">
          <a:xfrm>
            <a:off x="5219476" y="795529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9" name="Tint">
            <a:extLst>
              <a:ext uri="{FF2B5EF4-FFF2-40B4-BE49-F238E27FC236}">
                <a16:creationId xmlns:a16="http://schemas.microsoft.com/office/drawing/2014/main" id="{936F0E52-8814-47FF-AAA0-8EDE48BF7C19}"/>
              </a:ext>
            </a:extLst>
          </p:cNvPr>
          <p:cNvSpPr>
            <a:spLocks/>
          </p:cNvSpPr>
          <p:nvPr/>
        </p:nvSpPr>
        <p:spPr bwMode="auto">
          <a:xfrm>
            <a:off x="1500137" y="795529"/>
            <a:ext cx="1958495" cy="1752037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80" name="Tint">
            <a:extLst>
              <a:ext uri="{FF2B5EF4-FFF2-40B4-BE49-F238E27FC236}">
                <a16:creationId xmlns:a16="http://schemas.microsoft.com/office/drawing/2014/main" id="{8B880932-EB01-4BC2-9FFE-85435BABE063}"/>
              </a:ext>
            </a:extLst>
          </p:cNvPr>
          <p:cNvSpPr>
            <a:spLocks/>
          </p:cNvSpPr>
          <p:nvPr/>
        </p:nvSpPr>
        <p:spPr bwMode="auto">
          <a:xfrm>
            <a:off x="6975124" y="795529"/>
            <a:ext cx="1755648" cy="1752037"/>
          </a:xfrm>
          <a:prstGeom prst="rect">
            <a:avLst/>
          </a:prstGeom>
          <a:solidFill>
            <a:srgbClr val="000000">
              <a:alpha val="3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81" name="Tint">
            <a:extLst>
              <a:ext uri="{FF2B5EF4-FFF2-40B4-BE49-F238E27FC236}">
                <a16:creationId xmlns:a16="http://schemas.microsoft.com/office/drawing/2014/main" id="{0BE800C5-2E83-4324-A1C0-3BEF27B0CA47}"/>
              </a:ext>
            </a:extLst>
          </p:cNvPr>
          <p:cNvSpPr>
            <a:spLocks/>
          </p:cNvSpPr>
          <p:nvPr/>
        </p:nvSpPr>
        <p:spPr bwMode="auto">
          <a:xfrm>
            <a:off x="8733369" y="790575"/>
            <a:ext cx="1955597" cy="1752037"/>
          </a:xfrm>
          <a:prstGeom prst="rect">
            <a:avLst/>
          </a:prstGeom>
          <a:solidFill>
            <a:srgbClr val="000000">
              <a:alpha val="38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FDA6F8BB-39F9-4468-A75F-A28CF567AD99}"/>
              </a:ext>
            </a:extLst>
          </p:cNvPr>
          <p:cNvCxnSpPr/>
          <p:nvPr/>
        </p:nvCxnSpPr>
        <p:spPr>
          <a:xfrm>
            <a:off x="3458632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08F0AA77-3026-4DE4-A1DD-6F796A955323}"/>
              </a:ext>
            </a:extLst>
          </p:cNvPr>
          <p:cNvCxnSpPr/>
          <p:nvPr/>
        </p:nvCxnSpPr>
        <p:spPr>
          <a:xfrm>
            <a:off x="5216878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BADFD24E-62F7-4904-A5E8-7F14F0A13B6B}"/>
              </a:ext>
            </a:extLst>
          </p:cNvPr>
          <p:cNvCxnSpPr/>
          <p:nvPr/>
        </p:nvCxnSpPr>
        <p:spPr>
          <a:xfrm>
            <a:off x="8733369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72581947-C99A-4368-B645-545A35730E5F}"/>
              </a:ext>
            </a:extLst>
          </p:cNvPr>
          <p:cNvCxnSpPr/>
          <p:nvPr/>
        </p:nvCxnSpPr>
        <p:spPr>
          <a:xfrm>
            <a:off x="6975124" y="795529"/>
            <a:ext cx="0" cy="5266944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904A826-786E-4843-A2CB-CDBE1FD6BF8E}"/>
              </a:ext>
            </a:extLst>
          </p:cNvPr>
          <p:cNvCxnSpPr/>
          <p:nvPr/>
        </p:nvCxnSpPr>
        <p:spPr>
          <a:xfrm>
            <a:off x="1216980" y="4306825"/>
            <a:ext cx="9758041" cy="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AB46A009-748B-4941-90DF-138E2A4AA95F}"/>
              </a:ext>
            </a:extLst>
          </p:cNvPr>
          <p:cNvCxnSpPr/>
          <p:nvPr/>
        </p:nvCxnSpPr>
        <p:spPr>
          <a:xfrm>
            <a:off x="1216980" y="2551177"/>
            <a:ext cx="9758041" cy="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3" name="Mask">
            <a:extLst>
              <a:ext uri="{FF2B5EF4-FFF2-40B4-BE49-F238E27FC236}">
                <a16:creationId xmlns:a16="http://schemas.microsoft.com/office/drawing/2014/main" id="{D50D2841-2CAA-428B-9FD3-2AAB133BF98A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69" name="Tint">
            <a:extLst>
              <a:ext uri="{FF2B5EF4-FFF2-40B4-BE49-F238E27FC236}">
                <a16:creationId xmlns:a16="http://schemas.microsoft.com/office/drawing/2014/main" id="{7C031C18-79BF-4F5C-AEF9-0B616C017CF2}"/>
              </a:ext>
            </a:extLst>
          </p:cNvPr>
          <p:cNvSpPr>
            <a:spLocks/>
          </p:cNvSpPr>
          <p:nvPr/>
        </p:nvSpPr>
        <p:spPr bwMode="auto">
          <a:xfrm>
            <a:off x="3471545" y="804795"/>
            <a:ext cx="5248416" cy="5248415"/>
          </a:xfrm>
          <a:prstGeom prst="ellipse">
            <a:avLst/>
          </a:prstGeom>
          <a:solidFill>
            <a:schemeClr val="tx1">
              <a:alpha val="3900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grpSp>
        <p:nvGrpSpPr>
          <p:cNvPr id="875" name="lines">
            <a:extLst>
              <a:ext uri="{FF2B5EF4-FFF2-40B4-BE49-F238E27FC236}">
                <a16:creationId xmlns:a16="http://schemas.microsoft.com/office/drawing/2014/main" id="{83310E98-87E3-40FE-BF02-709CA78497BB}"/>
              </a:ext>
            </a:extLst>
          </p:cNvPr>
          <p:cNvGrpSpPr/>
          <p:nvPr/>
        </p:nvGrpSpPr>
        <p:grpSpPr>
          <a:xfrm>
            <a:off x="3280991" y="585470"/>
            <a:ext cx="5690539" cy="5704350"/>
            <a:chOff x="3346444" y="695325"/>
            <a:chExt cx="5561794" cy="5575311"/>
          </a:xfrm>
          <a:effectLst>
            <a:glow rad="12700">
              <a:schemeClr val="bg1">
                <a:lumMod val="75000"/>
                <a:alpha val="13000"/>
              </a:schemeClr>
            </a:glow>
          </a:effectLst>
        </p:grpSpPr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8E49AA6E-5763-4C2E-B415-1F893B574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0868" y="1184276"/>
              <a:ext cx="507999" cy="11588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7" name="Straight Connector 876">
              <a:extLst>
                <a:ext uri="{FF2B5EF4-FFF2-40B4-BE49-F238E27FC236}">
                  <a16:creationId xmlns:a16="http://schemas.microsoft.com/office/drawing/2014/main" id="{1D7DBE53-BA7A-4E9E-8464-DA7D939D457E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18" y="1181101"/>
              <a:ext cx="781049" cy="7270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4F62F590-8CD6-41F0-A3A5-31FADF79C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44" y="1908177"/>
              <a:ext cx="1298573" cy="4381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966A8857-87DB-4523-82AF-E2A82CB0AC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869" y="1803402"/>
              <a:ext cx="638174" cy="5461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872CB1BA-5BFC-45DB-AAFA-7216C7717B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9519" y="1181101"/>
              <a:ext cx="1158873" cy="6254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D939BBF0-0D9F-4F3A-860F-870287557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1155701"/>
              <a:ext cx="1038223" cy="285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9670594D-E719-4C26-A382-D7B8842B0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42" y="1155701"/>
              <a:ext cx="250825" cy="7524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93A4CB91-9EB1-417E-96CA-04E1F51F76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3441" y="1155701"/>
              <a:ext cx="888998" cy="342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9D48D566-2C68-4AB9-9B75-90A1422AA3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6617" y="914401"/>
              <a:ext cx="914399" cy="234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7080B287-0AFE-4CBC-9067-DDDFF9B1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267" y="698500"/>
              <a:ext cx="168275" cy="460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6" name="Straight Connector 885">
              <a:extLst>
                <a:ext uri="{FF2B5EF4-FFF2-40B4-BE49-F238E27FC236}">
                  <a16:creationId xmlns:a16="http://schemas.microsoft.com/office/drawing/2014/main" id="{5076EE70-9ED6-4EBB-8284-F9DDEE0EF8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1716" y="695326"/>
              <a:ext cx="746124" cy="219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7" name="Straight Connector 886">
              <a:extLst>
                <a:ext uri="{FF2B5EF4-FFF2-40B4-BE49-F238E27FC236}">
                  <a16:creationId xmlns:a16="http://schemas.microsoft.com/office/drawing/2014/main" id="{17A590B9-634D-4B31-8893-AE22619A6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642" y="698500"/>
              <a:ext cx="723899" cy="92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8" name="Straight Connector 887">
              <a:extLst>
                <a:ext uri="{FF2B5EF4-FFF2-40B4-BE49-F238E27FC236}">
                  <a16:creationId xmlns:a16="http://schemas.microsoft.com/office/drawing/2014/main" id="{421C8B0F-9FA3-4C7B-A218-629EAEB40501}"/>
                </a:ext>
              </a:extLst>
            </p:cNvPr>
            <p:cNvCxnSpPr>
              <a:cxnSpLocks/>
            </p:cNvCxnSpPr>
            <p:nvPr/>
          </p:nvCxnSpPr>
          <p:spPr>
            <a:xfrm>
              <a:off x="5454642" y="790575"/>
              <a:ext cx="565149" cy="374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Straight Connector 888">
              <a:extLst>
                <a:ext uri="{FF2B5EF4-FFF2-40B4-BE49-F238E27FC236}">
                  <a16:creationId xmlns:a16="http://schemas.microsoft.com/office/drawing/2014/main" id="{21FE3F16-50F9-46B0-BB22-B4353F5388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787400"/>
              <a:ext cx="488950" cy="4000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FE2C9EF4-35E4-401A-B6F8-4EA3731FD3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0718" y="1038226"/>
              <a:ext cx="444501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1" name="Straight Connector 890">
              <a:extLst>
                <a:ext uri="{FF2B5EF4-FFF2-40B4-BE49-F238E27FC236}">
                  <a16:creationId xmlns:a16="http://schemas.microsoft.com/office/drawing/2014/main" id="{CF327AEE-7554-4598-B91E-92CB2472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169" y="1038227"/>
              <a:ext cx="590549" cy="6350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848B20E3-E99B-4751-9D23-D22365C59B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69" y="1673227"/>
              <a:ext cx="111125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3FF8630F-BE71-4B71-A465-1820575FF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294" y="1812928"/>
              <a:ext cx="282575" cy="673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12FEC309-6F1F-4ECA-80C5-9B62536209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0" y="2346328"/>
              <a:ext cx="1025523" cy="8731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5" name="Straight Connector 894">
              <a:extLst>
                <a:ext uri="{FF2B5EF4-FFF2-40B4-BE49-F238E27FC236}">
                  <a16:creationId xmlns:a16="http://schemas.microsoft.com/office/drawing/2014/main" id="{05A2A470-F83E-4D59-A3AD-659A9F79F0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2489203"/>
              <a:ext cx="149226" cy="266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789CAA40-3F90-4522-91CC-0024928ED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1809752"/>
              <a:ext cx="425450" cy="9461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23F73EF0-6B5E-4BB5-A5F5-0F931BA8B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7218" y="2343152"/>
              <a:ext cx="1019173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A57DC907-54A9-4BFE-9D59-3D2995441B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495" y="2347916"/>
              <a:ext cx="80962" cy="153352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16A814F6-C31C-4314-9A0E-5BD0C6432C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758" y="3214693"/>
              <a:ext cx="947736" cy="676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F955CE5E-5B90-41DC-B7F3-F6FE9FB1E6C3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16" y="1919291"/>
              <a:ext cx="1076323" cy="7096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C2C746B2-ABE8-48D4-B1BD-353645159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616" y="1500190"/>
              <a:ext cx="1138236" cy="4079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054FA672-729B-4A5A-84AF-26BD69517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85813"/>
              <a:ext cx="928686" cy="2500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F6112411-AB23-42D6-A19C-6F60F953F8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11994"/>
              <a:ext cx="990599" cy="3262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791B8016-6E09-4A47-9187-6A2E91C116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7817" y="711995"/>
              <a:ext cx="64294" cy="738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1DE49281-9E24-42E6-8C7C-B442D0B04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30" y="697706"/>
              <a:ext cx="657225" cy="119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DF0A08BD-9D79-4492-9B7C-4D135FE96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234" y="914402"/>
              <a:ext cx="26194" cy="58578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7" name="Straight Connector 906">
              <a:extLst>
                <a:ext uri="{FF2B5EF4-FFF2-40B4-BE49-F238E27FC236}">
                  <a16:creationId xmlns:a16="http://schemas.microsoft.com/office/drawing/2014/main" id="{4DB1E000-E5CD-4546-AC1B-349D4FB48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46" y="850107"/>
              <a:ext cx="290513" cy="619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8" name="Straight Connector 907">
              <a:extLst>
                <a:ext uri="{FF2B5EF4-FFF2-40B4-BE49-F238E27FC236}">
                  <a16:creationId xmlns:a16="http://schemas.microsoft.com/office/drawing/2014/main" id="{F32C244C-E5F6-4872-A79F-FC6235D262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335" y="695325"/>
              <a:ext cx="1038224" cy="1524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9" name="Straight Connector 908">
              <a:extLst>
                <a:ext uri="{FF2B5EF4-FFF2-40B4-BE49-F238E27FC236}">
                  <a16:creationId xmlns:a16="http://schemas.microsoft.com/office/drawing/2014/main" id="{7D5CA0F7-1EB3-4B01-8893-611390769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7558" y="850107"/>
              <a:ext cx="588168" cy="64055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Straight Connector 909">
              <a:extLst>
                <a:ext uri="{FF2B5EF4-FFF2-40B4-BE49-F238E27FC236}">
                  <a16:creationId xmlns:a16="http://schemas.microsoft.com/office/drawing/2014/main" id="{7B5D0C7E-1B17-47B5-8A3D-24361D40E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428" y="912020"/>
              <a:ext cx="876298" cy="5786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Straight Connector 910">
              <a:extLst>
                <a:ext uri="{FF2B5EF4-FFF2-40B4-BE49-F238E27FC236}">
                  <a16:creationId xmlns:a16="http://schemas.microsoft.com/office/drawing/2014/main" id="{12383395-321A-424E-9DC7-E7878F82F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34" y="1490665"/>
              <a:ext cx="902493" cy="9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Straight Connector 911">
              <a:extLst>
                <a:ext uri="{FF2B5EF4-FFF2-40B4-BE49-F238E27FC236}">
                  <a16:creationId xmlns:a16="http://schemas.microsoft.com/office/drawing/2014/main" id="{5CF3FB35-32FA-4359-B5F7-5C6FDA20C0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6764" y="850901"/>
              <a:ext cx="1022350" cy="7048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3" name="Straight Connector 912">
              <a:extLst>
                <a:ext uri="{FF2B5EF4-FFF2-40B4-BE49-F238E27FC236}">
                  <a16:creationId xmlns:a16="http://schemas.microsoft.com/office/drawing/2014/main" id="{06FD855C-3702-471B-830A-6BE3A5574C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963" y="1492251"/>
              <a:ext cx="450852" cy="69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7032380D-C2F2-4D63-82A9-8D55DFC3CC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9113" y="1552576"/>
              <a:ext cx="336551" cy="7842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5" name="Straight Connector 914">
              <a:extLst>
                <a:ext uri="{FF2B5EF4-FFF2-40B4-BE49-F238E27FC236}">
                  <a16:creationId xmlns:a16="http://schemas.microsoft.com/office/drawing/2014/main" id="{25470286-28B5-4A92-92BA-ABD2E4396D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4140" y="1495426"/>
              <a:ext cx="774698" cy="838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6" name="Straight Connector 915">
              <a:extLst>
                <a:ext uri="{FF2B5EF4-FFF2-40B4-BE49-F238E27FC236}">
                  <a16:creationId xmlns:a16="http://schemas.microsoft.com/office/drawing/2014/main" id="{C3CCFC55-2275-4BD6-A8FB-26C7274933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913" y="2301877"/>
              <a:ext cx="431802" cy="47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id="{173DF4D0-8EC8-437D-83BA-ABB6511298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7790" y="1498601"/>
              <a:ext cx="371473" cy="803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8D059D19-2DAA-4223-BE6D-80DB33EF0A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9740" y="1504952"/>
              <a:ext cx="1276347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9" name="Straight Connector 918">
              <a:extLst>
                <a:ext uri="{FF2B5EF4-FFF2-40B4-BE49-F238E27FC236}">
                  <a16:creationId xmlns:a16="http://schemas.microsoft.com/office/drawing/2014/main" id="{FCDFC63C-B863-4E04-A68A-922BC4159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40" y="1501777"/>
              <a:ext cx="60325" cy="11366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95B3264E-7663-45C7-B200-34B49CFA8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416" y="2298703"/>
              <a:ext cx="1343022" cy="333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id="{6A3C546A-0B4F-4A41-8812-322EDE281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7" y="2635254"/>
              <a:ext cx="1355725" cy="5111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53B42201-CFE5-458C-8F50-092DBBC81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8" y="1908177"/>
              <a:ext cx="273048" cy="12287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0B09A9F2-F6B8-4089-A272-7C000BE8AD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6608" y="2752729"/>
              <a:ext cx="28575" cy="2881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8130B296-5294-4B5A-AC7A-2CEE7C5CBCFC}"/>
                </a:ext>
              </a:extLst>
            </p:cNvPr>
            <p:cNvCxnSpPr>
              <a:cxnSpLocks/>
            </p:cNvCxnSpPr>
            <p:nvPr/>
          </p:nvCxnSpPr>
          <p:spPr>
            <a:xfrm>
              <a:off x="3376608" y="3040861"/>
              <a:ext cx="57150" cy="1833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B43C1E59-8151-486E-810A-473A2F4A2B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9945" y="2750348"/>
              <a:ext cx="28575" cy="4714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370828E7-19F3-46FD-A231-39EF11BEAE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120" y="2346328"/>
              <a:ext cx="927098" cy="142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" name="Straight Connector 926">
              <a:extLst>
                <a:ext uri="{FF2B5EF4-FFF2-40B4-BE49-F238E27FC236}">
                  <a16:creationId xmlns:a16="http://schemas.microsoft.com/office/drawing/2014/main" id="{CDF82C3C-C84F-48F8-8670-097FDE7E4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68" y="3143255"/>
              <a:ext cx="1117600" cy="7461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6BBCD14F-9F80-4024-860E-63DECF1DB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1745" y="3883031"/>
              <a:ext cx="539751" cy="546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Straight Connector 928">
              <a:extLst>
                <a:ext uri="{FF2B5EF4-FFF2-40B4-BE49-F238E27FC236}">
                  <a16:creationId xmlns:a16="http://schemas.microsoft.com/office/drawing/2014/main" id="{E8401A17-4CF4-472B-8457-311D8E506723}"/>
                </a:ext>
              </a:extLst>
            </p:cNvPr>
            <p:cNvCxnSpPr>
              <a:cxnSpLocks/>
            </p:cNvCxnSpPr>
            <p:nvPr/>
          </p:nvCxnSpPr>
          <p:spPr>
            <a:xfrm>
              <a:off x="3375020" y="3889380"/>
              <a:ext cx="466724" cy="552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0" name="Straight Connector 929">
              <a:extLst>
                <a:ext uri="{FF2B5EF4-FFF2-40B4-BE49-F238E27FC236}">
                  <a16:creationId xmlns:a16="http://schemas.microsoft.com/office/drawing/2014/main" id="{31929AC0-DC1C-4FA5-8B7B-1D8396ADA2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5021" y="3886206"/>
              <a:ext cx="1000122" cy="6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" name="Straight Connector 930">
              <a:extLst>
                <a:ext uri="{FF2B5EF4-FFF2-40B4-BE49-F238E27FC236}">
                  <a16:creationId xmlns:a16="http://schemas.microsoft.com/office/drawing/2014/main" id="{1CD3FAAC-516D-4398-BF1C-F1B5B71607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020" y="3219455"/>
              <a:ext cx="69851" cy="6667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3E0EABFE-B87A-4100-B54B-19792589168E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0" y="3390904"/>
              <a:ext cx="9526" cy="4953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26794B53-ECEB-412C-8C6D-D9DA187F8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970" y="3041655"/>
              <a:ext cx="22226" cy="3587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4" name="Straight Connector 933">
              <a:extLst>
                <a:ext uri="{FF2B5EF4-FFF2-40B4-BE49-F238E27FC236}">
                  <a16:creationId xmlns:a16="http://schemas.microsoft.com/office/drawing/2014/main" id="{BE7B2343-08D6-4A7F-BEE8-104EDC5BB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6444" y="3216280"/>
              <a:ext cx="104777" cy="18414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5" name="Straight Connector 934">
              <a:extLst>
                <a:ext uri="{FF2B5EF4-FFF2-40B4-BE49-F238E27FC236}">
                  <a16:creationId xmlns:a16="http://schemas.microsoft.com/office/drawing/2014/main" id="{F1FCD064-E03A-4485-8A29-1967950505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5" y="4441832"/>
              <a:ext cx="190498" cy="533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6" name="Straight Connector 935">
              <a:extLst>
                <a:ext uri="{FF2B5EF4-FFF2-40B4-BE49-F238E27FC236}">
                  <a16:creationId xmlns:a16="http://schemas.microsoft.com/office/drawing/2014/main" id="{6ACF4EAE-185F-45A9-9C24-99E048710749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0" y="3879856"/>
              <a:ext cx="282576" cy="10985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205B0C5A-14C5-4776-A469-D536CA2B6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4" y="4902208"/>
              <a:ext cx="879476" cy="761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8" name="Straight Connector 937">
              <a:extLst>
                <a:ext uri="{FF2B5EF4-FFF2-40B4-BE49-F238E27FC236}">
                  <a16:creationId xmlns:a16="http://schemas.microsoft.com/office/drawing/2014/main" id="{EFF43D27-5950-408C-AC15-F872725A4A33}"/>
                </a:ext>
              </a:extLst>
            </p:cNvPr>
            <p:cNvCxnSpPr>
              <a:cxnSpLocks/>
            </p:cNvCxnSpPr>
            <p:nvPr/>
          </p:nvCxnSpPr>
          <p:spPr>
            <a:xfrm>
              <a:off x="4378318" y="3889380"/>
              <a:ext cx="155575" cy="1016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9" name="Straight Connector 938">
              <a:extLst>
                <a:ext uri="{FF2B5EF4-FFF2-40B4-BE49-F238E27FC236}">
                  <a16:creationId xmlns:a16="http://schemas.microsoft.com/office/drawing/2014/main" id="{A4D08AC3-4B6C-4963-9A97-1A7AF91BAA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2220" y="4445006"/>
              <a:ext cx="698498" cy="4540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4E398926-E7B4-4C1C-86DC-B00B79A3D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069" y="4321181"/>
              <a:ext cx="809623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1" name="Straight Connector 940">
              <a:extLst>
                <a:ext uri="{FF2B5EF4-FFF2-40B4-BE49-F238E27FC236}">
                  <a16:creationId xmlns:a16="http://schemas.microsoft.com/office/drawing/2014/main" id="{5942BD44-C461-448D-80B5-07C5096E86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5145" y="3886206"/>
              <a:ext cx="977898" cy="4445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2" name="Straight Connector 941">
              <a:extLst>
                <a:ext uri="{FF2B5EF4-FFF2-40B4-BE49-F238E27FC236}">
                  <a16:creationId xmlns:a16="http://schemas.microsoft.com/office/drawing/2014/main" id="{31328A5B-EE13-4C63-9F0F-5385816A1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692" y="3143254"/>
              <a:ext cx="146051" cy="1187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3" name="Straight Connector 942">
              <a:extLst>
                <a:ext uri="{FF2B5EF4-FFF2-40B4-BE49-F238E27FC236}">
                  <a16:creationId xmlns:a16="http://schemas.microsoft.com/office/drawing/2014/main" id="{09F9DA34-3EBA-4FFA-96D4-0AE244753B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868" y="4171957"/>
              <a:ext cx="1076323" cy="1555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F431DED6-A000-4B49-AF0F-A944FC22425F}"/>
                </a:ext>
              </a:extLst>
            </p:cNvPr>
            <p:cNvCxnSpPr>
              <a:cxnSpLocks/>
            </p:cNvCxnSpPr>
            <p:nvPr/>
          </p:nvCxnSpPr>
          <p:spPr>
            <a:xfrm>
              <a:off x="5489568" y="3146430"/>
              <a:ext cx="939797" cy="10287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959BA0A8-F18D-439F-8299-D3FCBF7DA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1" y="3876680"/>
              <a:ext cx="1514474" cy="3048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33EFA96C-50BA-40D3-A7D3-83B102C3D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2" y="2628904"/>
              <a:ext cx="409573" cy="15430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Straight Connector 946">
              <a:extLst>
                <a:ext uri="{FF2B5EF4-FFF2-40B4-BE49-F238E27FC236}">
                  <a16:creationId xmlns:a16="http://schemas.microsoft.com/office/drawing/2014/main" id="{9690B5BA-8FD4-4DB5-870A-5D360BE2915A}"/>
                </a:ext>
              </a:extLst>
            </p:cNvPr>
            <p:cNvCxnSpPr>
              <a:cxnSpLocks/>
            </p:cNvCxnSpPr>
            <p:nvPr/>
          </p:nvCxnSpPr>
          <p:spPr>
            <a:xfrm>
              <a:off x="6835766" y="2638429"/>
              <a:ext cx="1108072" cy="12446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Straight Connector 947">
              <a:extLst>
                <a:ext uri="{FF2B5EF4-FFF2-40B4-BE49-F238E27FC236}">
                  <a16:creationId xmlns:a16="http://schemas.microsoft.com/office/drawing/2014/main" id="{2068F194-A00C-45F1-AACC-2CF45EF26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1" y="4175131"/>
              <a:ext cx="285749" cy="9906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9" name="Straight Connector 948">
              <a:extLst>
                <a:ext uri="{FF2B5EF4-FFF2-40B4-BE49-F238E27FC236}">
                  <a16:creationId xmlns:a16="http://schemas.microsoft.com/office/drawing/2014/main" id="{C8A532C8-1575-4102-A20A-9C1B18CD3C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9868" y="4330706"/>
              <a:ext cx="793750" cy="8382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8E452C8D-5245-454B-BE0A-8A19ACAA6E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193" y="4330706"/>
              <a:ext cx="66674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1" name="Straight Connector 950">
              <a:extLst>
                <a:ext uri="{FF2B5EF4-FFF2-40B4-BE49-F238E27FC236}">
                  <a16:creationId xmlns:a16="http://schemas.microsoft.com/office/drawing/2014/main" id="{4C5105D4-EC4E-401C-941F-8A8D6F50D2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7" y="5133982"/>
              <a:ext cx="866774" cy="31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2" name="Straight Connector 951">
              <a:extLst>
                <a:ext uri="{FF2B5EF4-FFF2-40B4-BE49-F238E27FC236}">
                  <a16:creationId xmlns:a16="http://schemas.microsoft.com/office/drawing/2014/main" id="{A25E59C3-3172-4A7C-A9C7-89C10F69A2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7543" y="4905382"/>
              <a:ext cx="761999" cy="2254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3" name="Straight Connector 952">
              <a:extLst>
                <a:ext uri="{FF2B5EF4-FFF2-40B4-BE49-F238E27FC236}">
                  <a16:creationId xmlns:a16="http://schemas.microsoft.com/office/drawing/2014/main" id="{9DA08105-F2A6-47F1-9C9C-E40B9359B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795" y="4895857"/>
              <a:ext cx="34924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D7A76780-8955-41CC-8F10-01AEE1BA99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194" y="5232408"/>
              <a:ext cx="488950" cy="2317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3D210F04-ABFC-442A-8576-2CC6B0DAF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069" y="4987932"/>
              <a:ext cx="365125" cy="247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Straight Connector 955">
              <a:extLst>
                <a:ext uri="{FF2B5EF4-FFF2-40B4-BE49-F238E27FC236}">
                  <a16:creationId xmlns:a16="http://schemas.microsoft.com/office/drawing/2014/main" id="{33EED441-4323-4AE3-906E-B1D2A4A67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194" y="4895857"/>
              <a:ext cx="520698" cy="339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7" name="Straight Connector 956">
              <a:extLst>
                <a:ext uri="{FF2B5EF4-FFF2-40B4-BE49-F238E27FC236}">
                  <a16:creationId xmlns:a16="http://schemas.microsoft.com/office/drawing/2014/main" id="{163C48C6-64F5-472B-876A-7C51212A7B28}"/>
                </a:ext>
              </a:extLst>
            </p:cNvPr>
            <p:cNvCxnSpPr>
              <a:cxnSpLocks/>
            </p:cNvCxnSpPr>
            <p:nvPr/>
          </p:nvCxnSpPr>
          <p:spPr>
            <a:xfrm>
              <a:off x="4495793" y="5467358"/>
              <a:ext cx="101601" cy="457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8" name="Straight Connector 957">
              <a:extLst>
                <a:ext uri="{FF2B5EF4-FFF2-40B4-BE49-F238E27FC236}">
                  <a16:creationId xmlns:a16="http://schemas.microsoft.com/office/drawing/2014/main" id="{589B4F5E-F169-4ED8-A569-570B530372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0019" y="5235582"/>
              <a:ext cx="587376" cy="6826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9" name="Straight Connector 958">
              <a:extLst>
                <a:ext uri="{FF2B5EF4-FFF2-40B4-BE49-F238E27FC236}">
                  <a16:creationId xmlns:a16="http://schemas.microsoft.com/office/drawing/2014/main" id="{63CC75F0-F020-4A1E-93F6-81CF04714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174" y="5126838"/>
              <a:ext cx="785811" cy="3405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0" name="Straight Connector 959">
              <a:extLst>
                <a:ext uri="{FF2B5EF4-FFF2-40B4-BE49-F238E27FC236}">
                  <a16:creationId xmlns:a16="http://schemas.microsoft.com/office/drawing/2014/main" id="{4022C4CF-FC33-466B-A937-96D95FD861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9886" y="5134777"/>
              <a:ext cx="163643" cy="9469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1" name="Straight Connector 960">
              <a:extLst>
                <a:ext uri="{FF2B5EF4-FFF2-40B4-BE49-F238E27FC236}">
                  <a16:creationId xmlns:a16="http://schemas.microsoft.com/office/drawing/2014/main" id="{8B5215C0-51C2-4902-A499-03692D39E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5806" y="5922177"/>
              <a:ext cx="847723" cy="1595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id="{677ECBAD-2188-4A42-97DC-956FE1FAC865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17" y="5469739"/>
              <a:ext cx="933448" cy="6072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Straight Connector 962">
              <a:extLst>
                <a:ext uri="{FF2B5EF4-FFF2-40B4-BE49-F238E27FC236}">
                  <a16:creationId xmlns:a16="http://schemas.microsoft.com/office/drawing/2014/main" id="{6D0E57CB-AE44-4989-89F6-2C6B558F0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614" y="5162558"/>
              <a:ext cx="202406" cy="723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4" name="Straight Connector 963">
              <a:extLst>
                <a:ext uri="{FF2B5EF4-FFF2-40B4-BE49-F238E27FC236}">
                  <a16:creationId xmlns:a16="http://schemas.microsoft.com/office/drawing/2014/main" id="{49A2A366-0E39-4E0A-B562-4910331F0D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146" y="5888840"/>
              <a:ext cx="916780" cy="1952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id="{0587A30F-A935-4BDF-A0B0-722B6281C5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5" y="5127632"/>
              <a:ext cx="1070768" cy="76597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D953DA47-155F-40FF-BA49-7427CCEEE3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0" y="4984757"/>
              <a:ext cx="1073147" cy="1778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7" name="Straight Connector 966">
              <a:extLst>
                <a:ext uri="{FF2B5EF4-FFF2-40B4-BE49-F238E27FC236}">
                  <a16:creationId xmlns:a16="http://schemas.microsoft.com/office/drawing/2014/main" id="{91671AC3-20AD-4BFC-855F-69CF79C3D5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638" y="5889634"/>
              <a:ext cx="196850" cy="381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8" name="Straight Connector 967">
              <a:extLst>
                <a:ext uri="{FF2B5EF4-FFF2-40B4-BE49-F238E27FC236}">
                  <a16:creationId xmlns:a16="http://schemas.microsoft.com/office/drawing/2014/main" id="{D1A49329-C5F9-4ED8-AD3B-54D79BB104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291" y="6076959"/>
              <a:ext cx="1079499" cy="187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Straight Connector 968">
              <a:extLst>
                <a:ext uri="{FF2B5EF4-FFF2-40B4-BE49-F238E27FC236}">
                  <a16:creationId xmlns:a16="http://schemas.microsoft.com/office/drawing/2014/main" id="{A3EFB8D0-FB3C-4658-92EC-6C8D152FD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315" y="5819783"/>
              <a:ext cx="1117598" cy="4476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E01D5402-92AC-45F8-8CB8-F599E8DCB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690" y="5695958"/>
              <a:ext cx="1295397" cy="196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1" name="Straight Connector 970">
              <a:extLst>
                <a:ext uri="{FF2B5EF4-FFF2-40B4-BE49-F238E27FC236}">
                  <a16:creationId xmlns:a16="http://schemas.microsoft.com/office/drawing/2014/main" id="{41F37B19-D6B6-4889-AF83-D3DB2F6CBB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87" y="5692784"/>
              <a:ext cx="6351" cy="127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Straight Connector 971">
              <a:extLst>
                <a:ext uri="{FF2B5EF4-FFF2-40B4-BE49-F238E27FC236}">
                  <a16:creationId xmlns:a16="http://schemas.microsoft.com/office/drawing/2014/main" id="{6F263B87-2944-4F25-89F3-B50C6EE7E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988" y="5819783"/>
              <a:ext cx="1304922" cy="73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Straight Connector 972">
              <a:extLst>
                <a:ext uri="{FF2B5EF4-FFF2-40B4-BE49-F238E27FC236}">
                  <a16:creationId xmlns:a16="http://schemas.microsoft.com/office/drawing/2014/main" id="{153D8AC6-2107-40AE-8551-910BAD216E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1736" y="5003807"/>
              <a:ext cx="774698" cy="815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id="{54CFA9CF-7060-48C7-8C1B-73A549EA5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911" y="5006982"/>
              <a:ext cx="777874" cy="688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id="{100905D6-2C22-41E8-B62F-B0F32FB726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936" y="4987932"/>
              <a:ext cx="434974" cy="714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42273AEC-1C9A-4C3D-AFD0-750C9D94D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62" y="4984757"/>
              <a:ext cx="860424" cy="8953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7" name="Straight Connector 976">
              <a:extLst>
                <a:ext uri="{FF2B5EF4-FFF2-40B4-BE49-F238E27FC236}">
                  <a16:creationId xmlns:a16="http://schemas.microsoft.com/office/drawing/2014/main" id="{A5FF4D42-4259-4F9F-A716-345D4758BA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62" y="4987932"/>
              <a:ext cx="1196972" cy="15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>
              <a:extLst>
                <a:ext uri="{FF2B5EF4-FFF2-40B4-BE49-F238E27FC236}">
                  <a16:creationId xmlns:a16="http://schemas.microsoft.com/office/drawing/2014/main" id="{A6E5A734-F0F2-4763-ACDD-605213E6F461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61" y="4175130"/>
              <a:ext cx="790573" cy="8096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Straight Connector 978">
              <a:extLst>
                <a:ext uri="{FF2B5EF4-FFF2-40B4-BE49-F238E27FC236}">
                  <a16:creationId xmlns:a16="http://schemas.microsoft.com/office/drawing/2014/main" id="{0DBAE28E-B060-4C60-A374-644A4F457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171" y="4619631"/>
              <a:ext cx="997741" cy="3619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0" name="Straight Connector 979">
              <a:extLst>
                <a:ext uri="{FF2B5EF4-FFF2-40B4-BE49-F238E27FC236}">
                  <a16:creationId xmlns:a16="http://schemas.microsoft.com/office/drawing/2014/main" id="{C348DE03-2650-4DD3-A39E-4CC09574F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1452" y="3871918"/>
              <a:ext cx="264317" cy="75009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1" name="Straight Connector 980">
              <a:extLst>
                <a:ext uri="{FF2B5EF4-FFF2-40B4-BE49-F238E27FC236}">
                  <a16:creationId xmlns:a16="http://schemas.microsoft.com/office/drawing/2014/main" id="{DD91B07A-5282-4270-AAA2-4612BC46D9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5769" y="4624394"/>
              <a:ext cx="216693" cy="3786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3C47B787-4F05-413C-806D-4AFE3918A6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9606" y="4412462"/>
              <a:ext cx="264319" cy="59293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3" name="Straight Connector 982">
              <a:extLst>
                <a:ext uri="{FF2B5EF4-FFF2-40B4-BE49-F238E27FC236}">
                  <a16:creationId xmlns:a16="http://schemas.microsoft.com/office/drawing/2014/main" id="{B6F1C5A2-F30F-4CCD-A5D8-5C0B67DB77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150" y="4410081"/>
              <a:ext cx="495299" cy="2119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4" name="Straight Connector 983">
              <a:extLst>
                <a:ext uri="{FF2B5EF4-FFF2-40B4-BE49-F238E27FC236}">
                  <a16:creationId xmlns:a16="http://schemas.microsoft.com/office/drawing/2014/main" id="{8AF7BDA8-754C-4453-BD20-DE6CD9001A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731" y="4174337"/>
              <a:ext cx="28574" cy="2333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04B60F22-4F73-4A87-9DC3-54946443E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9070" y="3874299"/>
              <a:ext cx="723899" cy="3071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>
              <a:extLst>
                <a:ext uri="{FF2B5EF4-FFF2-40B4-BE49-F238E27FC236}">
                  <a16:creationId xmlns:a16="http://schemas.microsoft.com/office/drawing/2014/main" id="{85497680-7FD2-4291-9F6F-007847313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70" y="4174337"/>
              <a:ext cx="454816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>
              <a:extLst>
                <a:ext uri="{FF2B5EF4-FFF2-40B4-BE49-F238E27FC236}">
                  <a16:creationId xmlns:a16="http://schemas.microsoft.com/office/drawing/2014/main" id="{E16F6B75-2BD4-463A-9F4D-8A3EB50DD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1" y="3855249"/>
              <a:ext cx="233362" cy="311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>
              <a:extLst>
                <a:ext uri="{FF2B5EF4-FFF2-40B4-BE49-F238E27FC236}">
                  <a16:creationId xmlns:a16="http://schemas.microsoft.com/office/drawing/2014/main" id="{600D1A86-99BB-4EBD-BB73-5DCDDC615787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74" y="3512348"/>
              <a:ext cx="116681" cy="3452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>
              <a:extLst>
                <a:ext uri="{FF2B5EF4-FFF2-40B4-BE49-F238E27FC236}">
                  <a16:creationId xmlns:a16="http://schemas.microsoft.com/office/drawing/2014/main" id="{F929672C-4E07-4C55-9E7A-F3803E23A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2970" y="3471868"/>
              <a:ext cx="128585" cy="3333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>
              <a:extLst>
                <a:ext uri="{FF2B5EF4-FFF2-40B4-BE49-F238E27FC236}">
                  <a16:creationId xmlns:a16="http://schemas.microsoft.com/office/drawing/2014/main" id="{90931E0C-A053-4E12-8DC4-80733CC09B19}"/>
                </a:ext>
              </a:extLst>
            </p:cNvPr>
            <p:cNvCxnSpPr>
              <a:cxnSpLocks/>
            </p:cNvCxnSpPr>
            <p:nvPr/>
          </p:nvCxnSpPr>
          <p:spPr>
            <a:xfrm>
              <a:off x="8665350" y="3469486"/>
              <a:ext cx="240506" cy="38338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1" name="Straight Connector 990">
              <a:extLst>
                <a:ext uri="{FF2B5EF4-FFF2-40B4-BE49-F238E27FC236}">
                  <a16:creationId xmlns:a16="http://schemas.microsoft.com/office/drawing/2014/main" id="{2809B478-EF94-41BB-BA99-B7BEF1A92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0" y="3476630"/>
              <a:ext cx="1" cy="7000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2" name="Straight Connector 991">
              <a:extLst>
                <a:ext uri="{FF2B5EF4-FFF2-40B4-BE49-F238E27FC236}">
                  <a16:creationId xmlns:a16="http://schemas.microsoft.com/office/drawing/2014/main" id="{1001C69A-E59F-46C9-9562-54F0AB4AE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9069" y="3474247"/>
              <a:ext cx="726279" cy="40719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3" name="Straight Connector 992">
              <a:extLst>
                <a:ext uri="{FF2B5EF4-FFF2-40B4-BE49-F238E27FC236}">
                  <a16:creationId xmlns:a16="http://schemas.microsoft.com/office/drawing/2014/main" id="{ED91A879-9D38-48EE-8A76-1D9742C20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925" y="3852868"/>
              <a:ext cx="214313" cy="561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Straight Connector 993">
              <a:extLst>
                <a:ext uri="{FF2B5EF4-FFF2-40B4-BE49-F238E27FC236}">
                  <a16:creationId xmlns:a16="http://schemas.microsoft.com/office/drawing/2014/main" id="{FF16FA21-6727-4875-8C1B-9998F856A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37" y="3249942"/>
              <a:ext cx="4947" cy="2624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5" name="Straight Connector 994">
              <a:extLst>
                <a:ext uri="{FF2B5EF4-FFF2-40B4-BE49-F238E27FC236}">
                  <a16:creationId xmlns:a16="http://schemas.microsoft.com/office/drawing/2014/main" id="{C2056522-F11E-433E-A561-40E6166AC9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0588" y="3243267"/>
              <a:ext cx="138113" cy="2357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6" name="Straight Connector 995">
              <a:extLst>
                <a:ext uri="{FF2B5EF4-FFF2-40B4-BE49-F238E27FC236}">
                  <a16:creationId xmlns:a16="http://schemas.microsoft.com/office/drawing/2014/main" id="{CCF4BC3A-050A-4A50-92F1-2E3BA5A4D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319" y="2645572"/>
              <a:ext cx="19050" cy="60483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7" name="Straight Connector 996">
              <a:extLst>
                <a:ext uri="{FF2B5EF4-FFF2-40B4-BE49-F238E27FC236}">
                  <a16:creationId xmlns:a16="http://schemas.microsoft.com/office/drawing/2014/main" id="{CCFD4D03-2B04-40C8-AA66-D49C70D04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9076" y="2300290"/>
              <a:ext cx="230981" cy="157400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Straight Connector 997">
              <a:extLst>
                <a:ext uri="{FF2B5EF4-FFF2-40B4-BE49-F238E27FC236}">
                  <a16:creationId xmlns:a16="http://schemas.microsoft.com/office/drawing/2014/main" id="{CFEC560A-5D27-4CD8-B0DC-2B00E617052D}"/>
                </a:ext>
              </a:extLst>
            </p:cNvPr>
            <p:cNvCxnSpPr>
              <a:cxnSpLocks/>
            </p:cNvCxnSpPr>
            <p:nvPr/>
          </p:nvCxnSpPr>
          <p:spPr>
            <a:xfrm>
              <a:off x="8165294" y="2295528"/>
              <a:ext cx="497682" cy="117633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9" name="Straight Connector 998">
              <a:extLst>
                <a:ext uri="{FF2B5EF4-FFF2-40B4-BE49-F238E27FC236}">
                  <a16:creationId xmlns:a16="http://schemas.microsoft.com/office/drawing/2014/main" id="{B380F3B6-23B2-45F0-AFE0-1ECEA7C331E4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00" y="2338390"/>
              <a:ext cx="88106" cy="11358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Straight Connector 999">
              <a:extLst>
                <a:ext uri="{FF2B5EF4-FFF2-40B4-BE49-F238E27FC236}">
                  <a16:creationId xmlns:a16="http://schemas.microsoft.com/office/drawing/2014/main" id="{00085051-E7CA-45D0-8F0B-39B1AF0E32DB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15" y="2333626"/>
              <a:ext cx="228600" cy="314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Straight Connector 1000">
              <a:extLst>
                <a:ext uri="{FF2B5EF4-FFF2-40B4-BE49-F238E27FC236}">
                  <a16:creationId xmlns:a16="http://schemas.microsoft.com/office/drawing/2014/main" id="{EA2C9818-5AF8-4A7F-9F08-44EF65844D0F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40769"/>
              <a:ext cx="216694" cy="9001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2" name="Tech intensity">
            <a:extLst>
              <a:ext uri="{FF2B5EF4-FFF2-40B4-BE49-F238E27FC236}">
                <a16:creationId xmlns:a16="http://schemas.microsoft.com/office/drawing/2014/main" id="{A399C172-7809-4096-B21B-C7D9D62DC54A}"/>
              </a:ext>
            </a:extLst>
          </p:cNvPr>
          <p:cNvSpPr>
            <a:spLocks/>
          </p:cNvSpPr>
          <p:nvPr/>
        </p:nvSpPr>
        <p:spPr bwMode="auto">
          <a:xfrm>
            <a:off x="4034100" y="3132609"/>
            <a:ext cx="4123800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3600" kern="0" spc="-30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3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  <p:grpSp>
        <p:nvGrpSpPr>
          <p:cNvPr id="1003" name="dots">
            <a:extLst>
              <a:ext uri="{FF2B5EF4-FFF2-40B4-BE49-F238E27FC236}">
                <a16:creationId xmlns:a16="http://schemas.microsoft.com/office/drawing/2014/main" id="{A1ACA672-2761-4ADD-80C5-5582A0FAE09F}"/>
              </a:ext>
            </a:extLst>
          </p:cNvPr>
          <p:cNvGrpSpPr/>
          <p:nvPr/>
        </p:nvGrpSpPr>
        <p:grpSpPr>
          <a:xfrm>
            <a:off x="3346825" y="784300"/>
            <a:ext cx="5402129" cy="5341189"/>
            <a:chOff x="2813694" y="323134"/>
            <a:chExt cx="6450312" cy="6377547"/>
          </a:xfrm>
          <a:effectLst>
            <a:glow rad="76200">
              <a:schemeClr val="bg1">
                <a:alpha val="28000"/>
              </a:schemeClr>
            </a:glow>
          </a:effectLst>
        </p:grpSpPr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3AA55D24-2657-4C2A-ABEC-28C73A341222}"/>
                </a:ext>
              </a:extLst>
            </p:cNvPr>
            <p:cNvSpPr/>
            <p:nvPr/>
          </p:nvSpPr>
          <p:spPr bwMode="auto">
            <a:xfrm>
              <a:off x="5314392" y="304563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8C98724-D0E8-4924-9167-CE634F09B7BB}"/>
                </a:ext>
              </a:extLst>
            </p:cNvPr>
            <p:cNvSpPr/>
            <p:nvPr/>
          </p:nvSpPr>
          <p:spPr bwMode="auto">
            <a:xfrm>
              <a:off x="4067152" y="207459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B8F16F44-A184-4C6A-992C-26420CCFD1D5}"/>
                </a:ext>
              </a:extLst>
            </p:cNvPr>
            <p:cNvSpPr/>
            <p:nvPr/>
          </p:nvSpPr>
          <p:spPr bwMode="auto">
            <a:xfrm>
              <a:off x="2813694" y="314036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5936142F-C24F-423C-A674-20235F8C524C}"/>
                </a:ext>
              </a:extLst>
            </p:cNvPr>
            <p:cNvSpPr/>
            <p:nvPr/>
          </p:nvSpPr>
          <p:spPr bwMode="auto">
            <a:xfrm>
              <a:off x="3959177" y="395441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B4048A4B-21AF-4BC2-9C56-8BEF0E1BDAC3}"/>
                </a:ext>
              </a:extLst>
            </p:cNvPr>
            <p:cNvSpPr/>
            <p:nvPr/>
          </p:nvSpPr>
          <p:spPr bwMode="auto">
            <a:xfrm>
              <a:off x="5145363" y="44922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79F69878-CF81-4EA9-BE77-A3E233B0D250}"/>
                </a:ext>
              </a:extLst>
            </p:cNvPr>
            <p:cNvSpPr/>
            <p:nvPr/>
          </p:nvSpPr>
          <p:spPr bwMode="auto">
            <a:xfrm>
              <a:off x="6468192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A045346A-F2AD-4346-9113-891FCF8B0863}"/>
                </a:ext>
              </a:extLst>
            </p:cNvPr>
            <p:cNvSpPr/>
            <p:nvPr/>
          </p:nvSpPr>
          <p:spPr bwMode="auto">
            <a:xfrm>
              <a:off x="8308523" y="394278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74924081-D550-4E5A-B149-A653C37A20BF}"/>
                </a:ext>
              </a:extLst>
            </p:cNvPr>
            <p:cNvSpPr/>
            <p:nvPr/>
          </p:nvSpPr>
          <p:spPr bwMode="auto">
            <a:xfrm>
              <a:off x="6962435" y="242343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F1790545-6771-4794-9D94-4F6CB82A4864}"/>
                </a:ext>
              </a:extLst>
            </p:cNvPr>
            <p:cNvSpPr/>
            <p:nvPr/>
          </p:nvSpPr>
          <p:spPr bwMode="auto">
            <a:xfrm>
              <a:off x="9194849" y="345144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ABD8EC3D-692B-4D69-AAC2-D853D90FE73E}"/>
                </a:ext>
              </a:extLst>
            </p:cNvPr>
            <p:cNvSpPr/>
            <p:nvPr/>
          </p:nvSpPr>
          <p:spPr bwMode="auto">
            <a:xfrm>
              <a:off x="9197399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9D8D1139-D51B-4AB7-91A4-3DFD85E2CA73}"/>
                </a:ext>
              </a:extLst>
            </p:cNvPr>
            <p:cNvSpPr/>
            <p:nvPr/>
          </p:nvSpPr>
          <p:spPr bwMode="auto">
            <a:xfrm>
              <a:off x="8633380" y="484986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FD147814-5536-420D-8869-2AF62FC3CD72}"/>
                </a:ext>
              </a:extLst>
            </p:cNvPr>
            <p:cNvSpPr/>
            <p:nvPr/>
          </p:nvSpPr>
          <p:spPr bwMode="auto">
            <a:xfrm>
              <a:off x="7423936" y="529468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3808513C-5B02-414D-91DF-7647607A2362}"/>
                </a:ext>
              </a:extLst>
            </p:cNvPr>
            <p:cNvSpPr/>
            <p:nvPr/>
          </p:nvSpPr>
          <p:spPr bwMode="auto">
            <a:xfrm>
              <a:off x="7958882" y="616397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A156F0FE-F3BF-4077-9EA9-08D712F8F353}"/>
                </a:ext>
              </a:extLst>
            </p:cNvPr>
            <p:cNvSpPr/>
            <p:nvPr/>
          </p:nvSpPr>
          <p:spPr bwMode="auto">
            <a:xfrm>
              <a:off x="6365673" y="63994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67ACACFC-1961-4CFD-A587-AFB51870E187}"/>
                </a:ext>
              </a:extLst>
            </p:cNvPr>
            <p:cNvSpPr/>
            <p:nvPr/>
          </p:nvSpPr>
          <p:spPr bwMode="auto">
            <a:xfrm>
              <a:off x="6118091" y="5518547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D5B3E3FA-7E9C-42D0-A734-D6C5332A2A6A}"/>
                </a:ext>
              </a:extLst>
            </p:cNvPr>
            <p:cNvSpPr/>
            <p:nvPr/>
          </p:nvSpPr>
          <p:spPr bwMode="auto">
            <a:xfrm>
              <a:off x="5064767" y="547081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5A27ED36-B6BF-44EB-9FB6-06972D86F69B}"/>
                </a:ext>
              </a:extLst>
            </p:cNvPr>
            <p:cNvSpPr/>
            <p:nvPr/>
          </p:nvSpPr>
          <p:spPr bwMode="auto">
            <a:xfrm>
              <a:off x="4147747" y="519171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C86FAC28-99E4-47C9-A16C-EA2098C5DA0A}"/>
                </a:ext>
              </a:extLst>
            </p:cNvPr>
            <p:cNvSpPr/>
            <p:nvPr/>
          </p:nvSpPr>
          <p:spPr bwMode="auto">
            <a:xfrm>
              <a:off x="3307533" y="462478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E2DF313D-32EB-44F0-8F59-07DF19E83616}"/>
                </a:ext>
              </a:extLst>
            </p:cNvPr>
            <p:cNvSpPr/>
            <p:nvPr/>
          </p:nvSpPr>
          <p:spPr bwMode="auto">
            <a:xfrm>
              <a:off x="4107450" y="589011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585FB654-CB87-406A-BD04-11880F10A684}"/>
                </a:ext>
              </a:extLst>
            </p:cNvPr>
            <p:cNvSpPr/>
            <p:nvPr/>
          </p:nvSpPr>
          <p:spPr bwMode="auto">
            <a:xfrm>
              <a:off x="5262512" y="663407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DA0672DC-C039-49CD-B969-0BCF6F511774}"/>
                </a:ext>
              </a:extLst>
            </p:cNvPr>
            <p:cNvSpPr/>
            <p:nvPr/>
          </p:nvSpPr>
          <p:spPr bwMode="auto">
            <a:xfrm>
              <a:off x="8587267" y="201563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83B48DC0-700D-46CD-B1C2-900523FA76F3}"/>
                </a:ext>
              </a:extLst>
            </p:cNvPr>
            <p:cNvSpPr/>
            <p:nvPr/>
          </p:nvSpPr>
          <p:spPr bwMode="auto">
            <a:xfrm>
              <a:off x="8142448" y="103005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FFAA4D29-55CA-4FCB-A74B-6BAE13424274}"/>
                </a:ext>
              </a:extLst>
            </p:cNvPr>
            <p:cNvSpPr/>
            <p:nvPr/>
          </p:nvSpPr>
          <p:spPr bwMode="auto">
            <a:xfrm>
              <a:off x="7043031" y="104046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8021BC29-8A68-4108-821E-267BC1593097}"/>
                </a:ext>
              </a:extLst>
            </p:cNvPr>
            <p:cNvSpPr/>
            <p:nvPr/>
          </p:nvSpPr>
          <p:spPr bwMode="auto">
            <a:xfrm>
              <a:off x="5653334" y="153782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36588F8B-C44E-494F-B30E-EC914D9F8FF1}"/>
                </a:ext>
              </a:extLst>
            </p:cNvPr>
            <p:cNvSpPr/>
            <p:nvPr/>
          </p:nvSpPr>
          <p:spPr bwMode="auto">
            <a:xfrm>
              <a:off x="5955695" y="62202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0B35C5D1-22F0-4E81-9299-B3A7F688BBDF}"/>
                </a:ext>
              </a:extLst>
            </p:cNvPr>
            <p:cNvSpPr/>
            <p:nvPr/>
          </p:nvSpPr>
          <p:spPr bwMode="auto">
            <a:xfrm>
              <a:off x="7076753" y="32313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D06954A1-9F98-4D3E-BB12-1F041AE2FC69}"/>
                </a:ext>
              </a:extLst>
            </p:cNvPr>
            <p:cNvSpPr/>
            <p:nvPr/>
          </p:nvSpPr>
          <p:spPr bwMode="auto">
            <a:xfrm>
              <a:off x="4686938" y="65234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87896A60-09C6-4B39-93E1-4847C77E8F0F}"/>
                </a:ext>
              </a:extLst>
            </p:cNvPr>
            <p:cNvSpPr/>
            <p:nvPr/>
          </p:nvSpPr>
          <p:spPr bwMode="auto">
            <a:xfrm>
              <a:off x="3288162" y="14169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BDD06082-295A-4051-908A-4BD822996F4C}"/>
                </a:ext>
              </a:extLst>
            </p:cNvPr>
            <p:cNvSpPr/>
            <p:nvPr/>
          </p:nvSpPr>
          <p:spPr bwMode="auto">
            <a:xfrm>
              <a:off x="9090638" y="20658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302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044CEB47-96A4-4184-940D-53EFD2387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1044" y="4027007"/>
            <a:ext cx="1750416" cy="42510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E29468F-2D96-4C16-885D-98A78AAB14C2}"/>
              </a:ext>
            </a:extLst>
          </p:cNvPr>
          <p:cNvSpPr/>
          <p:nvPr/>
        </p:nvSpPr>
        <p:spPr>
          <a:xfrm>
            <a:off x="2311044" y="2550938"/>
            <a:ext cx="3003002" cy="10464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206">
                      <a:schemeClr val="tx1"/>
                    </a:gs>
                    <a:gs pos="24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Shantanu Narayen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206">
                      <a:schemeClr val="tx1"/>
                    </a:gs>
                    <a:gs pos="24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CEO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206">
                      <a:schemeClr val="tx1"/>
                    </a:gs>
                    <a:gs pos="24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Adobe Systems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4BC7F58A-7686-438D-8A9F-F73D7A920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7545" y="4009230"/>
            <a:ext cx="932543" cy="46065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264D700-A5B0-4CC1-ACA6-3B66ECB70937}"/>
              </a:ext>
            </a:extLst>
          </p:cNvPr>
          <p:cNvSpPr/>
          <p:nvPr/>
        </p:nvSpPr>
        <p:spPr>
          <a:xfrm>
            <a:off x="7387545" y="2550938"/>
            <a:ext cx="2473434" cy="10464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206">
                      <a:schemeClr val="tx1"/>
                    </a:gs>
                    <a:gs pos="24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Bill McDermott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206">
                      <a:schemeClr val="tx1"/>
                    </a:gs>
                    <a:gs pos="24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CEO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206">
                      <a:schemeClr val="tx1"/>
                    </a:gs>
                    <a:gs pos="24000">
                      <a:schemeClr val="tx1"/>
                    </a:gs>
                  </a:gsLst>
                  <a:lin ang="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SAP</a:t>
            </a:r>
          </a:p>
        </p:txBody>
      </p:sp>
      <p:grpSp>
        <p:nvGrpSpPr>
          <p:cNvPr id="15" name="Group 14" hidden="1">
            <a:extLst>
              <a:ext uri="{FF2B5EF4-FFF2-40B4-BE49-F238E27FC236}">
                <a16:creationId xmlns:a16="http://schemas.microsoft.com/office/drawing/2014/main" id="{F04B05C1-9C0E-428C-8D67-8200EC46389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6DFECE-97C3-4A9C-AACF-059AD5760B4D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4D4D4D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C27767-CA64-43B6-A7F1-2B42400FEC6D}"/>
                </a:ext>
              </a:extLst>
            </p:cNvPr>
            <p:cNvSpPr/>
            <p:nvPr/>
          </p:nvSpPr>
          <p:spPr bwMode="auto">
            <a:xfrm>
              <a:off x="2622354" y="3204894"/>
              <a:ext cx="6947292" cy="44821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96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>
                          <a:alpha val="50000"/>
                        </a:srgbClr>
                      </a:gs>
                      <a:gs pos="100000">
                        <a:srgbClr val="FFFFFF">
                          <a:alpha val="50000"/>
                        </a:srgb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PARTNERS</a:t>
              </a:r>
              <a:r>
                <a:rPr kumimoji="0" lang="en-US" sz="2000" b="1" i="0" u="none" strike="noStrike" kern="1200" cap="none" spc="196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ON STAGE</a:t>
              </a:r>
            </a:p>
          </p:txBody>
        </p:sp>
      </p:grpSp>
      <p:sp>
        <p:nvSpPr>
          <p:cNvPr id="18" name="Flowchart: Off-page Connector 17" hidden="1">
            <a:extLst>
              <a:ext uri="{FF2B5EF4-FFF2-40B4-BE49-F238E27FC236}">
                <a16:creationId xmlns:a16="http://schemas.microsoft.com/office/drawing/2014/main" id="{7595E2AD-D616-419D-A330-28FE0A8B9AA5}"/>
              </a:ext>
            </a:extLst>
          </p:cNvPr>
          <p:cNvSpPr/>
          <p:nvPr/>
        </p:nvSpPr>
        <p:spPr bwMode="auto">
          <a:xfrm>
            <a:off x="547001" y="-1"/>
            <a:ext cx="1421605" cy="1146629"/>
          </a:xfrm>
          <a:prstGeom prst="flowChartOffpageConnector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46637" rIns="18288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49830905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up 224">
            <a:extLst>
              <a:ext uri="{FF2B5EF4-FFF2-40B4-BE49-F238E27FC236}">
                <a16:creationId xmlns:a16="http://schemas.microsoft.com/office/drawing/2014/main" id="{340B7084-60B4-41B1-9AAA-43FF812C65FB}"/>
              </a:ext>
            </a:extLst>
          </p:cNvPr>
          <p:cNvGrpSpPr/>
          <p:nvPr/>
        </p:nvGrpSpPr>
        <p:grpSpPr>
          <a:xfrm>
            <a:off x="1123989" y="9327037"/>
            <a:ext cx="1005840" cy="1383336"/>
            <a:chOff x="854463" y="2715752"/>
            <a:chExt cx="914400" cy="3442200"/>
          </a:xfrm>
        </p:grpSpPr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255D21-6947-4724-9F7D-FF2742C9CFF6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07FA4E3B-ADE7-4D2B-A445-8F89A5A4BABF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913654B5-B634-497A-BF38-CB80C2CC355A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A5F0C28C-B8F3-446B-A764-58C35C0CD35E}"/>
              </a:ext>
            </a:extLst>
          </p:cNvPr>
          <p:cNvGrpSpPr/>
          <p:nvPr/>
        </p:nvGrpSpPr>
        <p:grpSpPr>
          <a:xfrm>
            <a:off x="2764126" y="9971411"/>
            <a:ext cx="1005840" cy="1383336"/>
            <a:chOff x="854463" y="2715752"/>
            <a:chExt cx="914400" cy="3442200"/>
          </a:xfrm>
        </p:grpSpPr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05F25F6-0E45-4A8A-BD2F-3D4389C8AE0E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14DB740-7768-4C23-90AE-0FE6A7FD699E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28EB84B5-B726-4130-A1AB-E92BF326572E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37011085-45CB-44A7-BFD7-08EBA8799A49}"/>
              </a:ext>
            </a:extLst>
          </p:cNvPr>
          <p:cNvGrpSpPr/>
          <p:nvPr/>
        </p:nvGrpSpPr>
        <p:grpSpPr>
          <a:xfrm>
            <a:off x="4402927" y="10764522"/>
            <a:ext cx="1005840" cy="1383336"/>
            <a:chOff x="854463" y="2715752"/>
            <a:chExt cx="914400" cy="3442200"/>
          </a:xfrm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5BEF4D3-1AF8-4801-BE77-952CE1A40C90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6210E3D7-582C-4C02-B774-49C227EC6524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2A512A46-6650-4510-8AB2-E282221B286F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3FF9ED33-4C10-4D19-971B-86E1A645E821}"/>
              </a:ext>
            </a:extLst>
          </p:cNvPr>
          <p:cNvGrpSpPr/>
          <p:nvPr/>
        </p:nvGrpSpPr>
        <p:grpSpPr>
          <a:xfrm>
            <a:off x="6784570" y="9604975"/>
            <a:ext cx="1005840" cy="1383336"/>
            <a:chOff x="854463" y="2715752"/>
            <a:chExt cx="914400" cy="3442200"/>
          </a:xfrm>
        </p:grpSpPr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4E2460FC-9525-4037-85BF-AC27546317C8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9935326C-450A-40C0-A626-FC099491FB33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B7716FA-0715-4AA5-8627-F9BA6563DE73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1F507E13-861D-4128-8AE1-D1F4E3B939C5}"/>
              </a:ext>
            </a:extLst>
          </p:cNvPr>
          <p:cNvGrpSpPr/>
          <p:nvPr/>
        </p:nvGrpSpPr>
        <p:grpSpPr>
          <a:xfrm>
            <a:off x="8423371" y="10213630"/>
            <a:ext cx="1005840" cy="1383336"/>
            <a:chOff x="854463" y="2715752"/>
            <a:chExt cx="914400" cy="3442200"/>
          </a:xfrm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6CF1AEE-A9A5-46E0-86D6-F969AC5BD505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002CDB4-79A2-49F6-A734-0751DF202ACA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03FB753E-502E-4C81-B5E7-21CF533E3F0F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80BD0F93-A83C-4485-B550-5874AD0D5F61}"/>
              </a:ext>
            </a:extLst>
          </p:cNvPr>
          <p:cNvGrpSpPr/>
          <p:nvPr/>
        </p:nvGrpSpPr>
        <p:grpSpPr>
          <a:xfrm>
            <a:off x="10062171" y="9286934"/>
            <a:ext cx="1005840" cy="1383336"/>
            <a:chOff x="854463" y="2715752"/>
            <a:chExt cx="914400" cy="3442200"/>
          </a:xfrm>
        </p:grpSpPr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A3CED07E-39FF-4716-BC8F-C8FC8111E082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4E31A97C-1BD7-42EC-942E-63E13F2AE036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55656CC-1E4D-486C-91BB-1C54CA43EBF4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sp>
        <p:nvSpPr>
          <p:cNvPr id="278" name="Oval 277">
            <a:extLst>
              <a:ext uri="{FF2B5EF4-FFF2-40B4-BE49-F238E27FC236}">
                <a16:creationId xmlns:a16="http://schemas.microsoft.com/office/drawing/2014/main" id="{D994ABBF-F31A-4133-A388-D717DF301B18}"/>
              </a:ext>
            </a:extLst>
          </p:cNvPr>
          <p:cNvSpPr>
            <a:spLocks noChangeAspect="1"/>
          </p:cNvSpPr>
          <p:nvPr/>
        </p:nvSpPr>
        <p:spPr bwMode="auto">
          <a:xfrm>
            <a:off x="1797156" y="-9530178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2327EE5A-D50C-4054-ABA3-E24973C24636}"/>
              </a:ext>
            </a:extLst>
          </p:cNvPr>
          <p:cNvSpPr>
            <a:spLocks noChangeAspect="1"/>
          </p:cNvSpPr>
          <p:nvPr/>
        </p:nvSpPr>
        <p:spPr bwMode="auto">
          <a:xfrm>
            <a:off x="1591359" y="-688413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A6225011-841B-4328-A2B7-E8503B61776B}"/>
              </a:ext>
            </a:extLst>
          </p:cNvPr>
          <p:cNvSpPr>
            <a:spLocks noChangeAspect="1"/>
          </p:cNvSpPr>
          <p:nvPr/>
        </p:nvSpPr>
        <p:spPr bwMode="auto">
          <a:xfrm>
            <a:off x="1246066" y="-598858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A2278907-FBD2-4679-BE6B-1A26C62402D4}"/>
              </a:ext>
            </a:extLst>
          </p:cNvPr>
          <p:cNvSpPr>
            <a:spLocks noChangeAspect="1"/>
          </p:cNvSpPr>
          <p:nvPr/>
        </p:nvSpPr>
        <p:spPr bwMode="auto">
          <a:xfrm>
            <a:off x="1960409" y="-754219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E9C6149C-0854-4C17-A7DC-070543C7CA79}"/>
              </a:ext>
            </a:extLst>
          </p:cNvPr>
          <p:cNvSpPr>
            <a:spLocks noChangeAspect="1"/>
          </p:cNvSpPr>
          <p:nvPr/>
        </p:nvSpPr>
        <p:spPr bwMode="auto">
          <a:xfrm>
            <a:off x="1748276" y="-790173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5B23E212-44FF-4614-81DC-1E61AE64AB34}"/>
              </a:ext>
            </a:extLst>
          </p:cNvPr>
          <p:cNvSpPr>
            <a:spLocks noChangeAspect="1"/>
          </p:cNvSpPr>
          <p:nvPr/>
        </p:nvSpPr>
        <p:spPr bwMode="auto">
          <a:xfrm>
            <a:off x="1960409" y="-658562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7FCB1C54-827C-4F7F-8637-34D9E796758F}"/>
              </a:ext>
            </a:extLst>
          </p:cNvPr>
          <p:cNvSpPr>
            <a:spLocks noChangeAspect="1"/>
          </p:cNvSpPr>
          <p:nvPr/>
        </p:nvSpPr>
        <p:spPr bwMode="auto">
          <a:xfrm>
            <a:off x="1639640" y="-533053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3E3B68C1-7A3E-4A43-8D42-5AB9BA625D54}"/>
              </a:ext>
            </a:extLst>
          </p:cNvPr>
          <p:cNvSpPr>
            <a:spLocks noChangeAspect="1"/>
          </p:cNvSpPr>
          <p:nvPr/>
        </p:nvSpPr>
        <p:spPr bwMode="auto">
          <a:xfrm>
            <a:off x="1367235" y="-6287105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4B00637B-8545-43A5-A7F1-51046B10EC04}"/>
              </a:ext>
            </a:extLst>
          </p:cNvPr>
          <p:cNvSpPr>
            <a:spLocks noChangeAspect="1"/>
          </p:cNvSpPr>
          <p:nvPr/>
        </p:nvSpPr>
        <p:spPr bwMode="auto">
          <a:xfrm>
            <a:off x="1227410" y="-562905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9AFA5B6B-D627-4B13-8CEF-21540177FDDB}"/>
              </a:ext>
            </a:extLst>
          </p:cNvPr>
          <p:cNvSpPr>
            <a:spLocks noChangeAspect="1"/>
          </p:cNvSpPr>
          <p:nvPr/>
        </p:nvSpPr>
        <p:spPr bwMode="auto">
          <a:xfrm>
            <a:off x="1196213" y="-909579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06" name="Oval 305">
            <a:extLst>
              <a:ext uri="{FF2B5EF4-FFF2-40B4-BE49-F238E27FC236}">
                <a16:creationId xmlns:a16="http://schemas.microsoft.com/office/drawing/2014/main" id="{AEA83637-6D59-4BE2-B3AB-1FDD4CF1B239}"/>
              </a:ext>
            </a:extLst>
          </p:cNvPr>
          <p:cNvSpPr>
            <a:spLocks noChangeAspect="1"/>
          </p:cNvSpPr>
          <p:nvPr/>
        </p:nvSpPr>
        <p:spPr bwMode="auto">
          <a:xfrm>
            <a:off x="1233911" y="-9828695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109682AD-045E-415D-8CE7-59376B2B5E97}"/>
              </a:ext>
            </a:extLst>
          </p:cNvPr>
          <p:cNvSpPr>
            <a:spLocks noChangeAspect="1"/>
          </p:cNvSpPr>
          <p:nvPr/>
        </p:nvSpPr>
        <p:spPr bwMode="auto">
          <a:xfrm>
            <a:off x="1988776" y="-879728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08" name="Oval 307">
            <a:extLst>
              <a:ext uri="{FF2B5EF4-FFF2-40B4-BE49-F238E27FC236}">
                <a16:creationId xmlns:a16="http://schemas.microsoft.com/office/drawing/2014/main" id="{C0DE2EB2-17F9-4CAE-BCC0-BE1708AB99DA}"/>
              </a:ext>
            </a:extLst>
          </p:cNvPr>
          <p:cNvSpPr>
            <a:spLocks noChangeAspect="1"/>
          </p:cNvSpPr>
          <p:nvPr/>
        </p:nvSpPr>
        <p:spPr bwMode="auto">
          <a:xfrm>
            <a:off x="1209154" y="-820024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C501F769-522C-4B00-9826-8D6C5A184D3A}"/>
              </a:ext>
            </a:extLst>
          </p:cNvPr>
          <p:cNvSpPr>
            <a:spLocks noChangeAspect="1"/>
          </p:cNvSpPr>
          <p:nvPr/>
        </p:nvSpPr>
        <p:spPr bwMode="auto">
          <a:xfrm>
            <a:off x="1508604" y="-849876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7042E93C-A8DD-4B86-8D9F-CA5E3223F53A}"/>
              </a:ext>
            </a:extLst>
          </p:cNvPr>
          <p:cNvSpPr>
            <a:spLocks noChangeAspect="1"/>
          </p:cNvSpPr>
          <p:nvPr/>
        </p:nvSpPr>
        <p:spPr bwMode="auto">
          <a:xfrm>
            <a:off x="1274372" y="-7243676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55631275-29AF-4C81-BB65-9794ECE06144}"/>
              </a:ext>
            </a:extLst>
          </p:cNvPr>
          <p:cNvSpPr>
            <a:spLocks noChangeAspect="1"/>
          </p:cNvSpPr>
          <p:nvPr/>
        </p:nvSpPr>
        <p:spPr bwMode="auto">
          <a:xfrm>
            <a:off x="1846125" y="-5032017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2522B30C-0FE8-4C6F-A2C3-7138D98E2D7D}"/>
              </a:ext>
            </a:extLst>
          </p:cNvPr>
          <p:cNvSpPr>
            <a:spLocks noChangeAspect="1"/>
          </p:cNvSpPr>
          <p:nvPr/>
        </p:nvSpPr>
        <p:spPr bwMode="auto">
          <a:xfrm>
            <a:off x="1315245" y="-429912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F3F06706-D97F-4250-BF2E-5ADEA70A53F4}"/>
              </a:ext>
            </a:extLst>
          </p:cNvPr>
          <p:cNvSpPr>
            <a:spLocks noChangeAspect="1"/>
          </p:cNvSpPr>
          <p:nvPr/>
        </p:nvSpPr>
        <p:spPr bwMode="auto">
          <a:xfrm>
            <a:off x="1741549" y="-459763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C34DBAFE-1334-4319-9CB2-34E2A1390A99}"/>
              </a:ext>
            </a:extLst>
          </p:cNvPr>
          <p:cNvSpPr>
            <a:spLocks noChangeAspect="1"/>
          </p:cNvSpPr>
          <p:nvPr/>
        </p:nvSpPr>
        <p:spPr bwMode="auto">
          <a:xfrm>
            <a:off x="1957143" y="-400060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15ECB678-7103-47ED-A278-3EFD2132D8BC}"/>
              </a:ext>
            </a:extLst>
          </p:cNvPr>
          <p:cNvSpPr>
            <a:spLocks noChangeAspect="1"/>
          </p:cNvSpPr>
          <p:nvPr/>
        </p:nvSpPr>
        <p:spPr bwMode="auto">
          <a:xfrm>
            <a:off x="1506208" y="-1012721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1332A05D-10B5-4D9A-B69C-9FB81796682B}"/>
              </a:ext>
            </a:extLst>
          </p:cNvPr>
          <p:cNvSpPr>
            <a:spLocks noChangeAspect="1"/>
          </p:cNvSpPr>
          <p:nvPr/>
        </p:nvSpPr>
        <p:spPr bwMode="auto">
          <a:xfrm>
            <a:off x="1441513" y="-3702086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D0849CC6-378B-4DB7-A28F-061EBE0D0E60}"/>
              </a:ext>
            </a:extLst>
          </p:cNvPr>
          <p:cNvSpPr>
            <a:spLocks noChangeAspect="1"/>
          </p:cNvSpPr>
          <p:nvPr/>
        </p:nvSpPr>
        <p:spPr bwMode="auto">
          <a:xfrm>
            <a:off x="2831094" y="-5894266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51" name="Oval 350">
            <a:extLst>
              <a:ext uri="{FF2B5EF4-FFF2-40B4-BE49-F238E27FC236}">
                <a16:creationId xmlns:a16="http://schemas.microsoft.com/office/drawing/2014/main" id="{E911C64D-0087-4E86-A362-69F7067D1FFC}"/>
              </a:ext>
            </a:extLst>
          </p:cNvPr>
          <p:cNvSpPr>
            <a:spLocks noChangeAspect="1"/>
          </p:cNvSpPr>
          <p:nvPr/>
        </p:nvSpPr>
        <p:spPr bwMode="auto">
          <a:xfrm>
            <a:off x="3341883" y="-642416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53" name="Oval 352">
            <a:extLst>
              <a:ext uri="{FF2B5EF4-FFF2-40B4-BE49-F238E27FC236}">
                <a16:creationId xmlns:a16="http://schemas.microsoft.com/office/drawing/2014/main" id="{1692995E-464E-41E7-A076-05AEBFDDD175}"/>
              </a:ext>
            </a:extLst>
          </p:cNvPr>
          <p:cNvSpPr>
            <a:spLocks noChangeAspect="1"/>
          </p:cNvSpPr>
          <p:nvPr/>
        </p:nvSpPr>
        <p:spPr bwMode="auto">
          <a:xfrm>
            <a:off x="3029473" y="-660080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C17C3134-69FB-4E66-BA9E-F95F23B2C9EA}"/>
              </a:ext>
            </a:extLst>
          </p:cNvPr>
          <p:cNvSpPr>
            <a:spLocks noChangeAspect="1"/>
          </p:cNvSpPr>
          <p:nvPr/>
        </p:nvSpPr>
        <p:spPr bwMode="auto">
          <a:xfrm>
            <a:off x="3395284" y="-547997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64" name="Oval 363">
            <a:extLst>
              <a:ext uri="{FF2B5EF4-FFF2-40B4-BE49-F238E27FC236}">
                <a16:creationId xmlns:a16="http://schemas.microsoft.com/office/drawing/2014/main" id="{29532984-A45C-4AF6-903B-D5657DD3DBAE}"/>
              </a:ext>
            </a:extLst>
          </p:cNvPr>
          <p:cNvSpPr>
            <a:spLocks noChangeAspect="1"/>
          </p:cNvSpPr>
          <p:nvPr/>
        </p:nvSpPr>
        <p:spPr bwMode="auto">
          <a:xfrm>
            <a:off x="3610936" y="-506569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9DDE3B1D-DF17-4E38-ABA9-454575D4D147}"/>
              </a:ext>
            </a:extLst>
          </p:cNvPr>
          <p:cNvSpPr>
            <a:spLocks noChangeAspect="1"/>
          </p:cNvSpPr>
          <p:nvPr/>
        </p:nvSpPr>
        <p:spPr bwMode="auto">
          <a:xfrm>
            <a:off x="3632280" y="-624753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94771780-759C-4682-BD5A-D8736D473923}"/>
              </a:ext>
            </a:extLst>
          </p:cNvPr>
          <p:cNvSpPr>
            <a:spLocks noChangeAspect="1"/>
          </p:cNvSpPr>
          <p:nvPr/>
        </p:nvSpPr>
        <p:spPr bwMode="auto">
          <a:xfrm>
            <a:off x="2933553" y="-565661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22C7CC3C-B92F-4807-893E-134E53458385}"/>
              </a:ext>
            </a:extLst>
          </p:cNvPr>
          <p:cNvSpPr>
            <a:spLocks noChangeAspect="1"/>
          </p:cNvSpPr>
          <p:nvPr/>
        </p:nvSpPr>
        <p:spPr bwMode="auto">
          <a:xfrm>
            <a:off x="3006743" y="-607090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2FBD291E-3655-491C-B8C4-6C14C1761E2D}"/>
              </a:ext>
            </a:extLst>
          </p:cNvPr>
          <p:cNvSpPr>
            <a:spLocks noChangeAspect="1"/>
          </p:cNvSpPr>
          <p:nvPr/>
        </p:nvSpPr>
        <p:spPr bwMode="auto">
          <a:xfrm>
            <a:off x="2952469" y="-435915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12804354-3A27-4808-84B2-0E0BF91064EE}"/>
              </a:ext>
            </a:extLst>
          </p:cNvPr>
          <p:cNvSpPr>
            <a:spLocks noChangeAspect="1"/>
          </p:cNvSpPr>
          <p:nvPr/>
        </p:nvSpPr>
        <p:spPr bwMode="auto">
          <a:xfrm>
            <a:off x="2824769" y="-471242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88BE5D8A-93C4-4A85-8DBE-11137552C0BD}"/>
              </a:ext>
            </a:extLst>
          </p:cNvPr>
          <p:cNvSpPr>
            <a:spLocks noChangeAspect="1"/>
          </p:cNvSpPr>
          <p:nvPr/>
        </p:nvSpPr>
        <p:spPr bwMode="auto">
          <a:xfrm>
            <a:off x="2966333" y="-488905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BE771255-B4E3-487E-9A96-8D9104CCA9B0}"/>
              </a:ext>
            </a:extLst>
          </p:cNvPr>
          <p:cNvSpPr>
            <a:spLocks noChangeAspect="1"/>
          </p:cNvSpPr>
          <p:nvPr/>
        </p:nvSpPr>
        <p:spPr bwMode="auto">
          <a:xfrm>
            <a:off x="3387660" y="-453578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9071806E-B84B-434D-8AA6-132E59ECFBB8}"/>
              </a:ext>
            </a:extLst>
          </p:cNvPr>
          <p:cNvSpPr>
            <a:spLocks noChangeAspect="1"/>
          </p:cNvSpPr>
          <p:nvPr/>
        </p:nvSpPr>
        <p:spPr bwMode="auto">
          <a:xfrm>
            <a:off x="3454948" y="-412150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DB00FBE5-D35C-40DE-B429-B014FAA07716}"/>
              </a:ext>
            </a:extLst>
          </p:cNvPr>
          <p:cNvSpPr>
            <a:spLocks noChangeAspect="1"/>
          </p:cNvSpPr>
          <p:nvPr/>
        </p:nvSpPr>
        <p:spPr bwMode="auto">
          <a:xfrm>
            <a:off x="3187256" y="-530334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0" name="Oval 379">
            <a:extLst>
              <a:ext uri="{FF2B5EF4-FFF2-40B4-BE49-F238E27FC236}">
                <a16:creationId xmlns:a16="http://schemas.microsoft.com/office/drawing/2014/main" id="{4B801DAF-64EC-4421-A456-0A4C42EF5F25}"/>
              </a:ext>
            </a:extLst>
          </p:cNvPr>
          <p:cNvSpPr>
            <a:spLocks noChangeAspect="1"/>
          </p:cNvSpPr>
          <p:nvPr/>
        </p:nvSpPr>
        <p:spPr bwMode="auto">
          <a:xfrm>
            <a:off x="3097297" y="-359159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1" name="Oval 380">
            <a:extLst>
              <a:ext uri="{FF2B5EF4-FFF2-40B4-BE49-F238E27FC236}">
                <a16:creationId xmlns:a16="http://schemas.microsoft.com/office/drawing/2014/main" id="{BFEC8C34-8024-42A1-A65C-4BE48BF9F809}"/>
              </a:ext>
            </a:extLst>
          </p:cNvPr>
          <p:cNvSpPr>
            <a:spLocks noChangeAspect="1"/>
          </p:cNvSpPr>
          <p:nvPr/>
        </p:nvSpPr>
        <p:spPr bwMode="auto">
          <a:xfrm>
            <a:off x="3489874" y="-335394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2" name="Oval 381">
            <a:extLst>
              <a:ext uri="{FF2B5EF4-FFF2-40B4-BE49-F238E27FC236}">
                <a16:creationId xmlns:a16="http://schemas.microsoft.com/office/drawing/2014/main" id="{1E27ADD0-7609-453A-BC4E-E84E6FE45E19}"/>
              </a:ext>
            </a:extLst>
          </p:cNvPr>
          <p:cNvSpPr>
            <a:spLocks noChangeAspect="1"/>
          </p:cNvSpPr>
          <p:nvPr/>
        </p:nvSpPr>
        <p:spPr bwMode="auto">
          <a:xfrm>
            <a:off x="3609416" y="-394486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444CC996-ACE5-44E8-A8F2-27F29D0D1DD5}"/>
              </a:ext>
            </a:extLst>
          </p:cNvPr>
          <p:cNvSpPr>
            <a:spLocks noChangeAspect="1"/>
          </p:cNvSpPr>
          <p:nvPr/>
        </p:nvSpPr>
        <p:spPr bwMode="auto">
          <a:xfrm>
            <a:off x="3481235" y="-276302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2DA07C90-54C9-44ED-808C-2530EA312E2D}"/>
              </a:ext>
            </a:extLst>
          </p:cNvPr>
          <p:cNvSpPr>
            <a:spLocks noChangeAspect="1"/>
          </p:cNvSpPr>
          <p:nvPr/>
        </p:nvSpPr>
        <p:spPr bwMode="auto">
          <a:xfrm>
            <a:off x="3179779" y="-317731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E10C0ABC-8C28-4E97-99CC-48AF9C2B63AF}"/>
              </a:ext>
            </a:extLst>
          </p:cNvPr>
          <p:cNvSpPr>
            <a:spLocks noChangeAspect="1"/>
          </p:cNvSpPr>
          <p:nvPr/>
        </p:nvSpPr>
        <p:spPr bwMode="auto">
          <a:xfrm>
            <a:off x="2869082" y="-376823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C4B07BC5-E4E6-450F-A71C-97E30181D7BA}"/>
              </a:ext>
            </a:extLst>
          </p:cNvPr>
          <p:cNvSpPr>
            <a:spLocks noChangeAspect="1"/>
          </p:cNvSpPr>
          <p:nvPr/>
        </p:nvSpPr>
        <p:spPr bwMode="auto">
          <a:xfrm>
            <a:off x="2899467" y="-240975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7" name="Oval 386">
            <a:extLst>
              <a:ext uri="{FF2B5EF4-FFF2-40B4-BE49-F238E27FC236}">
                <a16:creationId xmlns:a16="http://schemas.microsoft.com/office/drawing/2014/main" id="{5A498A99-1F2A-494A-A2B3-FCEABE9593B5}"/>
              </a:ext>
            </a:extLst>
          </p:cNvPr>
          <p:cNvSpPr>
            <a:spLocks noChangeAspect="1"/>
          </p:cNvSpPr>
          <p:nvPr/>
        </p:nvSpPr>
        <p:spPr bwMode="auto">
          <a:xfrm>
            <a:off x="2949032" y="-3000676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F3DD9F28-B79B-474C-A1EE-41B063F61A64}"/>
              </a:ext>
            </a:extLst>
          </p:cNvPr>
          <p:cNvSpPr>
            <a:spLocks noChangeAspect="1"/>
          </p:cNvSpPr>
          <p:nvPr/>
        </p:nvSpPr>
        <p:spPr bwMode="auto">
          <a:xfrm>
            <a:off x="3544751" y="-223312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C7736E17-30B3-4880-97B6-44957AB7076D}"/>
              </a:ext>
            </a:extLst>
          </p:cNvPr>
          <p:cNvSpPr>
            <a:spLocks noChangeAspect="1"/>
          </p:cNvSpPr>
          <p:nvPr/>
        </p:nvSpPr>
        <p:spPr bwMode="auto">
          <a:xfrm>
            <a:off x="3346555" y="-1818832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CC6A0383-7EA0-4305-AFA8-1A8B6C1DE6A8}"/>
              </a:ext>
            </a:extLst>
          </p:cNvPr>
          <p:cNvSpPr>
            <a:spLocks noChangeAspect="1"/>
          </p:cNvSpPr>
          <p:nvPr/>
        </p:nvSpPr>
        <p:spPr bwMode="auto">
          <a:xfrm>
            <a:off x="3608903" y="-258638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FB4C9809-3ACE-443A-A3E6-1DDC2062763B}"/>
              </a:ext>
            </a:extLst>
          </p:cNvPr>
          <p:cNvSpPr>
            <a:spLocks noChangeAspect="1"/>
          </p:cNvSpPr>
          <p:nvPr/>
        </p:nvSpPr>
        <p:spPr bwMode="auto">
          <a:xfrm>
            <a:off x="3242546" y="-199546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16800E16-020B-42DD-A7F2-EFBC4083DBA1}"/>
              </a:ext>
            </a:extLst>
          </p:cNvPr>
          <p:cNvSpPr>
            <a:spLocks noChangeAspect="1"/>
          </p:cNvSpPr>
          <p:nvPr/>
        </p:nvSpPr>
        <p:spPr bwMode="auto">
          <a:xfrm>
            <a:off x="2852631" y="-1506335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758C1D08-B58D-4FB3-B309-D76DA012D08F}"/>
              </a:ext>
            </a:extLst>
          </p:cNvPr>
          <p:cNvSpPr>
            <a:spLocks noChangeAspect="1"/>
          </p:cNvSpPr>
          <p:nvPr/>
        </p:nvSpPr>
        <p:spPr bwMode="auto">
          <a:xfrm>
            <a:off x="3024553" y="-115306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A9CF8B92-BE33-4B6E-95E6-0CF6C105FE5B}"/>
              </a:ext>
            </a:extLst>
          </p:cNvPr>
          <p:cNvSpPr>
            <a:spLocks noChangeAspect="1"/>
          </p:cNvSpPr>
          <p:nvPr/>
        </p:nvSpPr>
        <p:spPr bwMode="auto">
          <a:xfrm>
            <a:off x="3607769" y="-132970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9063D421-B606-4F50-A1A3-EEA05C9138D2}"/>
              </a:ext>
            </a:extLst>
          </p:cNvPr>
          <p:cNvSpPr>
            <a:spLocks noChangeAspect="1"/>
          </p:cNvSpPr>
          <p:nvPr/>
        </p:nvSpPr>
        <p:spPr bwMode="auto">
          <a:xfrm>
            <a:off x="3262013" y="-97642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25BEF485-E7F9-44E8-A12C-2F1A56857239}"/>
              </a:ext>
            </a:extLst>
          </p:cNvPr>
          <p:cNvSpPr>
            <a:spLocks noChangeAspect="1"/>
          </p:cNvSpPr>
          <p:nvPr/>
        </p:nvSpPr>
        <p:spPr bwMode="auto">
          <a:xfrm>
            <a:off x="4910736" y="-752897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399" name="Oval 398">
            <a:extLst>
              <a:ext uri="{FF2B5EF4-FFF2-40B4-BE49-F238E27FC236}">
                <a16:creationId xmlns:a16="http://schemas.microsoft.com/office/drawing/2014/main" id="{08176D8B-B6BF-493C-A1D4-2ACA1A0984D1}"/>
              </a:ext>
            </a:extLst>
          </p:cNvPr>
          <p:cNvSpPr>
            <a:spLocks noChangeAspect="1"/>
          </p:cNvSpPr>
          <p:nvPr/>
        </p:nvSpPr>
        <p:spPr bwMode="auto">
          <a:xfrm>
            <a:off x="4634401" y="-783937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5C3832DC-DA70-4CC3-86DA-3852771A740A}"/>
              </a:ext>
            </a:extLst>
          </p:cNvPr>
          <p:cNvSpPr>
            <a:spLocks noChangeAspect="1"/>
          </p:cNvSpPr>
          <p:nvPr/>
        </p:nvSpPr>
        <p:spPr bwMode="auto">
          <a:xfrm>
            <a:off x="5177529" y="-690818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D56E5617-6515-4E0A-9F29-007153696851}"/>
              </a:ext>
            </a:extLst>
          </p:cNvPr>
          <p:cNvSpPr>
            <a:spLocks noChangeAspect="1"/>
          </p:cNvSpPr>
          <p:nvPr/>
        </p:nvSpPr>
        <p:spPr bwMode="auto">
          <a:xfrm>
            <a:off x="4591455" y="-653676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D1C228C5-AB54-4016-9A7D-82CF692C8FC2}"/>
              </a:ext>
            </a:extLst>
          </p:cNvPr>
          <p:cNvSpPr>
            <a:spLocks noChangeAspect="1"/>
          </p:cNvSpPr>
          <p:nvPr/>
        </p:nvSpPr>
        <p:spPr bwMode="auto">
          <a:xfrm>
            <a:off x="5139453" y="-4552352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04" name="Oval 403">
            <a:extLst>
              <a:ext uri="{FF2B5EF4-FFF2-40B4-BE49-F238E27FC236}">
                <a16:creationId xmlns:a16="http://schemas.microsoft.com/office/drawing/2014/main" id="{93E2A136-4001-4B3B-A78D-3B3381CF2BC8}"/>
              </a:ext>
            </a:extLst>
          </p:cNvPr>
          <p:cNvSpPr>
            <a:spLocks noChangeAspect="1"/>
          </p:cNvSpPr>
          <p:nvPr/>
        </p:nvSpPr>
        <p:spPr bwMode="auto">
          <a:xfrm>
            <a:off x="4818639" y="-3560144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C497C4C9-826C-48AE-BD01-CA1386EEB546}"/>
              </a:ext>
            </a:extLst>
          </p:cNvPr>
          <p:cNvSpPr>
            <a:spLocks noChangeAspect="1"/>
          </p:cNvSpPr>
          <p:nvPr/>
        </p:nvSpPr>
        <p:spPr bwMode="auto">
          <a:xfrm>
            <a:off x="5108553" y="-8285631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7D7319FB-534C-47A7-8608-EFB5D6EBA4FA}"/>
              </a:ext>
            </a:extLst>
          </p:cNvPr>
          <p:cNvSpPr>
            <a:spLocks noChangeAspect="1"/>
          </p:cNvSpPr>
          <p:nvPr/>
        </p:nvSpPr>
        <p:spPr bwMode="auto">
          <a:xfrm>
            <a:off x="4651947" y="-387054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1F260492-DC41-4109-A833-BB591B6FE95D}"/>
              </a:ext>
            </a:extLst>
          </p:cNvPr>
          <p:cNvSpPr>
            <a:spLocks noChangeAspect="1"/>
          </p:cNvSpPr>
          <p:nvPr/>
        </p:nvSpPr>
        <p:spPr bwMode="auto">
          <a:xfrm>
            <a:off x="4525460" y="-616535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3727AD28-3524-4112-AEFD-167B2859FCEF}"/>
              </a:ext>
            </a:extLst>
          </p:cNvPr>
          <p:cNvSpPr>
            <a:spLocks noChangeAspect="1"/>
          </p:cNvSpPr>
          <p:nvPr/>
        </p:nvSpPr>
        <p:spPr bwMode="auto">
          <a:xfrm>
            <a:off x="4514996" y="-523416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87163833-4DF3-4A0D-B9B0-13EAF61839D6}"/>
              </a:ext>
            </a:extLst>
          </p:cNvPr>
          <p:cNvSpPr>
            <a:spLocks noChangeAspect="1"/>
          </p:cNvSpPr>
          <p:nvPr/>
        </p:nvSpPr>
        <p:spPr bwMode="auto">
          <a:xfrm>
            <a:off x="5225609" y="-585495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7FCB65CD-74C5-45B3-8492-0EC3D3E29D04}"/>
              </a:ext>
            </a:extLst>
          </p:cNvPr>
          <p:cNvSpPr>
            <a:spLocks noChangeAspect="1"/>
          </p:cNvSpPr>
          <p:nvPr/>
        </p:nvSpPr>
        <p:spPr bwMode="auto">
          <a:xfrm>
            <a:off x="4525460" y="-721858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D1A3E940-332A-4B0C-A8F3-B54F1A5CE9A8}"/>
              </a:ext>
            </a:extLst>
          </p:cNvPr>
          <p:cNvSpPr>
            <a:spLocks noChangeAspect="1"/>
          </p:cNvSpPr>
          <p:nvPr/>
        </p:nvSpPr>
        <p:spPr bwMode="auto">
          <a:xfrm>
            <a:off x="5103737" y="-280348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6AA1DEA0-7BAA-4475-A9C9-185756D7EE97}"/>
              </a:ext>
            </a:extLst>
          </p:cNvPr>
          <p:cNvSpPr>
            <a:spLocks noChangeAspect="1"/>
          </p:cNvSpPr>
          <p:nvPr/>
        </p:nvSpPr>
        <p:spPr bwMode="auto">
          <a:xfrm>
            <a:off x="4665107" y="-3113885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EF9C02C0-4D23-40D5-B368-41AC38E886FE}"/>
              </a:ext>
            </a:extLst>
          </p:cNvPr>
          <p:cNvSpPr>
            <a:spLocks noChangeAspect="1"/>
          </p:cNvSpPr>
          <p:nvPr/>
        </p:nvSpPr>
        <p:spPr bwMode="auto">
          <a:xfrm>
            <a:off x="4507458" y="-418093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D7F52C82-B5C7-4C8F-9523-F32D9D126AE0}"/>
              </a:ext>
            </a:extLst>
          </p:cNvPr>
          <p:cNvSpPr>
            <a:spLocks noChangeAspect="1"/>
          </p:cNvSpPr>
          <p:nvPr/>
        </p:nvSpPr>
        <p:spPr bwMode="auto">
          <a:xfrm>
            <a:off x="4909474" y="-492376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B6F9C7D2-6DC5-467A-A8E8-E5394A27639D}"/>
              </a:ext>
            </a:extLst>
          </p:cNvPr>
          <p:cNvSpPr>
            <a:spLocks noChangeAspect="1"/>
          </p:cNvSpPr>
          <p:nvPr/>
        </p:nvSpPr>
        <p:spPr bwMode="auto">
          <a:xfrm>
            <a:off x="5172440" y="-554456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24" name="Oval 423">
            <a:extLst>
              <a:ext uri="{FF2B5EF4-FFF2-40B4-BE49-F238E27FC236}">
                <a16:creationId xmlns:a16="http://schemas.microsoft.com/office/drawing/2014/main" id="{1F0A1C47-F3DE-45FD-84C2-BF8E3EE6FCAF}"/>
              </a:ext>
            </a:extLst>
          </p:cNvPr>
          <p:cNvSpPr>
            <a:spLocks noChangeAspect="1"/>
          </p:cNvSpPr>
          <p:nvPr/>
        </p:nvSpPr>
        <p:spPr bwMode="auto">
          <a:xfrm>
            <a:off x="7554177" y="-549162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25" name="Oval 424">
            <a:extLst>
              <a:ext uri="{FF2B5EF4-FFF2-40B4-BE49-F238E27FC236}">
                <a16:creationId xmlns:a16="http://schemas.microsoft.com/office/drawing/2014/main" id="{0590C947-B23D-45B8-B883-C2F07FBE71FB}"/>
              </a:ext>
            </a:extLst>
          </p:cNvPr>
          <p:cNvSpPr>
            <a:spLocks noChangeAspect="1"/>
          </p:cNvSpPr>
          <p:nvPr/>
        </p:nvSpPr>
        <p:spPr bwMode="auto">
          <a:xfrm>
            <a:off x="7259186" y="-4637284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CBDA3670-2854-46FF-A77E-475BC2DC9407}"/>
              </a:ext>
            </a:extLst>
          </p:cNvPr>
          <p:cNvSpPr>
            <a:spLocks noChangeAspect="1"/>
          </p:cNvSpPr>
          <p:nvPr/>
        </p:nvSpPr>
        <p:spPr bwMode="auto">
          <a:xfrm>
            <a:off x="7589940" y="-713927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C343498C-97F5-4129-A747-6D55409FA46A}"/>
              </a:ext>
            </a:extLst>
          </p:cNvPr>
          <p:cNvSpPr>
            <a:spLocks noChangeAspect="1"/>
          </p:cNvSpPr>
          <p:nvPr/>
        </p:nvSpPr>
        <p:spPr bwMode="auto">
          <a:xfrm>
            <a:off x="7565482" y="-799360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859C35F3-D938-45D9-85D1-F4D26E29EF9B}"/>
              </a:ext>
            </a:extLst>
          </p:cNvPr>
          <p:cNvSpPr>
            <a:spLocks noChangeAspect="1"/>
          </p:cNvSpPr>
          <p:nvPr/>
        </p:nvSpPr>
        <p:spPr bwMode="auto">
          <a:xfrm>
            <a:off x="7379801" y="-733760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1ACCBCE7-B78E-4468-B143-566B2E4FEFEB}"/>
              </a:ext>
            </a:extLst>
          </p:cNvPr>
          <p:cNvSpPr>
            <a:spLocks noChangeAspect="1"/>
          </p:cNvSpPr>
          <p:nvPr/>
        </p:nvSpPr>
        <p:spPr bwMode="auto">
          <a:xfrm>
            <a:off x="6872692" y="-694094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BFF64E6E-6CB7-4CC4-BD82-D515E99CD13E}"/>
              </a:ext>
            </a:extLst>
          </p:cNvPr>
          <p:cNvSpPr>
            <a:spLocks noChangeAspect="1"/>
          </p:cNvSpPr>
          <p:nvPr/>
        </p:nvSpPr>
        <p:spPr bwMode="auto">
          <a:xfrm>
            <a:off x="7178461" y="-674261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63A3EFB3-565D-4083-9A95-C17FF3C01116}"/>
              </a:ext>
            </a:extLst>
          </p:cNvPr>
          <p:cNvSpPr>
            <a:spLocks noChangeAspect="1"/>
          </p:cNvSpPr>
          <p:nvPr/>
        </p:nvSpPr>
        <p:spPr bwMode="auto">
          <a:xfrm>
            <a:off x="6919903" y="-759695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6943B55C-1484-4F9A-9F65-DDCCD9CDC141}"/>
              </a:ext>
            </a:extLst>
          </p:cNvPr>
          <p:cNvSpPr>
            <a:spLocks noChangeAspect="1"/>
          </p:cNvSpPr>
          <p:nvPr/>
        </p:nvSpPr>
        <p:spPr bwMode="auto">
          <a:xfrm>
            <a:off x="6978664" y="-5949298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FB4A6827-78AA-46BC-A15A-7BC9F9DE7401}"/>
              </a:ext>
            </a:extLst>
          </p:cNvPr>
          <p:cNvSpPr>
            <a:spLocks noChangeAspect="1"/>
          </p:cNvSpPr>
          <p:nvPr/>
        </p:nvSpPr>
        <p:spPr bwMode="auto">
          <a:xfrm>
            <a:off x="7135893" y="-3708105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C70E83F6-15EA-42AD-9837-66848BC632BC}"/>
              </a:ext>
            </a:extLst>
          </p:cNvPr>
          <p:cNvSpPr>
            <a:spLocks noChangeAspect="1"/>
          </p:cNvSpPr>
          <p:nvPr/>
        </p:nvSpPr>
        <p:spPr bwMode="auto">
          <a:xfrm>
            <a:off x="7487134" y="-390643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24829E4F-9A29-4FC0-A022-D4D376BA7E07}"/>
              </a:ext>
            </a:extLst>
          </p:cNvPr>
          <p:cNvSpPr>
            <a:spLocks noChangeAspect="1"/>
          </p:cNvSpPr>
          <p:nvPr/>
        </p:nvSpPr>
        <p:spPr bwMode="auto">
          <a:xfrm>
            <a:off x="7534520" y="-410476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768F7AD4-6CBD-47B7-9860-AD219911FEFE}"/>
              </a:ext>
            </a:extLst>
          </p:cNvPr>
          <p:cNvSpPr>
            <a:spLocks noChangeAspect="1"/>
          </p:cNvSpPr>
          <p:nvPr/>
        </p:nvSpPr>
        <p:spPr bwMode="auto">
          <a:xfrm>
            <a:off x="6988304" y="-344875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F2EA4C74-F2F0-4D26-9BCD-D35969A7F2F9}"/>
              </a:ext>
            </a:extLst>
          </p:cNvPr>
          <p:cNvSpPr>
            <a:spLocks noChangeAspect="1"/>
          </p:cNvSpPr>
          <p:nvPr/>
        </p:nvSpPr>
        <p:spPr bwMode="auto">
          <a:xfrm>
            <a:off x="7346183" y="-325042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80106CDF-C6F9-459D-892B-C4AD1A1E6A52}"/>
              </a:ext>
            </a:extLst>
          </p:cNvPr>
          <p:cNvSpPr>
            <a:spLocks noChangeAspect="1"/>
          </p:cNvSpPr>
          <p:nvPr/>
        </p:nvSpPr>
        <p:spPr bwMode="auto">
          <a:xfrm>
            <a:off x="6869389" y="-483561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AD957EC4-D42A-46FA-BFF5-9A66E23846C9}"/>
              </a:ext>
            </a:extLst>
          </p:cNvPr>
          <p:cNvSpPr>
            <a:spLocks noChangeAspect="1"/>
          </p:cNvSpPr>
          <p:nvPr/>
        </p:nvSpPr>
        <p:spPr bwMode="auto">
          <a:xfrm>
            <a:off x="7002795" y="-523227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D638D13D-D3CC-453B-96F5-CDB56A5FD3C6}"/>
              </a:ext>
            </a:extLst>
          </p:cNvPr>
          <p:cNvSpPr>
            <a:spLocks noChangeAspect="1"/>
          </p:cNvSpPr>
          <p:nvPr/>
        </p:nvSpPr>
        <p:spPr bwMode="auto">
          <a:xfrm>
            <a:off x="6862164" y="-430309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8AEF7953-9471-424F-BAA5-4E9FE0CDEDB2}"/>
              </a:ext>
            </a:extLst>
          </p:cNvPr>
          <p:cNvSpPr>
            <a:spLocks noChangeAspect="1"/>
          </p:cNvSpPr>
          <p:nvPr/>
        </p:nvSpPr>
        <p:spPr bwMode="auto">
          <a:xfrm>
            <a:off x="7278585" y="-503394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415C8DA8-BE2E-4222-9BC4-7D793FFFC42C}"/>
              </a:ext>
            </a:extLst>
          </p:cNvPr>
          <p:cNvSpPr>
            <a:spLocks noChangeAspect="1"/>
          </p:cNvSpPr>
          <p:nvPr/>
        </p:nvSpPr>
        <p:spPr bwMode="auto">
          <a:xfrm>
            <a:off x="6864636" y="-568994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A5E28B25-5BE4-438A-AAFF-74CAA71CD8FC}"/>
              </a:ext>
            </a:extLst>
          </p:cNvPr>
          <p:cNvSpPr>
            <a:spLocks noChangeAspect="1"/>
          </p:cNvSpPr>
          <p:nvPr/>
        </p:nvSpPr>
        <p:spPr bwMode="auto">
          <a:xfrm>
            <a:off x="7582529" y="-654428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9BD36E23-2AB2-48E9-AFCA-F4E5584CC8BA}"/>
              </a:ext>
            </a:extLst>
          </p:cNvPr>
          <p:cNvSpPr>
            <a:spLocks noChangeAspect="1"/>
          </p:cNvSpPr>
          <p:nvPr/>
        </p:nvSpPr>
        <p:spPr bwMode="auto">
          <a:xfrm>
            <a:off x="7453546" y="-819193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6FD067B4-B68C-4189-861D-344C7B77EC15}"/>
              </a:ext>
            </a:extLst>
          </p:cNvPr>
          <p:cNvSpPr>
            <a:spLocks noChangeAspect="1"/>
          </p:cNvSpPr>
          <p:nvPr/>
        </p:nvSpPr>
        <p:spPr bwMode="auto">
          <a:xfrm>
            <a:off x="6866702" y="-779527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16CB20DD-ED72-43C5-A2D6-DA53DA1CD55A}"/>
              </a:ext>
            </a:extLst>
          </p:cNvPr>
          <p:cNvSpPr>
            <a:spLocks noChangeAspect="1"/>
          </p:cNvSpPr>
          <p:nvPr/>
        </p:nvSpPr>
        <p:spPr bwMode="auto">
          <a:xfrm>
            <a:off x="7227505" y="-614762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3B2452B8-E63D-4161-983A-EBDF24DA74AE}"/>
              </a:ext>
            </a:extLst>
          </p:cNvPr>
          <p:cNvSpPr>
            <a:spLocks noChangeAspect="1"/>
          </p:cNvSpPr>
          <p:nvPr/>
        </p:nvSpPr>
        <p:spPr bwMode="auto">
          <a:xfrm>
            <a:off x="7641966" y="-634595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6DE2BA78-2A75-4DA7-801A-8EAA531C6E39}"/>
              </a:ext>
            </a:extLst>
          </p:cNvPr>
          <p:cNvSpPr>
            <a:spLocks noChangeAspect="1"/>
          </p:cNvSpPr>
          <p:nvPr/>
        </p:nvSpPr>
        <p:spPr bwMode="auto">
          <a:xfrm>
            <a:off x="9093096" y="-8190137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84148E47-DDEE-4BA5-AA15-DC5EB81C0A32}"/>
              </a:ext>
            </a:extLst>
          </p:cNvPr>
          <p:cNvSpPr>
            <a:spLocks noChangeAspect="1"/>
          </p:cNvSpPr>
          <p:nvPr/>
        </p:nvSpPr>
        <p:spPr bwMode="auto">
          <a:xfrm>
            <a:off x="8537517" y="-4713882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8CB3404A-EAD8-4F3D-905D-8EDCAB0EDF1B}"/>
              </a:ext>
            </a:extLst>
          </p:cNvPr>
          <p:cNvSpPr>
            <a:spLocks noChangeAspect="1"/>
          </p:cNvSpPr>
          <p:nvPr/>
        </p:nvSpPr>
        <p:spPr bwMode="auto">
          <a:xfrm>
            <a:off x="8764392" y="-5038013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C978E179-98A9-431A-BF8B-40B7F288B14C}"/>
              </a:ext>
            </a:extLst>
          </p:cNvPr>
          <p:cNvSpPr>
            <a:spLocks noChangeAspect="1"/>
          </p:cNvSpPr>
          <p:nvPr/>
        </p:nvSpPr>
        <p:spPr bwMode="auto">
          <a:xfrm>
            <a:off x="9153693" y="-6151477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FA100088-F1CF-4BE8-A122-AF5CAD5ED386}"/>
              </a:ext>
            </a:extLst>
          </p:cNvPr>
          <p:cNvSpPr>
            <a:spLocks noChangeAspect="1"/>
          </p:cNvSpPr>
          <p:nvPr/>
        </p:nvSpPr>
        <p:spPr bwMode="auto">
          <a:xfrm>
            <a:off x="8807631" y="-2614202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8" name="Oval 457">
            <a:extLst>
              <a:ext uri="{FF2B5EF4-FFF2-40B4-BE49-F238E27FC236}">
                <a16:creationId xmlns:a16="http://schemas.microsoft.com/office/drawing/2014/main" id="{3F4055CC-2EAB-4413-B36D-F518AE5A8D4C}"/>
              </a:ext>
            </a:extLst>
          </p:cNvPr>
          <p:cNvSpPr>
            <a:spLocks noChangeAspect="1"/>
          </p:cNvSpPr>
          <p:nvPr/>
        </p:nvSpPr>
        <p:spPr bwMode="auto">
          <a:xfrm>
            <a:off x="8503532" y="-4314908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59" name="Oval 458">
            <a:extLst>
              <a:ext uri="{FF2B5EF4-FFF2-40B4-BE49-F238E27FC236}">
                <a16:creationId xmlns:a16="http://schemas.microsoft.com/office/drawing/2014/main" id="{7ECBA2EF-6FEC-4271-80D3-1967875C874F}"/>
              </a:ext>
            </a:extLst>
          </p:cNvPr>
          <p:cNvSpPr>
            <a:spLocks noChangeAspect="1"/>
          </p:cNvSpPr>
          <p:nvPr/>
        </p:nvSpPr>
        <p:spPr bwMode="auto">
          <a:xfrm>
            <a:off x="9189518" y="-3464555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0" name="Oval 459">
            <a:extLst>
              <a:ext uri="{FF2B5EF4-FFF2-40B4-BE49-F238E27FC236}">
                <a16:creationId xmlns:a16="http://schemas.microsoft.com/office/drawing/2014/main" id="{F4FD526C-70AC-4085-8278-4D5048F8D254}"/>
              </a:ext>
            </a:extLst>
          </p:cNvPr>
          <p:cNvSpPr>
            <a:spLocks noChangeAspect="1"/>
          </p:cNvSpPr>
          <p:nvPr/>
        </p:nvSpPr>
        <p:spPr bwMode="auto">
          <a:xfrm>
            <a:off x="8602811" y="-779116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4FC95AB0-98EE-44B4-968B-4AB152D1A6EB}"/>
              </a:ext>
            </a:extLst>
          </p:cNvPr>
          <p:cNvSpPr>
            <a:spLocks noChangeAspect="1"/>
          </p:cNvSpPr>
          <p:nvPr/>
        </p:nvSpPr>
        <p:spPr bwMode="auto">
          <a:xfrm>
            <a:off x="8655738" y="-7001830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EB55FC2F-3F86-464D-A9FF-421D24DC7F8B}"/>
              </a:ext>
            </a:extLst>
          </p:cNvPr>
          <p:cNvSpPr>
            <a:spLocks noChangeAspect="1"/>
          </p:cNvSpPr>
          <p:nvPr/>
        </p:nvSpPr>
        <p:spPr bwMode="auto">
          <a:xfrm>
            <a:off x="8912309" y="-752805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DD065E9A-6ABA-4B39-9073-84B8A828033D}"/>
              </a:ext>
            </a:extLst>
          </p:cNvPr>
          <p:cNvSpPr>
            <a:spLocks noChangeAspect="1"/>
          </p:cNvSpPr>
          <p:nvPr/>
        </p:nvSpPr>
        <p:spPr bwMode="auto">
          <a:xfrm>
            <a:off x="9035379" y="-726494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796BEAC6-2F75-4B73-9531-3CDE9871C428}"/>
              </a:ext>
            </a:extLst>
          </p:cNvPr>
          <p:cNvSpPr>
            <a:spLocks noChangeAspect="1"/>
          </p:cNvSpPr>
          <p:nvPr/>
        </p:nvSpPr>
        <p:spPr bwMode="auto">
          <a:xfrm>
            <a:off x="8933198" y="-871635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240C3B44-5277-4C27-8E27-0A61CB7F9A56}"/>
              </a:ext>
            </a:extLst>
          </p:cNvPr>
          <p:cNvSpPr>
            <a:spLocks noChangeAspect="1"/>
          </p:cNvSpPr>
          <p:nvPr/>
        </p:nvSpPr>
        <p:spPr bwMode="auto">
          <a:xfrm>
            <a:off x="8527528" y="-845324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777FFAC4-2EE7-48F4-8879-F0EA55C080F0}"/>
              </a:ext>
            </a:extLst>
          </p:cNvPr>
          <p:cNvSpPr>
            <a:spLocks noChangeAspect="1"/>
          </p:cNvSpPr>
          <p:nvPr/>
        </p:nvSpPr>
        <p:spPr bwMode="auto">
          <a:xfrm>
            <a:off x="8799074" y="-582734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2AE6651F-B801-49CE-BDC9-4126F71389FA}"/>
              </a:ext>
            </a:extLst>
          </p:cNvPr>
          <p:cNvSpPr>
            <a:spLocks noChangeAspect="1"/>
          </p:cNvSpPr>
          <p:nvPr/>
        </p:nvSpPr>
        <p:spPr bwMode="auto">
          <a:xfrm>
            <a:off x="9212927" y="-556423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A5759233-9485-4D7D-9531-2ADF1FC9682A}"/>
              </a:ext>
            </a:extLst>
          </p:cNvPr>
          <p:cNvSpPr>
            <a:spLocks noChangeAspect="1"/>
          </p:cNvSpPr>
          <p:nvPr/>
        </p:nvSpPr>
        <p:spPr bwMode="auto">
          <a:xfrm>
            <a:off x="8731044" y="-372766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0C31A191-A55F-4DF1-B03E-2D3DCBA3BAFC}"/>
              </a:ext>
            </a:extLst>
          </p:cNvPr>
          <p:cNvSpPr>
            <a:spLocks noChangeAspect="1"/>
          </p:cNvSpPr>
          <p:nvPr/>
        </p:nvSpPr>
        <p:spPr bwMode="auto">
          <a:xfrm>
            <a:off x="8533055" y="-530112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8EF85513-2DF3-4E29-8041-D83CA20184F4}"/>
              </a:ext>
            </a:extLst>
          </p:cNvPr>
          <p:cNvSpPr>
            <a:spLocks noChangeAspect="1"/>
          </p:cNvSpPr>
          <p:nvPr/>
        </p:nvSpPr>
        <p:spPr bwMode="auto">
          <a:xfrm>
            <a:off x="8546336" y="-6475608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F8D6E211-F6D7-48BD-9CBE-35F448FBC8B4}"/>
              </a:ext>
            </a:extLst>
          </p:cNvPr>
          <p:cNvSpPr>
            <a:spLocks noChangeAspect="1"/>
          </p:cNvSpPr>
          <p:nvPr/>
        </p:nvSpPr>
        <p:spPr bwMode="auto">
          <a:xfrm>
            <a:off x="9258243" y="-673871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93FA67B8-5622-4850-8DC9-AAEAB0A657F4}"/>
              </a:ext>
            </a:extLst>
          </p:cNvPr>
          <p:cNvSpPr>
            <a:spLocks noChangeAspect="1"/>
          </p:cNvSpPr>
          <p:nvPr/>
        </p:nvSpPr>
        <p:spPr bwMode="auto">
          <a:xfrm>
            <a:off x="8967640" y="-314042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6E1537D5-DDC8-46E1-8EAE-41EFDDC682AB}"/>
              </a:ext>
            </a:extLst>
          </p:cNvPr>
          <p:cNvSpPr>
            <a:spLocks noChangeAspect="1"/>
          </p:cNvSpPr>
          <p:nvPr/>
        </p:nvSpPr>
        <p:spPr bwMode="auto">
          <a:xfrm>
            <a:off x="9266375" y="-399077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4" name="Oval 473">
            <a:extLst>
              <a:ext uri="{FF2B5EF4-FFF2-40B4-BE49-F238E27FC236}">
                <a16:creationId xmlns:a16="http://schemas.microsoft.com/office/drawing/2014/main" id="{183FC2E6-91C3-4B5C-87C0-7869A888DD2B}"/>
              </a:ext>
            </a:extLst>
          </p:cNvPr>
          <p:cNvSpPr>
            <a:spLocks noChangeAspect="1"/>
          </p:cNvSpPr>
          <p:nvPr/>
        </p:nvSpPr>
        <p:spPr bwMode="auto">
          <a:xfrm>
            <a:off x="8527528" y="-287731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546B5ADC-190E-4C15-B877-24F6DD18C590}"/>
              </a:ext>
            </a:extLst>
          </p:cNvPr>
          <p:cNvSpPr>
            <a:spLocks noChangeAspect="1"/>
          </p:cNvSpPr>
          <p:nvPr/>
        </p:nvSpPr>
        <p:spPr bwMode="auto">
          <a:xfrm>
            <a:off x="8669772" y="-229007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0462017E-2973-4633-A485-C5127DF77593}"/>
              </a:ext>
            </a:extLst>
          </p:cNvPr>
          <p:cNvSpPr>
            <a:spLocks noChangeAspect="1"/>
          </p:cNvSpPr>
          <p:nvPr/>
        </p:nvSpPr>
        <p:spPr bwMode="auto">
          <a:xfrm>
            <a:off x="9175289" y="-2026960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971305DF-7FFD-4CEF-8BE7-AA39DCB1FD1A}"/>
              </a:ext>
            </a:extLst>
          </p:cNvPr>
          <p:cNvSpPr>
            <a:spLocks noChangeAspect="1"/>
          </p:cNvSpPr>
          <p:nvPr/>
        </p:nvSpPr>
        <p:spPr bwMode="auto">
          <a:xfrm>
            <a:off x="8895767" y="-176384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422104D1-013E-4084-AF3C-522F8B929FD8}"/>
              </a:ext>
            </a:extLst>
          </p:cNvPr>
          <p:cNvSpPr>
            <a:spLocks noChangeAspect="1"/>
          </p:cNvSpPr>
          <p:nvPr/>
        </p:nvSpPr>
        <p:spPr bwMode="auto">
          <a:xfrm>
            <a:off x="10201697" y="-9188578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95C3183B-7FBD-4692-A0D1-28411722A9B1}"/>
              </a:ext>
            </a:extLst>
          </p:cNvPr>
          <p:cNvSpPr>
            <a:spLocks noChangeAspect="1"/>
          </p:cNvSpPr>
          <p:nvPr/>
        </p:nvSpPr>
        <p:spPr bwMode="auto">
          <a:xfrm>
            <a:off x="10211692" y="-5275145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0" name="Oval 479">
            <a:extLst>
              <a:ext uri="{FF2B5EF4-FFF2-40B4-BE49-F238E27FC236}">
                <a16:creationId xmlns:a16="http://schemas.microsoft.com/office/drawing/2014/main" id="{5F0CBD42-5B98-4DD0-959E-1B18F403F8D8}"/>
              </a:ext>
            </a:extLst>
          </p:cNvPr>
          <p:cNvSpPr>
            <a:spLocks noChangeAspect="1"/>
          </p:cNvSpPr>
          <p:nvPr/>
        </p:nvSpPr>
        <p:spPr bwMode="auto">
          <a:xfrm>
            <a:off x="10780984" y="-4660014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773D8B06-C21D-44C4-BFA0-74253A23053A}"/>
              </a:ext>
            </a:extLst>
          </p:cNvPr>
          <p:cNvSpPr>
            <a:spLocks noChangeAspect="1"/>
          </p:cNvSpPr>
          <p:nvPr/>
        </p:nvSpPr>
        <p:spPr bwMode="auto">
          <a:xfrm>
            <a:off x="10866781" y="-5575799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6BE3D56C-834D-4932-94F9-89768A9BC979}"/>
              </a:ext>
            </a:extLst>
          </p:cNvPr>
          <p:cNvSpPr>
            <a:spLocks noChangeAspect="1"/>
          </p:cNvSpPr>
          <p:nvPr/>
        </p:nvSpPr>
        <p:spPr bwMode="auto">
          <a:xfrm>
            <a:off x="10575885" y="-6116087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52C1AC3D-006B-4C94-B710-331016EDF56F}"/>
              </a:ext>
            </a:extLst>
          </p:cNvPr>
          <p:cNvSpPr>
            <a:spLocks noChangeAspect="1"/>
          </p:cNvSpPr>
          <p:nvPr/>
        </p:nvSpPr>
        <p:spPr bwMode="auto">
          <a:xfrm>
            <a:off x="10447836" y="-4119726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FE4DE09A-D201-4922-926A-35D71754DA01}"/>
              </a:ext>
            </a:extLst>
          </p:cNvPr>
          <p:cNvSpPr>
            <a:spLocks noChangeAspect="1"/>
          </p:cNvSpPr>
          <p:nvPr/>
        </p:nvSpPr>
        <p:spPr bwMode="auto">
          <a:xfrm>
            <a:off x="10544025" y="-966784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F4D9936B-F0C9-49EC-8445-1717E312FE2C}"/>
              </a:ext>
            </a:extLst>
          </p:cNvPr>
          <p:cNvSpPr>
            <a:spLocks noChangeAspect="1"/>
          </p:cNvSpPr>
          <p:nvPr/>
        </p:nvSpPr>
        <p:spPr bwMode="auto">
          <a:xfrm>
            <a:off x="10802884" y="-942821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9AE15714-1C09-47AA-A281-813CED91A2CE}"/>
              </a:ext>
            </a:extLst>
          </p:cNvPr>
          <p:cNvSpPr>
            <a:spLocks noChangeAspect="1"/>
          </p:cNvSpPr>
          <p:nvPr/>
        </p:nvSpPr>
        <p:spPr bwMode="auto">
          <a:xfrm>
            <a:off x="10433548" y="-857344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7" name="Oval 486">
            <a:extLst>
              <a:ext uri="{FF2B5EF4-FFF2-40B4-BE49-F238E27FC236}">
                <a16:creationId xmlns:a16="http://schemas.microsoft.com/office/drawing/2014/main" id="{B2274F78-A862-4D82-8F45-7CD6C998D3A6}"/>
              </a:ext>
            </a:extLst>
          </p:cNvPr>
          <p:cNvSpPr>
            <a:spLocks noChangeAspect="1"/>
          </p:cNvSpPr>
          <p:nvPr/>
        </p:nvSpPr>
        <p:spPr bwMode="auto">
          <a:xfrm>
            <a:off x="10169599" y="-833381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8" name="Oval 487">
            <a:extLst>
              <a:ext uri="{FF2B5EF4-FFF2-40B4-BE49-F238E27FC236}">
                <a16:creationId xmlns:a16="http://schemas.microsoft.com/office/drawing/2014/main" id="{57A8727F-79EE-4397-B8C3-E9B1CF3BEF72}"/>
              </a:ext>
            </a:extLst>
          </p:cNvPr>
          <p:cNvSpPr>
            <a:spLocks noChangeAspect="1"/>
          </p:cNvSpPr>
          <p:nvPr/>
        </p:nvSpPr>
        <p:spPr bwMode="auto">
          <a:xfrm>
            <a:off x="10160192" y="-659535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89" name="Oval 488">
            <a:extLst>
              <a:ext uri="{FF2B5EF4-FFF2-40B4-BE49-F238E27FC236}">
                <a16:creationId xmlns:a16="http://schemas.microsoft.com/office/drawing/2014/main" id="{3168982F-EF52-4BB9-9993-3DCAE28C2E1F}"/>
              </a:ext>
            </a:extLst>
          </p:cNvPr>
          <p:cNvSpPr>
            <a:spLocks noChangeAspect="1"/>
          </p:cNvSpPr>
          <p:nvPr/>
        </p:nvSpPr>
        <p:spPr bwMode="auto">
          <a:xfrm>
            <a:off x="10269214" y="-7614911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0" name="Oval 489">
            <a:extLst>
              <a:ext uri="{FF2B5EF4-FFF2-40B4-BE49-F238E27FC236}">
                <a16:creationId xmlns:a16="http://schemas.microsoft.com/office/drawing/2014/main" id="{70AD9650-D0AD-437F-A78C-EE748958D83E}"/>
              </a:ext>
            </a:extLst>
          </p:cNvPr>
          <p:cNvSpPr>
            <a:spLocks noChangeAspect="1"/>
          </p:cNvSpPr>
          <p:nvPr/>
        </p:nvSpPr>
        <p:spPr bwMode="auto">
          <a:xfrm>
            <a:off x="10463734" y="-731425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EB98515C-6172-45E7-8278-9E0C64A6ED33}"/>
              </a:ext>
            </a:extLst>
          </p:cNvPr>
          <p:cNvSpPr>
            <a:spLocks noChangeAspect="1"/>
          </p:cNvSpPr>
          <p:nvPr/>
        </p:nvSpPr>
        <p:spPr bwMode="auto">
          <a:xfrm>
            <a:off x="10230729" y="-809417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C9D3D4B7-1472-431B-8820-77CF688DABA1}"/>
              </a:ext>
            </a:extLst>
          </p:cNvPr>
          <p:cNvSpPr>
            <a:spLocks noChangeAspect="1"/>
          </p:cNvSpPr>
          <p:nvPr/>
        </p:nvSpPr>
        <p:spPr bwMode="auto">
          <a:xfrm>
            <a:off x="10866781" y="-707462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170FCC55-6944-47AB-8FC7-3D02519D4DD4}"/>
              </a:ext>
            </a:extLst>
          </p:cNvPr>
          <p:cNvSpPr>
            <a:spLocks noChangeAspect="1"/>
          </p:cNvSpPr>
          <p:nvPr/>
        </p:nvSpPr>
        <p:spPr bwMode="auto">
          <a:xfrm>
            <a:off x="10837710" y="-881308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4" name="Oval 493">
            <a:extLst>
              <a:ext uri="{FF2B5EF4-FFF2-40B4-BE49-F238E27FC236}">
                <a16:creationId xmlns:a16="http://schemas.microsoft.com/office/drawing/2014/main" id="{01B83216-55E1-4B8D-A8E6-A4C77EC9259A}"/>
              </a:ext>
            </a:extLst>
          </p:cNvPr>
          <p:cNvSpPr>
            <a:spLocks noChangeAspect="1"/>
          </p:cNvSpPr>
          <p:nvPr/>
        </p:nvSpPr>
        <p:spPr bwMode="auto">
          <a:xfrm>
            <a:off x="10815480" y="-785454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5" name="Oval 494">
            <a:extLst>
              <a:ext uri="{FF2B5EF4-FFF2-40B4-BE49-F238E27FC236}">
                <a16:creationId xmlns:a16="http://schemas.microsoft.com/office/drawing/2014/main" id="{1278A810-0808-4367-8649-E13CA2E7426C}"/>
              </a:ext>
            </a:extLst>
          </p:cNvPr>
          <p:cNvSpPr>
            <a:spLocks noChangeAspect="1"/>
          </p:cNvSpPr>
          <p:nvPr/>
        </p:nvSpPr>
        <p:spPr bwMode="auto">
          <a:xfrm>
            <a:off x="10569853" y="-683498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6" name="Oval 495">
            <a:extLst>
              <a:ext uri="{FF2B5EF4-FFF2-40B4-BE49-F238E27FC236}">
                <a16:creationId xmlns:a16="http://schemas.microsoft.com/office/drawing/2014/main" id="{BC4130FB-3885-4283-972E-F18E1A9D9685}"/>
              </a:ext>
            </a:extLst>
          </p:cNvPr>
          <p:cNvSpPr>
            <a:spLocks noChangeAspect="1"/>
          </p:cNvSpPr>
          <p:nvPr/>
        </p:nvSpPr>
        <p:spPr bwMode="auto">
          <a:xfrm>
            <a:off x="10220886" y="-581543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7" name="Oval 496">
            <a:extLst>
              <a:ext uri="{FF2B5EF4-FFF2-40B4-BE49-F238E27FC236}">
                <a16:creationId xmlns:a16="http://schemas.microsoft.com/office/drawing/2014/main" id="{E2C13FC8-E707-43CF-8C58-856C58F8DA46}"/>
              </a:ext>
            </a:extLst>
          </p:cNvPr>
          <p:cNvSpPr>
            <a:spLocks noChangeAspect="1"/>
          </p:cNvSpPr>
          <p:nvPr/>
        </p:nvSpPr>
        <p:spPr bwMode="auto">
          <a:xfrm>
            <a:off x="10861131" y="-635572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8" name="Oval 497">
            <a:extLst>
              <a:ext uri="{FF2B5EF4-FFF2-40B4-BE49-F238E27FC236}">
                <a16:creationId xmlns:a16="http://schemas.microsoft.com/office/drawing/2014/main" id="{9699696D-3780-495A-8E05-6DC556BE16F0}"/>
              </a:ext>
            </a:extLst>
          </p:cNvPr>
          <p:cNvSpPr>
            <a:spLocks noChangeAspect="1"/>
          </p:cNvSpPr>
          <p:nvPr/>
        </p:nvSpPr>
        <p:spPr bwMode="auto">
          <a:xfrm>
            <a:off x="10602251" y="-489964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9A2A2E38-DAA2-4458-BB0A-B9A91CA5BD9D}"/>
              </a:ext>
            </a:extLst>
          </p:cNvPr>
          <p:cNvSpPr>
            <a:spLocks noChangeAspect="1"/>
          </p:cNvSpPr>
          <p:nvPr/>
        </p:nvSpPr>
        <p:spPr bwMode="auto">
          <a:xfrm>
            <a:off x="10686711" y="-381907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0D0E3614-977E-45B5-B345-6AC0723D9690}"/>
              </a:ext>
            </a:extLst>
          </p:cNvPr>
          <p:cNvSpPr>
            <a:spLocks noChangeAspect="1"/>
          </p:cNvSpPr>
          <p:nvPr/>
        </p:nvSpPr>
        <p:spPr bwMode="auto">
          <a:xfrm>
            <a:off x="10310089" y="-357943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F7F2D798-5DB2-4D46-8826-554DFE1BD97C}"/>
              </a:ext>
            </a:extLst>
          </p:cNvPr>
          <p:cNvSpPr>
            <a:spLocks noChangeAspect="1"/>
          </p:cNvSpPr>
          <p:nvPr/>
        </p:nvSpPr>
        <p:spPr bwMode="auto">
          <a:xfrm>
            <a:off x="10126851" y="-4359360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C0725BD4-137A-4FE9-A721-B7C912C549C7}"/>
              </a:ext>
            </a:extLst>
          </p:cNvPr>
          <p:cNvSpPr>
            <a:spLocks noChangeAspect="1"/>
          </p:cNvSpPr>
          <p:nvPr/>
        </p:nvSpPr>
        <p:spPr bwMode="auto">
          <a:xfrm>
            <a:off x="10280272" y="-996850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7B4D495F-05B5-424C-9296-2D70F29152C0}"/>
              </a:ext>
            </a:extLst>
          </p:cNvPr>
          <p:cNvSpPr>
            <a:spLocks noChangeAspect="1"/>
          </p:cNvSpPr>
          <p:nvPr/>
        </p:nvSpPr>
        <p:spPr bwMode="auto">
          <a:xfrm>
            <a:off x="10511396" y="-1020813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Segoe UI Semibold"/>
            </a:endParaRPr>
          </a:p>
        </p:txBody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E1B4D906-3197-405E-AD60-931EAF48D844}"/>
              </a:ext>
            </a:extLst>
          </p:cNvPr>
          <p:cNvCxnSpPr>
            <a:cxnSpLocks/>
            <a:stCxn id="197" idx="7"/>
            <a:endCxn id="179" idx="3"/>
          </p:cNvCxnSpPr>
          <p:nvPr/>
        </p:nvCxnSpPr>
        <p:spPr>
          <a:xfrm flipV="1">
            <a:off x="6565892" y="2749611"/>
            <a:ext cx="470376" cy="5075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76EE29F-5061-4035-9A80-E6C470FA063B}"/>
              </a:ext>
            </a:extLst>
          </p:cNvPr>
          <p:cNvGrpSpPr/>
          <p:nvPr/>
        </p:nvGrpSpPr>
        <p:grpSpPr>
          <a:xfrm>
            <a:off x="6057900" y="4976582"/>
            <a:ext cx="1930984" cy="1725840"/>
            <a:chOff x="6057900" y="4976582"/>
            <a:chExt cx="1930984" cy="1725840"/>
          </a:xfrm>
        </p:grpSpPr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F405E330-AFB1-4207-8C4E-CF294A9AD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5540" y="5013960"/>
              <a:ext cx="1127760" cy="21336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AEAACD-0CA0-4622-8033-C236C8508239}"/>
                </a:ext>
              </a:extLst>
            </p:cNvPr>
            <p:cNvGrpSpPr/>
            <p:nvPr/>
          </p:nvGrpSpPr>
          <p:grpSpPr>
            <a:xfrm>
              <a:off x="6057900" y="4976582"/>
              <a:ext cx="1930984" cy="1725840"/>
              <a:chOff x="6057900" y="4976582"/>
              <a:chExt cx="1930984" cy="1725840"/>
            </a:xfrm>
          </p:grpSpPr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1E0A4A2E-A540-4EC0-B7C3-AB4CF8FBE1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59600" y="4976582"/>
                <a:ext cx="419100" cy="977900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2EE9572-CC7F-42BD-AE30-827F2CC619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61323" y="5917232"/>
                <a:ext cx="1027561" cy="415025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A5791BF6-1B25-475E-BEF9-20C0418BC1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8210" y="5917232"/>
                <a:ext cx="133114" cy="785190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495E160B-E850-4843-838C-5C64EE33F9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7900" y="5949549"/>
                <a:ext cx="725904" cy="268371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0EEFF9-5C38-4D83-A20D-CF116AF7F54F}"/>
              </a:ext>
            </a:extLst>
          </p:cNvPr>
          <p:cNvGrpSpPr/>
          <p:nvPr/>
        </p:nvGrpSpPr>
        <p:grpSpPr>
          <a:xfrm>
            <a:off x="7333952" y="4556760"/>
            <a:ext cx="2671605" cy="2489922"/>
            <a:chOff x="7333952" y="4556760"/>
            <a:chExt cx="2671605" cy="2489922"/>
          </a:xfrm>
        </p:grpSpPr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39EC9E0-10AD-4E13-9CC1-593F6D8E65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7584" y="4556760"/>
              <a:ext cx="1512576" cy="454139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FF4D9B2-42D6-4878-AA7C-01BB59063B85}"/>
                </a:ext>
              </a:extLst>
            </p:cNvPr>
            <p:cNvGrpSpPr/>
            <p:nvPr/>
          </p:nvGrpSpPr>
          <p:grpSpPr>
            <a:xfrm>
              <a:off x="7333952" y="5008086"/>
              <a:ext cx="2671605" cy="2038596"/>
              <a:chOff x="7333952" y="5008086"/>
              <a:chExt cx="2671605" cy="2038596"/>
            </a:xfrm>
          </p:grpSpPr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E7AD7B0E-B5C6-4C30-A44B-ABA0F193BE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33952" y="5008086"/>
                <a:ext cx="1721148" cy="298696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837BDA00-A42A-4708-91DD-BB2D54F7F7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58917" y="5362064"/>
                <a:ext cx="237483" cy="1684618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45F8A25B-2F3F-4FC5-A3DB-8FB0CE1FC2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67800" y="5281382"/>
                <a:ext cx="937757" cy="79722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DD6C64D6-9DB4-4D97-9EEE-64B84720E5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0730" y="5288281"/>
                <a:ext cx="566590" cy="482358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FC729F-9295-40F6-B8B6-8D606632FE5A}"/>
              </a:ext>
            </a:extLst>
          </p:cNvPr>
          <p:cNvGrpSpPr/>
          <p:nvPr/>
        </p:nvGrpSpPr>
        <p:grpSpPr>
          <a:xfrm>
            <a:off x="839257" y="312821"/>
            <a:ext cx="3979486" cy="2096550"/>
            <a:chOff x="839257" y="312821"/>
            <a:chExt cx="3979486" cy="2096550"/>
          </a:xfrm>
        </p:grpSpPr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2E427AD2-39E3-4E6A-8809-D6C83DC9C8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3193" y="527061"/>
              <a:ext cx="380077" cy="1592046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2BC82E01-7103-4D3D-A77E-FA704BDE23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208" y="1596804"/>
              <a:ext cx="1417092" cy="701896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ECFCD81B-1921-440F-AF25-7D307432FF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9257" y="312821"/>
              <a:ext cx="1551518" cy="1977942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44F163D8-0F10-42C7-BEE9-0082DA0654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13000" y="2298701"/>
              <a:ext cx="2405743" cy="11067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CD5989-EB89-412A-8E25-56E65C9A51FD}"/>
              </a:ext>
            </a:extLst>
          </p:cNvPr>
          <p:cNvGrpSpPr/>
          <p:nvPr/>
        </p:nvGrpSpPr>
        <p:grpSpPr>
          <a:xfrm>
            <a:off x="-38092" y="1433290"/>
            <a:ext cx="3809992" cy="2509633"/>
            <a:chOff x="-38092" y="1433290"/>
            <a:chExt cx="3809992" cy="2509633"/>
          </a:xfrm>
        </p:grpSpPr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3431D83-F5EC-4D14-AA8B-421D2B68E352}"/>
                </a:ext>
              </a:extLst>
            </p:cNvPr>
            <p:cNvCxnSpPr>
              <a:cxnSpLocks/>
            </p:cNvCxnSpPr>
            <p:nvPr/>
          </p:nvCxnSpPr>
          <p:spPr>
            <a:xfrm>
              <a:off x="1855511" y="3033585"/>
              <a:ext cx="179521" cy="601217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CC91A5BA-4158-4997-A958-2EF26E1E3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92548" y="3037157"/>
              <a:ext cx="1879352" cy="694825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DAE78892-3030-441E-BA3D-7C055AAE43D2}"/>
                </a:ext>
              </a:extLst>
            </p:cNvPr>
            <p:cNvCxnSpPr>
              <a:cxnSpLocks/>
              <a:stCxn id="273" idx="2"/>
            </p:cNvCxnSpPr>
            <p:nvPr/>
          </p:nvCxnSpPr>
          <p:spPr>
            <a:xfrm flipH="1">
              <a:off x="-24028" y="3037223"/>
              <a:ext cx="1765396" cy="514772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3EDE8E24-B15A-4BF6-9662-DC74883C4CF2}"/>
                </a:ext>
              </a:extLst>
            </p:cNvPr>
            <p:cNvCxnSpPr>
              <a:cxnSpLocks/>
              <a:stCxn id="273" idx="1"/>
            </p:cNvCxnSpPr>
            <p:nvPr/>
          </p:nvCxnSpPr>
          <p:spPr>
            <a:xfrm flipH="1" flipV="1">
              <a:off x="-38092" y="1433290"/>
              <a:ext cx="1811207" cy="1527287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D3741C5D-04B6-49C8-A529-9A5292EEA686}"/>
                </a:ext>
              </a:extLst>
            </p:cNvPr>
            <p:cNvCxnSpPr>
              <a:cxnSpLocks/>
              <a:endCxn id="219" idx="7"/>
            </p:cNvCxnSpPr>
            <p:nvPr/>
          </p:nvCxnSpPr>
          <p:spPr>
            <a:xfrm flipH="1">
              <a:off x="614056" y="3033585"/>
              <a:ext cx="1235510" cy="909338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E4CE5A-0A7D-467D-9475-9F90AE508BAA}"/>
              </a:ext>
            </a:extLst>
          </p:cNvPr>
          <p:cNvGrpSpPr/>
          <p:nvPr/>
        </p:nvGrpSpPr>
        <p:grpSpPr>
          <a:xfrm>
            <a:off x="455923" y="3770082"/>
            <a:ext cx="3328677" cy="3087918"/>
            <a:chOff x="455923" y="3770082"/>
            <a:chExt cx="3328677" cy="3087918"/>
          </a:xfrm>
        </p:grpSpPr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9AB4246E-95C9-47CF-B9ED-929D61D143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0550" y="3770082"/>
              <a:ext cx="1924050" cy="681268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26D15531-2287-4F24-985B-4D728D301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318" y="4470400"/>
              <a:ext cx="1338232" cy="238760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5BCB5BC6-899E-4F1F-ABC7-37F44202AF4A}"/>
                </a:ext>
              </a:extLst>
            </p:cNvPr>
            <p:cNvCxnSpPr>
              <a:cxnSpLocks/>
              <a:endCxn id="345" idx="6"/>
            </p:cNvCxnSpPr>
            <p:nvPr/>
          </p:nvCxnSpPr>
          <p:spPr>
            <a:xfrm flipH="1">
              <a:off x="990066" y="4457700"/>
              <a:ext cx="851436" cy="644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A7F4B583-5E30-431A-92DE-E587A5F32401}"/>
                </a:ext>
              </a:extLst>
            </p:cNvPr>
            <p:cNvCxnSpPr>
              <a:cxnSpLocks/>
              <a:endCxn id="217" idx="7"/>
            </p:cNvCxnSpPr>
            <p:nvPr/>
          </p:nvCxnSpPr>
          <p:spPr>
            <a:xfrm flipH="1">
              <a:off x="455923" y="4434840"/>
              <a:ext cx="1388126" cy="970173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uides" hidden="1">
            <a:extLst>
              <a:ext uri="{FF2B5EF4-FFF2-40B4-BE49-F238E27FC236}">
                <a16:creationId xmlns:a16="http://schemas.microsoft.com/office/drawing/2014/main" id="{062606EC-08BF-43F1-844A-C2875AC06B65}"/>
              </a:ext>
            </a:extLst>
          </p:cNvPr>
          <p:cNvGrpSpPr/>
          <p:nvPr/>
        </p:nvGrpSpPr>
        <p:grpSpPr>
          <a:xfrm>
            <a:off x="1592912" y="-921689"/>
            <a:ext cx="9006177" cy="9006177"/>
            <a:chOff x="1592912" y="-1074088"/>
            <a:chExt cx="9006177" cy="9006177"/>
          </a:xfrm>
        </p:grpSpPr>
        <p:sp>
          <p:nvSpPr>
            <p:cNvPr id="17" name="oval guide">
              <a:extLst>
                <a:ext uri="{FF2B5EF4-FFF2-40B4-BE49-F238E27FC236}">
                  <a16:creationId xmlns:a16="http://schemas.microsoft.com/office/drawing/2014/main" id="{55355A48-D4B2-40B0-AB31-064BB4FD74DD}"/>
                </a:ext>
              </a:extLst>
            </p:cNvPr>
            <p:cNvSpPr/>
            <p:nvPr/>
          </p:nvSpPr>
          <p:spPr bwMode="auto">
            <a:xfrm>
              <a:off x="3895725" y="1228725"/>
              <a:ext cx="4400550" cy="440055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6" name="guides">
              <a:extLst>
                <a:ext uri="{FF2B5EF4-FFF2-40B4-BE49-F238E27FC236}">
                  <a16:creationId xmlns:a16="http://schemas.microsoft.com/office/drawing/2014/main" id="{49B22138-0A6E-4DA5-8561-712578460D8E}"/>
                </a:ext>
              </a:extLst>
            </p:cNvPr>
            <p:cNvGrpSpPr/>
            <p:nvPr/>
          </p:nvGrpSpPr>
          <p:grpSpPr>
            <a:xfrm>
              <a:off x="1592912" y="-1074088"/>
              <a:ext cx="9006177" cy="9006177"/>
              <a:chOff x="1592912" y="-1074088"/>
              <a:chExt cx="9006177" cy="900617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22E7B6F-1A6B-4692-A349-68DDDB6223DC}"/>
                  </a:ext>
                </a:extLst>
              </p:cNvPr>
              <p:cNvCxnSpPr/>
              <p:nvPr/>
            </p:nvCxnSpPr>
            <p:spPr>
              <a:xfrm rot="13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C50AFEB-EFE7-44F4-B453-922C9E6501E6}"/>
                  </a:ext>
                </a:extLst>
              </p:cNvPr>
              <p:cNvCxnSpPr>
                <a:cxnSpLocks/>
              </p:cNvCxnSpPr>
              <p:nvPr/>
            </p:nvCxnSpPr>
            <p:spPr>
              <a:xfrm rot="175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861383B-0547-4BBF-9345-F17023E6B7FE}"/>
                  </a:ext>
                </a:extLst>
              </p:cNvPr>
              <p:cNvCxnSpPr/>
              <p:nvPr/>
            </p:nvCxnSpPr>
            <p:spPr>
              <a:xfrm rot="40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D56ACEB-874A-47FF-8B20-A51193E2A759}"/>
                  </a:ext>
                </a:extLst>
              </p:cNvPr>
              <p:cNvCxnSpPr>
                <a:cxnSpLocks/>
              </p:cNvCxnSpPr>
              <p:nvPr/>
            </p:nvCxnSpPr>
            <p:spPr>
              <a:xfrm rot="202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6B3AE373-7FAB-487E-B1A2-139EFE821AA3}"/>
              </a:ext>
            </a:extLst>
          </p:cNvPr>
          <p:cNvCxnSpPr>
            <a:cxnSpLocks/>
            <a:stCxn id="197" idx="1"/>
            <a:endCxn id="188" idx="5"/>
          </p:cNvCxnSpPr>
          <p:nvPr/>
        </p:nvCxnSpPr>
        <p:spPr>
          <a:xfrm flipH="1" flipV="1">
            <a:off x="5155731" y="2749611"/>
            <a:ext cx="440293" cy="5075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882918DB-BCC0-4DB1-B7D0-2F8E3C8B8DB9}"/>
              </a:ext>
            </a:extLst>
          </p:cNvPr>
          <p:cNvCxnSpPr>
            <a:cxnSpLocks/>
            <a:stCxn id="197" idx="6"/>
            <a:endCxn id="174" idx="2"/>
          </p:cNvCxnSpPr>
          <p:nvPr/>
        </p:nvCxnSpPr>
        <p:spPr>
          <a:xfrm>
            <a:off x="6766758" y="3742141"/>
            <a:ext cx="1122360" cy="69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920AA35D-527C-4F74-A16C-8B32076FC83F}"/>
              </a:ext>
            </a:extLst>
          </p:cNvPr>
          <p:cNvCxnSpPr>
            <a:cxnSpLocks/>
            <a:stCxn id="197" idx="2"/>
            <a:endCxn id="223" idx="6"/>
          </p:cNvCxnSpPr>
          <p:nvPr/>
        </p:nvCxnSpPr>
        <p:spPr>
          <a:xfrm flipH="1">
            <a:off x="4302881" y="3742141"/>
            <a:ext cx="1092277" cy="69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92E1D6CA-9639-46F6-929B-C8BF42AE11B8}"/>
              </a:ext>
            </a:extLst>
          </p:cNvPr>
          <p:cNvCxnSpPr>
            <a:cxnSpLocks/>
            <a:stCxn id="168" idx="7"/>
            <a:endCxn id="197" idx="3"/>
          </p:cNvCxnSpPr>
          <p:nvPr/>
        </p:nvCxnSpPr>
        <p:spPr>
          <a:xfrm flipV="1">
            <a:off x="5155730" y="4227075"/>
            <a:ext cx="440294" cy="45866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C8A830C4-D7E3-4AD9-9D4F-8759AD47CA55}"/>
              </a:ext>
            </a:extLst>
          </p:cNvPr>
          <p:cNvCxnSpPr>
            <a:cxnSpLocks/>
            <a:stCxn id="201" idx="1"/>
            <a:endCxn id="197" idx="5"/>
          </p:cNvCxnSpPr>
          <p:nvPr/>
        </p:nvCxnSpPr>
        <p:spPr>
          <a:xfrm flipH="1" flipV="1">
            <a:off x="6565892" y="4227075"/>
            <a:ext cx="470376" cy="45866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Oval 344">
            <a:extLst>
              <a:ext uri="{FF2B5EF4-FFF2-40B4-BE49-F238E27FC236}">
                <a16:creationId xmlns:a16="http://schemas.microsoft.com/office/drawing/2014/main" id="{DA7BBD27-AED6-4E16-8ED1-6F4AF6AF93EC}"/>
              </a:ext>
            </a:extLst>
          </p:cNvPr>
          <p:cNvSpPr>
            <a:spLocks noChangeAspect="1"/>
          </p:cNvSpPr>
          <p:nvPr/>
        </p:nvSpPr>
        <p:spPr bwMode="auto">
          <a:xfrm>
            <a:off x="909144" y="441788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16</a:t>
            </a: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8F52BD28-0B8B-4222-8F69-9465F5EA2F88}"/>
              </a:ext>
            </a:extLst>
          </p:cNvPr>
          <p:cNvSpPr>
            <a:spLocks noChangeAspect="1"/>
          </p:cNvSpPr>
          <p:nvPr/>
        </p:nvSpPr>
        <p:spPr bwMode="auto">
          <a:xfrm>
            <a:off x="1160696" y="5538431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18</a:t>
            </a: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8AB8329C-53C3-4D78-B65D-C83AEE1ECF73}"/>
              </a:ext>
            </a:extLst>
          </p:cNvPr>
          <p:cNvSpPr>
            <a:spLocks noChangeAspect="1"/>
          </p:cNvSpPr>
          <p:nvPr/>
        </p:nvSpPr>
        <p:spPr bwMode="auto">
          <a:xfrm>
            <a:off x="761229" y="3231317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14</a:t>
            </a: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3A816C20-6D7E-4013-B034-8BF3564AFC14}"/>
              </a:ext>
            </a:extLst>
          </p:cNvPr>
          <p:cNvSpPr>
            <a:spLocks noChangeAspect="1"/>
          </p:cNvSpPr>
          <p:nvPr/>
        </p:nvSpPr>
        <p:spPr bwMode="auto">
          <a:xfrm>
            <a:off x="964743" y="226374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13</a:t>
            </a:r>
          </a:p>
        </p:txBody>
      </p:sp>
      <p:sp>
        <p:nvSpPr>
          <p:cNvPr id="354" name="Oval 353">
            <a:extLst>
              <a:ext uri="{FF2B5EF4-FFF2-40B4-BE49-F238E27FC236}">
                <a16:creationId xmlns:a16="http://schemas.microsoft.com/office/drawing/2014/main" id="{C9EDE773-65F6-4A23-9280-CF26DBF418E8}"/>
              </a:ext>
            </a:extLst>
          </p:cNvPr>
          <p:cNvSpPr>
            <a:spLocks noChangeAspect="1"/>
          </p:cNvSpPr>
          <p:nvPr/>
        </p:nvSpPr>
        <p:spPr bwMode="auto">
          <a:xfrm>
            <a:off x="1741377" y="4350017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11</a:t>
            </a: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923BA6E2-F91A-45E1-BB6C-556CC5AA932C}"/>
              </a:ext>
            </a:extLst>
          </p:cNvPr>
          <p:cNvSpPr>
            <a:spLocks noChangeAspect="1"/>
          </p:cNvSpPr>
          <p:nvPr/>
        </p:nvSpPr>
        <p:spPr bwMode="auto">
          <a:xfrm>
            <a:off x="334768" y="5384226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17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56229310-AC5D-4FAB-979E-BA7950A606B7}"/>
              </a:ext>
            </a:extLst>
          </p:cNvPr>
          <p:cNvSpPr>
            <a:spLocks noChangeAspect="1"/>
          </p:cNvSpPr>
          <p:nvPr/>
        </p:nvSpPr>
        <p:spPr bwMode="auto">
          <a:xfrm>
            <a:off x="544985" y="393107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15</a:t>
            </a: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F3AA4A7E-4100-4F15-BD26-A2957245352F}"/>
              </a:ext>
            </a:extLst>
          </p:cNvPr>
          <p:cNvSpPr>
            <a:spLocks noChangeAspect="1"/>
          </p:cNvSpPr>
          <p:nvPr/>
        </p:nvSpPr>
        <p:spPr bwMode="auto">
          <a:xfrm>
            <a:off x="1741368" y="2928830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10</a:t>
            </a: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238C1A6F-DD92-485E-A69B-891CF81121AE}"/>
              </a:ext>
            </a:extLst>
          </p:cNvPr>
          <p:cNvSpPr>
            <a:spLocks noChangeAspect="1"/>
          </p:cNvSpPr>
          <p:nvPr/>
        </p:nvSpPr>
        <p:spPr bwMode="auto">
          <a:xfrm>
            <a:off x="2037536" y="3637306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C050B9-73C9-4411-940F-D6F2513EA6B1}"/>
              </a:ext>
            </a:extLst>
          </p:cNvPr>
          <p:cNvGrpSpPr/>
          <p:nvPr/>
        </p:nvGrpSpPr>
        <p:grpSpPr>
          <a:xfrm>
            <a:off x="2007240" y="4781550"/>
            <a:ext cx="2831460" cy="2128690"/>
            <a:chOff x="2007240" y="4781550"/>
            <a:chExt cx="2831460" cy="2128690"/>
          </a:xfrm>
        </p:grpSpPr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C1315968-D1DB-4F7B-9DE7-7B8D39C5574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925" y="4781550"/>
              <a:ext cx="866775" cy="238126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EFE1536-F856-4820-9117-12AAE2996FA4}"/>
                </a:ext>
              </a:extLst>
            </p:cNvPr>
            <p:cNvGrpSpPr/>
            <p:nvPr/>
          </p:nvGrpSpPr>
          <p:grpSpPr>
            <a:xfrm>
              <a:off x="2007240" y="5016046"/>
              <a:ext cx="2828617" cy="1894194"/>
              <a:chOff x="2007240" y="5016046"/>
              <a:chExt cx="2828617" cy="1894194"/>
            </a:xfrm>
          </p:grpSpPr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A4F46E7A-B153-49D1-8F7F-45B9CB4C73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0350" y="5016046"/>
                <a:ext cx="1395507" cy="429861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97E88DD1-5CEF-4488-81E3-C23A5AD2A4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67138" y="5027986"/>
                <a:ext cx="773213" cy="417921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0C6B09BD-0C15-4943-94F0-BFE100ECE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1182" y="5413248"/>
                <a:ext cx="1370114" cy="717013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0C1A6294-86A3-4430-BDFF-5865222ED9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0600" y="5370282"/>
                <a:ext cx="215507" cy="1539958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1BD22680-59A5-48FB-A4E6-5066AA1CBE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240" y="5611380"/>
                <a:ext cx="60467" cy="488447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2CED6244-D435-44B5-96C0-EAA138BACD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35756" y="5391150"/>
                <a:ext cx="775794" cy="1331533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6F9110-502F-447C-A1D4-3E8FCD93D5C4}"/>
              </a:ext>
            </a:extLst>
          </p:cNvPr>
          <p:cNvGrpSpPr/>
          <p:nvPr/>
        </p:nvGrpSpPr>
        <p:grpSpPr>
          <a:xfrm>
            <a:off x="4465320" y="4989283"/>
            <a:ext cx="1046480" cy="2057399"/>
            <a:chOff x="4465320" y="4989283"/>
            <a:chExt cx="1046480" cy="20573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85EE17-1E14-4072-968E-CAD6F46695A5}"/>
                </a:ext>
              </a:extLst>
            </p:cNvPr>
            <p:cNvGrpSpPr/>
            <p:nvPr/>
          </p:nvGrpSpPr>
          <p:grpSpPr>
            <a:xfrm>
              <a:off x="4499961" y="4989283"/>
              <a:ext cx="1011839" cy="2057399"/>
              <a:chOff x="4499961" y="4989283"/>
              <a:chExt cx="1011839" cy="2057399"/>
            </a:xfrm>
          </p:grpSpPr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CDFF7F1-FE84-4CE2-92A4-CCB4D53F73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51401" y="4989283"/>
                <a:ext cx="660399" cy="1003299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9C123534-B185-45CA-9399-5CBEA7E896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99961" y="5980018"/>
                <a:ext cx="967739" cy="1066664"/>
              </a:xfrm>
              <a:prstGeom prst="line">
                <a:avLst/>
              </a:prstGeom>
              <a:solidFill>
                <a:schemeClr val="accent4"/>
              </a:solidFill>
              <a:ln w="15875">
                <a:solidFill>
                  <a:schemeClr val="bg1">
                    <a:lumMod val="75000"/>
                    <a:alpha val="85000"/>
                  </a:schemeClr>
                </a:solidFill>
                <a:prstDash val="dash"/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AC218529-619B-4D38-BE11-404E524886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5320" y="5023256"/>
              <a:ext cx="423449" cy="844144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Oval 244">
            <a:extLst>
              <a:ext uri="{FF2B5EF4-FFF2-40B4-BE49-F238E27FC236}">
                <a16:creationId xmlns:a16="http://schemas.microsoft.com/office/drawing/2014/main" id="{D183123E-B8DA-4B31-8054-FB7EA052BC93}"/>
              </a:ext>
            </a:extLst>
          </p:cNvPr>
          <p:cNvSpPr>
            <a:spLocks noChangeAspect="1"/>
          </p:cNvSpPr>
          <p:nvPr/>
        </p:nvSpPr>
        <p:spPr bwMode="auto">
          <a:xfrm>
            <a:off x="1996736" y="6132765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27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3F65E64C-D1F5-4D9F-BCD4-BB537610664D}"/>
              </a:ext>
            </a:extLst>
          </p:cNvPr>
          <p:cNvSpPr>
            <a:spLocks noChangeAspect="1"/>
          </p:cNvSpPr>
          <p:nvPr/>
        </p:nvSpPr>
        <p:spPr bwMode="auto">
          <a:xfrm>
            <a:off x="2522692" y="488354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25</a:t>
            </a: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881DAB1C-1C8A-4F37-97F1-39A63A250BCA}"/>
              </a:ext>
            </a:extLst>
          </p:cNvPr>
          <p:cNvSpPr>
            <a:spLocks noChangeAspect="1"/>
          </p:cNvSpPr>
          <p:nvPr/>
        </p:nvSpPr>
        <p:spPr bwMode="auto">
          <a:xfrm>
            <a:off x="3605389" y="613019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24</a:t>
            </a: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E7552EFD-F1C2-4A8E-BF7C-F50462AF2DED}"/>
              </a:ext>
            </a:extLst>
          </p:cNvPr>
          <p:cNvSpPr>
            <a:spLocks noChangeAspect="1"/>
          </p:cNvSpPr>
          <p:nvPr/>
        </p:nvSpPr>
        <p:spPr bwMode="auto">
          <a:xfrm>
            <a:off x="4858991" y="651443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23</a:t>
            </a: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8089196E-9AFB-41F0-A9BF-49A459655920}"/>
              </a:ext>
            </a:extLst>
          </p:cNvPr>
          <p:cNvSpPr>
            <a:spLocks noChangeAspect="1"/>
          </p:cNvSpPr>
          <p:nvPr/>
        </p:nvSpPr>
        <p:spPr bwMode="auto">
          <a:xfrm>
            <a:off x="5376986" y="5870649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22</a:t>
            </a: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8671E1A3-4745-46E0-9EF2-8FFCEF560EFD}"/>
              </a:ext>
            </a:extLst>
          </p:cNvPr>
          <p:cNvSpPr>
            <a:spLocks noChangeAspect="1"/>
          </p:cNvSpPr>
          <p:nvPr/>
        </p:nvSpPr>
        <p:spPr bwMode="auto">
          <a:xfrm>
            <a:off x="3403104" y="5297556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19</a:t>
            </a: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651DABA8-3EBA-4E22-A1EB-875C7334CEA3}"/>
              </a:ext>
            </a:extLst>
          </p:cNvPr>
          <p:cNvSpPr>
            <a:spLocks noChangeAspect="1"/>
          </p:cNvSpPr>
          <p:nvPr/>
        </p:nvSpPr>
        <p:spPr bwMode="auto">
          <a:xfrm>
            <a:off x="4389199" y="579368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21</a:t>
            </a: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2114C95E-A33E-46F4-897F-A68E5DE19E0B}"/>
              </a:ext>
            </a:extLst>
          </p:cNvPr>
          <p:cNvSpPr>
            <a:spLocks noChangeAspect="1"/>
          </p:cNvSpPr>
          <p:nvPr/>
        </p:nvSpPr>
        <p:spPr bwMode="auto">
          <a:xfrm>
            <a:off x="3816664" y="4692486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20</a:t>
            </a: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08EB94BF-584B-4681-B6C8-742CFC5AF8C8}"/>
              </a:ext>
            </a:extLst>
          </p:cNvPr>
          <p:cNvSpPr>
            <a:spLocks noChangeAspect="1"/>
          </p:cNvSpPr>
          <p:nvPr/>
        </p:nvSpPr>
        <p:spPr bwMode="auto">
          <a:xfrm>
            <a:off x="1966779" y="551168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26</a:t>
            </a: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1DB91E1D-E185-4F37-92EB-67D58A8749E2}"/>
              </a:ext>
            </a:extLst>
          </p:cNvPr>
          <p:cNvSpPr>
            <a:spLocks noChangeAspect="1"/>
          </p:cNvSpPr>
          <p:nvPr/>
        </p:nvSpPr>
        <p:spPr bwMode="auto">
          <a:xfrm>
            <a:off x="2653407" y="672411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28</a:t>
            </a: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66D1CFBB-E864-4618-9324-850638BBBC4A}"/>
              </a:ext>
            </a:extLst>
          </p:cNvPr>
          <p:cNvSpPr>
            <a:spLocks noChangeAspect="1"/>
          </p:cNvSpPr>
          <p:nvPr/>
        </p:nvSpPr>
        <p:spPr bwMode="auto">
          <a:xfrm>
            <a:off x="6757239" y="673536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34</a:t>
            </a: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1AD33B4F-013E-4DE7-BD29-61196C964796}"/>
              </a:ext>
            </a:extLst>
          </p:cNvPr>
          <p:cNvSpPr>
            <a:spLocks noChangeAspect="1"/>
          </p:cNvSpPr>
          <p:nvPr/>
        </p:nvSpPr>
        <p:spPr bwMode="auto">
          <a:xfrm>
            <a:off x="7990311" y="633368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35</a:t>
            </a:r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9E95FF13-99B5-470C-A023-A50725BEBB9C}"/>
              </a:ext>
            </a:extLst>
          </p:cNvPr>
          <p:cNvSpPr>
            <a:spLocks noChangeAspect="1"/>
          </p:cNvSpPr>
          <p:nvPr/>
        </p:nvSpPr>
        <p:spPr bwMode="auto">
          <a:xfrm>
            <a:off x="9165144" y="6466435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37</a:t>
            </a:r>
          </a:p>
        </p:txBody>
      </p:sp>
      <p:sp>
        <p:nvSpPr>
          <p:cNvPr id="314" name="Oval 313">
            <a:extLst>
              <a:ext uri="{FF2B5EF4-FFF2-40B4-BE49-F238E27FC236}">
                <a16:creationId xmlns:a16="http://schemas.microsoft.com/office/drawing/2014/main" id="{D8D9744A-85F7-436E-8DE8-FA9F0B9C247A}"/>
              </a:ext>
            </a:extLst>
          </p:cNvPr>
          <p:cNvSpPr>
            <a:spLocks noChangeAspect="1"/>
          </p:cNvSpPr>
          <p:nvPr/>
        </p:nvSpPr>
        <p:spPr bwMode="auto">
          <a:xfrm>
            <a:off x="10024335" y="532064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38</a:t>
            </a: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FB0C4429-2CB5-4DDC-BCD2-63A2763F6CC4}"/>
              </a:ext>
            </a:extLst>
          </p:cNvPr>
          <p:cNvSpPr>
            <a:spLocks noChangeAspect="1"/>
          </p:cNvSpPr>
          <p:nvPr/>
        </p:nvSpPr>
        <p:spPr bwMode="auto">
          <a:xfrm>
            <a:off x="8930815" y="5183101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31</a:t>
            </a: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75C2B35F-830E-4D11-B70A-AFFE57F4DA59}"/>
              </a:ext>
            </a:extLst>
          </p:cNvPr>
          <p:cNvSpPr>
            <a:spLocks noChangeAspect="1"/>
          </p:cNvSpPr>
          <p:nvPr/>
        </p:nvSpPr>
        <p:spPr bwMode="auto">
          <a:xfrm>
            <a:off x="6849979" y="5841156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30</a:t>
            </a:r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C54A0FBB-DD99-4EAE-89C0-6C0456D1241A}"/>
              </a:ext>
            </a:extLst>
          </p:cNvPr>
          <p:cNvSpPr>
            <a:spLocks noChangeAspect="1"/>
          </p:cNvSpPr>
          <p:nvPr/>
        </p:nvSpPr>
        <p:spPr bwMode="auto">
          <a:xfrm>
            <a:off x="6148111" y="5152759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29</a:t>
            </a:r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6AFE3FBA-14CC-412F-B6C6-837ED526C7DA}"/>
              </a:ext>
            </a:extLst>
          </p:cNvPr>
          <p:cNvSpPr>
            <a:spLocks noChangeAspect="1"/>
          </p:cNvSpPr>
          <p:nvPr/>
        </p:nvSpPr>
        <p:spPr bwMode="auto">
          <a:xfrm>
            <a:off x="6015473" y="618507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33</a:t>
            </a:r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C761537E-B3E5-4C02-AE2E-96D1125DAEAD}"/>
              </a:ext>
            </a:extLst>
          </p:cNvPr>
          <p:cNvSpPr>
            <a:spLocks noChangeAspect="1"/>
          </p:cNvSpPr>
          <p:nvPr/>
        </p:nvSpPr>
        <p:spPr bwMode="auto">
          <a:xfrm>
            <a:off x="8326284" y="5773143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36</a:t>
            </a:r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C6391058-ABFE-432F-A6CF-B1C771F4FAF4}"/>
              </a:ext>
            </a:extLst>
          </p:cNvPr>
          <p:cNvSpPr>
            <a:spLocks noChangeAspect="1"/>
          </p:cNvSpPr>
          <p:nvPr/>
        </p:nvSpPr>
        <p:spPr bwMode="auto">
          <a:xfrm>
            <a:off x="8851502" y="452015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1B3A27-C0FB-4C95-BC39-F5072679DA8D}"/>
              </a:ext>
            </a:extLst>
          </p:cNvPr>
          <p:cNvGrpSpPr/>
          <p:nvPr/>
        </p:nvGrpSpPr>
        <p:grpSpPr>
          <a:xfrm>
            <a:off x="8420100" y="0"/>
            <a:ext cx="3568700" cy="3719282"/>
            <a:chOff x="8420100" y="0"/>
            <a:chExt cx="3568700" cy="3719282"/>
          </a:xfrm>
        </p:grpSpPr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7812C192-F2E3-49A2-AF8E-35D5D8B90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0500" y="2876590"/>
              <a:ext cx="1266110" cy="14601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E37BF26-273B-4FDF-BABA-A471B448D3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0100" y="3055786"/>
              <a:ext cx="1930675" cy="663496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4F97B06C-1893-4FC6-B825-1D27D0E28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0776" y="0"/>
              <a:ext cx="1318710" cy="3073567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931C207F-4FD6-46A1-8ECA-44AAF1F66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0500" y="1612900"/>
              <a:ext cx="1638300" cy="142240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DE020D22-F20D-4F97-83A0-F20B4CB69D28}"/>
              </a:ext>
            </a:extLst>
          </p:cNvPr>
          <p:cNvCxnSpPr>
            <a:cxnSpLocks/>
          </p:cNvCxnSpPr>
          <p:nvPr/>
        </p:nvCxnSpPr>
        <p:spPr>
          <a:xfrm flipH="1">
            <a:off x="8598534" y="3721100"/>
            <a:ext cx="1409066" cy="26493"/>
          </a:xfrm>
          <a:prstGeom prst="line">
            <a:avLst/>
          </a:prstGeom>
          <a:solidFill>
            <a:schemeClr val="accent4"/>
          </a:solidFill>
          <a:ln w="12700">
            <a:solidFill>
              <a:srgbClr val="CFCFCF">
                <a:alpha val="75000"/>
              </a:srgb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41FCC2-B61C-449B-9B39-427FD80A88FB}"/>
              </a:ext>
            </a:extLst>
          </p:cNvPr>
          <p:cNvGrpSpPr/>
          <p:nvPr/>
        </p:nvGrpSpPr>
        <p:grpSpPr>
          <a:xfrm>
            <a:off x="2438400" y="54143"/>
            <a:ext cx="2362200" cy="2346157"/>
            <a:chOff x="2438400" y="54143"/>
            <a:chExt cx="2362200" cy="2346157"/>
          </a:xfrm>
        </p:grpSpPr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82F9A26D-0E40-4DBE-851C-D357CC1EE4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54400" y="1494971"/>
              <a:ext cx="1346200" cy="90532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84044956-4F33-4486-A401-7BAD59D6D9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38400" y="1030514"/>
              <a:ext cx="1030514" cy="47897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F5FD8654-052F-4FAD-A02B-651F9F06B9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4400" y="690143"/>
              <a:ext cx="141097" cy="80482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5ADE50FB-D09C-494D-A097-ACC5CC002A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0664" y="143015"/>
              <a:ext cx="611358" cy="36974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6D06156E-4803-4BC6-AAD7-AA708FFCE4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8972" y="54143"/>
              <a:ext cx="377127" cy="45861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6" name="Oval 355">
            <a:extLst>
              <a:ext uri="{FF2B5EF4-FFF2-40B4-BE49-F238E27FC236}">
                <a16:creationId xmlns:a16="http://schemas.microsoft.com/office/drawing/2014/main" id="{460EBFBD-DDF8-48AC-9C31-B60301CFF7AF}"/>
              </a:ext>
            </a:extLst>
          </p:cNvPr>
          <p:cNvSpPr>
            <a:spLocks noChangeAspect="1"/>
          </p:cNvSpPr>
          <p:nvPr/>
        </p:nvSpPr>
        <p:spPr bwMode="auto">
          <a:xfrm>
            <a:off x="2391741" y="99816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7</a:t>
            </a:r>
          </a:p>
        </p:txBody>
      </p:sp>
      <p:sp>
        <p:nvSpPr>
          <p:cNvPr id="357" name="Oval 356">
            <a:extLst>
              <a:ext uri="{FF2B5EF4-FFF2-40B4-BE49-F238E27FC236}">
                <a16:creationId xmlns:a16="http://schemas.microsoft.com/office/drawing/2014/main" id="{AE3EBB5E-62FA-4BF7-BD8A-C8B96B265B0F}"/>
              </a:ext>
            </a:extLst>
          </p:cNvPr>
          <p:cNvSpPr>
            <a:spLocks noChangeAspect="1"/>
          </p:cNvSpPr>
          <p:nvPr/>
        </p:nvSpPr>
        <p:spPr bwMode="auto">
          <a:xfrm>
            <a:off x="1952222" y="352181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</a:t>
            </a:r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9668558A-E9EF-4007-9D5F-A36DA4B71553}"/>
              </a:ext>
            </a:extLst>
          </p:cNvPr>
          <p:cNvSpPr>
            <a:spLocks noChangeAspect="1"/>
          </p:cNvSpPr>
          <p:nvPr/>
        </p:nvSpPr>
        <p:spPr bwMode="auto">
          <a:xfrm>
            <a:off x="3339107" y="1393292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</a:t>
            </a:r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F9C571E6-21AA-4FD1-9C29-687734604D20}"/>
              </a:ext>
            </a:extLst>
          </p:cNvPr>
          <p:cNvSpPr>
            <a:spLocks noChangeAspect="1"/>
          </p:cNvSpPr>
          <p:nvPr/>
        </p:nvSpPr>
        <p:spPr bwMode="auto">
          <a:xfrm>
            <a:off x="756908" y="23047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</a:t>
            </a: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D9D990C4-3F04-4973-8F93-AE4F0B4C21A3}"/>
              </a:ext>
            </a:extLst>
          </p:cNvPr>
          <p:cNvSpPr>
            <a:spLocks noChangeAspect="1"/>
          </p:cNvSpPr>
          <p:nvPr/>
        </p:nvSpPr>
        <p:spPr bwMode="auto">
          <a:xfrm>
            <a:off x="2294877" y="2185282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A0788BEC-3E93-4BB0-A3B3-FE4AC225DCC9}"/>
              </a:ext>
            </a:extLst>
          </p:cNvPr>
          <p:cNvSpPr>
            <a:spLocks noChangeAspect="1"/>
          </p:cNvSpPr>
          <p:nvPr/>
        </p:nvSpPr>
        <p:spPr bwMode="auto">
          <a:xfrm>
            <a:off x="3524526" y="515263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6</a:t>
            </a: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E5579014-8C63-4DB4-999C-409CE38E268F}"/>
              </a:ext>
            </a:extLst>
          </p:cNvPr>
          <p:cNvSpPr>
            <a:spLocks noChangeAspect="1"/>
          </p:cNvSpPr>
          <p:nvPr/>
        </p:nvSpPr>
        <p:spPr bwMode="auto">
          <a:xfrm>
            <a:off x="2828315" y="6066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8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915724C2-230A-4AD5-B94E-CDB8EE130328}"/>
              </a:ext>
            </a:extLst>
          </p:cNvPr>
          <p:cNvSpPr>
            <a:spLocks noChangeAspect="1"/>
          </p:cNvSpPr>
          <p:nvPr/>
        </p:nvSpPr>
        <p:spPr bwMode="auto">
          <a:xfrm>
            <a:off x="838762" y="145235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</a:t>
            </a:r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CB192AF5-139B-4396-B391-8B3745EADEC0}"/>
              </a:ext>
            </a:extLst>
          </p:cNvPr>
          <p:cNvSpPr>
            <a:spLocks noChangeAspect="1"/>
          </p:cNvSpPr>
          <p:nvPr/>
        </p:nvSpPr>
        <p:spPr bwMode="auto">
          <a:xfrm>
            <a:off x="4047526" y="-2820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54ED43-1470-438D-875D-DECD02F0322B}"/>
              </a:ext>
            </a:extLst>
          </p:cNvPr>
          <p:cNvGrpSpPr/>
          <p:nvPr/>
        </p:nvGrpSpPr>
        <p:grpSpPr>
          <a:xfrm>
            <a:off x="8605170" y="3836506"/>
            <a:ext cx="3574130" cy="2956176"/>
            <a:chOff x="8605170" y="3836506"/>
            <a:chExt cx="3574130" cy="2956176"/>
          </a:xfrm>
        </p:grpSpPr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96DE971C-96D8-4165-A5E0-531D7F880D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05170" y="3836506"/>
              <a:ext cx="1695356" cy="62184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5FC3061E-B5F0-4D4D-9810-4CF6785FC5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50500" y="4481282"/>
              <a:ext cx="1828800" cy="231140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D2889E3-FAF9-4C49-8421-F3DB800B39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0525" y="4064140"/>
              <a:ext cx="982911" cy="394204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AA01F4D9-6DC9-4A17-9E52-94C87DE2FD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53244" y="4457700"/>
              <a:ext cx="684556" cy="263869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F0F973BA-3B49-4756-85B0-90DDA8C62228}"/>
                </a:ext>
              </a:extLst>
            </p:cNvPr>
            <p:cNvCxnSpPr>
              <a:cxnSpLocks/>
            </p:cNvCxnSpPr>
            <p:nvPr/>
          </p:nvCxnSpPr>
          <p:spPr>
            <a:xfrm>
              <a:off x="10340341" y="4450080"/>
              <a:ext cx="1643400" cy="262400"/>
            </a:xfrm>
            <a:prstGeom prst="line">
              <a:avLst/>
            </a:prstGeom>
            <a:solidFill>
              <a:schemeClr val="accent4"/>
            </a:solidFill>
            <a:ln w="15875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0" name="Oval 299">
            <a:extLst>
              <a:ext uri="{FF2B5EF4-FFF2-40B4-BE49-F238E27FC236}">
                <a16:creationId xmlns:a16="http://schemas.microsoft.com/office/drawing/2014/main" id="{242ADBFB-27E8-45D0-BB16-13CA0757C4BD}"/>
              </a:ext>
            </a:extLst>
          </p:cNvPr>
          <p:cNvSpPr>
            <a:spLocks noChangeAspect="1"/>
          </p:cNvSpPr>
          <p:nvPr/>
        </p:nvSpPr>
        <p:spPr bwMode="auto">
          <a:xfrm>
            <a:off x="11302213" y="402367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45</a:t>
            </a: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B8C60F1A-19FD-4D9C-8548-10B6CEB1212D}"/>
              </a:ext>
            </a:extLst>
          </p:cNvPr>
          <p:cNvSpPr>
            <a:spLocks noChangeAspect="1"/>
          </p:cNvSpPr>
          <p:nvPr/>
        </p:nvSpPr>
        <p:spPr bwMode="auto">
          <a:xfrm>
            <a:off x="11117252" y="547182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43</a:t>
            </a:r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667A8EAB-8218-481F-A48B-FC3BD19077FD}"/>
              </a:ext>
            </a:extLst>
          </p:cNvPr>
          <p:cNvSpPr>
            <a:spLocks noChangeAspect="1"/>
          </p:cNvSpPr>
          <p:nvPr/>
        </p:nvSpPr>
        <p:spPr bwMode="auto">
          <a:xfrm>
            <a:off x="11635388" y="283612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46</a:t>
            </a:r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B6D35D9E-B5F5-4B16-9982-8439BBF0D84A}"/>
              </a:ext>
            </a:extLst>
          </p:cNvPr>
          <p:cNvSpPr>
            <a:spLocks noChangeAspect="1"/>
          </p:cNvSpPr>
          <p:nvPr/>
        </p:nvSpPr>
        <p:spPr bwMode="auto">
          <a:xfrm>
            <a:off x="10902692" y="1569007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48</a:t>
            </a:r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FD329F47-E5A0-4072-8CBC-534716AF8F7B}"/>
              </a:ext>
            </a:extLst>
          </p:cNvPr>
          <p:cNvSpPr>
            <a:spLocks noChangeAspect="1"/>
          </p:cNvSpPr>
          <p:nvPr/>
        </p:nvSpPr>
        <p:spPr bwMode="auto">
          <a:xfrm>
            <a:off x="10233983" y="2928830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40</a:t>
            </a:r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30C50F13-9BF5-4F9C-8C78-50A3CA2153D4}"/>
              </a:ext>
            </a:extLst>
          </p:cNvPr>
          <p:cNvSpPr>
            <a:spLocks noChangeAspect="1"/>
          </p:cNvSpPr>
          <p:nvPr/>
        </p:nvSpPr>
        <p:spPr bwMode="auto">
          <a:xfrm>
            <a:off x="10233981" y="4350017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39</a:t>
            </a:r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2AE5999C-DBAB-462C-9227-79CC4EB18C33}"/>
              </a:ext>
            </a:extLst>
          </p:cNvPr>
          <p:cNvSpPr>
            <a:spLocks noChangeAspect="1"/>
          </p:cNvSpPr>
          <p:nvPr/>
        </p:nvSpPr>
        <p:spPr bwMode="auto">
          <a:xfrm>
            <a:off x="12002518" y="467201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44</a:t>
            </a:r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id="{80E5007F-FA8A-4F03-BDBF-B2E8BE768626}"/>
              </a:ext>
            </a:extLst>
          </p:cNvPr>
          <p:cNvSpPr>
            <a:spLocks noChangeAspect="1"/>
          </p:cNvSpPr>
          <p:nvPr/>
        </p:nvSpPr>
        <p:spPr bwMode="auto">
          <a:xfrm>
            <a:off x="9570895" y="4722995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42</a:t>
            </a:r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E28A4BBC-E261-46DA-AFA2-370677710A56}"/>
              </a:ext>
            </a:extLst>
          </p:cNvPr>
          <p:cNvSpPr>
            <a:spLocks noChangeAspect="1"/>
          </p:cNvSpPr>
          <p:nvPr/>
        </p:nvSpPr>
        <p:spPr bwMode="auto">
          <a:xfrm>
            <a:off x="11912770" y="155449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47</a:t>
            </a:r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18B41BD4-E101-4656-8B7D-938A6427B40F}"/>
              </a:ext>
            </a:extLst>
          </p:cNvPr>
          <p:cNvSpPr>
            <a:spLocks noChangeAspect="1"/>
          </p:cNvSpPr>
          <p:nvPr/>
        </p:nvSpPr>
        <p:spPr bwMode="auto">
          <a:xfrm>
            <a:off x="9927711" y="3643005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41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F9EF2D10-8EBB-4541-963E-47ACBB2882A3}"/>
              </a:ext>
            </a:extLst>
          </p:cNvPr>
          <p:cNvGrpSpPr/>
          <p:nvPr/>
        </p:nvGrpSpPr>
        <p:grpSpPr>
          <a:xfrm>
            <a:off x="7372350" y="-12700"/>
            <a:ext cx="3135631" cy="2432050"/>
            <a:chOff x="7372350" y="-12700"/>
            <a:chExt cx="3135631" cy="2432050"/>
          </a:xfrm>
        </p:grpSpPr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4DDD2FF3-E20C-46BC-AECA-9B8E0C27B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2350" y="1581150"/>
              <a:ext cx="1228725" cy="83820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CFB1B966-3BB7-43D1-95C0-A2287E583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23350" y="-12700"/>
              <a:ext cx="73025" cy="56515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0722C526-59B5-4163-8464-ACBF29756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9177" y="561975"/>
              <a:ext cx="452436" cy="101917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6CCA737A-0F63-480C-B61E-422E718177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5841" y="1059180"/>
              <a:ext cx="1051559" cy="51816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7C15E0DB-226E-464F-9800-F32732913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7400" y="289560"/>
              <a:ext cx="822960" cy="76962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08A5BDCE-22AF-409A-856E-F635E0AFB3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69780" y="1059180"/>
              <a:ext cx="838201" cy="19812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chemeClr val="bg1">
                  <a:lumMod val="75000"/>
                  <a:alpha val="85000"/>
                </a:scheme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4435B2-01BB-486B-B965-601283CA6247}"/>
              </a:ext>
            </a:extLst>
          </p:cNvPr>
          <p:cNvGrpSpPr/>
          <p:nvPr/>
        </p:nvGrpSpPr>
        <p:grpSpPr>
          <a:xfrm>
            <a:off x="7368541" y="1920240"/>
            <a:ext cx="2646998" cy="580073"/>
            <a:chOff x="7368541" y="1920240"/>
            <a:chExt cx="2646998" cy="580073"/>
          </a:xfrm>
        </p:grpSpPr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7C0DA931-2075-427C-A6BA-80F2EB945F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8541" y="2423161"/>
              <a:ext cx="1706879" cy="6857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09DA5D12-BED6-4137-9220-4FE6BB35F4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5420" y="1920240"/>
              <a:ext cx="464821" cy="57150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E7C62997-4392-4275-A0FC-A59CFF0FBE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7325" y="2414588"/>
              <a:ext cx="938214" cy="8572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4" name="Oval 333">
            <a:extLst>
              <a:ext uri="{FF2B5EF4-FFF2-40B4-BE49-F238E27FC236}">
                <a16:creationId xmlns:a16="http://schemas.microsoft.com/office/drawing/2014/main" id="{0B167478-37DB-4EC8-8851-AC7FC108C50F}"/>
              </a:ext>
            </a:extLst>
          </p:cNvPr>
          <p:cNvSpPr>
            <a:spLocks noChangeAspect="1"/>
          </p:cNvSpPr>
          <p:nvPr/>
        </p:nvSpPr>
        <p:spPr bwMode="auto">
          <a:xfrm>
            <a:off x="8983038" y="-4784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57</a:t>
            </a:r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79C16100-6849-4437-B83D-F766BA3AFA91}"/>
              </a:ext>
            </a:extLst>
          </p:cNvPr>
          <p:cNvSpPr>
            <a:spLocks noChangeAspect="1"/>
          </p:cNvSpPr>
          <p:nvPr/>
        </p:nvSpPr>
        <p:spPr bwMode="auto">
          <a:xfrm>
            <a:off x="9023219" y="497703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53</a:t>
            </a:r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FAEEB2BC-BAC7-4795-BABE-116DC49FF0FB}"/>
              </a:ext>
            </a:extLst>
          </p:cNvPr>
          <p:cNvSpPr>
            <a:spLocks noChangeAspect="1"/>
          </p:cNvSpPr>
          <p:nvPr/>
        </p:nvSpPr>
        <p:spPr bwMode="auto">
          <a:xfrm>
            <a:off x="8511017" y="1479541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49</a:t>
            </a:r>
          </a:p>
        </p:txBody>
      </p:sp>
      <p:sp>
        <p:nvSpPr>
          <p:cNvPr id="403" name="Oval 402">
            <a:extLst>
              <a:ext uri="{FF2B5EF4-FFF2-40B4-BE49-F238E27FC236}">
                <a16:creationId xmlns:a16="http://schemas.microsoft.com/office/drawing/2014/main" id="{104FB923-BB59-4180-8390-2A668E6C5337}"/>
              </a:ext>
            </a:extLst>
          </p:cNvPr>
          <p:cNvSpPr>
            <a:spLocks noChangeAspect="1"/>
          </p:cNvSpPr>
          <p:nvPr/>
        </p:nvSpPr>
        <p:spPr bwMode="auto">
          <a:xfrm>
            <a:off x="8966335" y="2391777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50</a:t>
            </a:r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814898DE-A2F1-4E08-978F-8E0624B40E17}"/>
              </a:ext>
            </a:extLst>
          </p:cNvPr>
          <p:cNvSpPr>
            <a:spLocks noChangeAspect="1"/>
          </p:cNvSpPr>
          <p:nvPr/>
        </p:nvSpPr>
        <p:spPr bwMode="auto">
          <a:xfrm>
            <a:off x="9945269" y="2344692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52</a:t>
            </a: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AF702F0B-88E7-44C3-9F62-5F62AC0C4110}"/>
              </a:ext>
            </a:extLst>
          </p:cNvPr>
          <p:cNvSpPr>
            <a:spLocks noChangeAspect="1"/>
          </p:cNvSpPr>
          <p:nvPr/>
        </p:nvSpPr>
        <p:spPr bwMode="auto">
          <a:xfrm>
            <a:off x="9469214" y="1844064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51</a:t>
            </a:r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13FBE722-8AE6-4C83-9229-F9D604087F0A}"/>
              </a:ext>
            </a:extLst>
          </p:cNvPr>
          <p:cNvSpPr>
            <a:spLocks noChangeAspect="1"/>
          </p:cNvSpPr>
          <p:nvPr/>
        </p:nvSpPr>
        <p:spPr bwMode="auto">
          <a:xfrm>
            <a:off x="10463743" y="122176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55</a:t>
            </a:r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198B292F-3DBF-4C24-A590-8856117CE21D}"/>
              </a:ext>
            </a:extLst>
          </p:cNvPr>
          <p:cNvSpPr>
            <a:spLocks noChangeAspect="1"/>
          </p:cNvSpPr>
          <p:nvPr/>
        </p:nvSpPr>
        <p:spPr bwMode="auto">
          <a:xfrm>
            <a:off x="9599624" y="992001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54</a:t>
            </a:r>
          </a:p>
        </p:txBody>
      </p:sp>
      <p:sp>
        <p:nvSpPr>
          <p:cNvPr id="419" name="Oval 418">
            <a:extLst>
              <a:ext uri="{FF2B5EF4-FFF2-40B4-BE49-F238E27FC236}">
                <a16:creationId xmlns:a16="http://schemas.microsoft.com/office/drawing/2014/main" id="{538DA2A3-CAAB-4487-B952-BE0470540088}"/>
              </a:ext>
            </a:extLst>
          </p:cNvPr>
          <p:cNvSpPr>
            <a:spLocks noChangeAspect="1"/>
          </p:cNvSpPr>
          <p:nvPr/>
        </p:nvSpPr>
        <p:spPr bwMode="auto">
          <a:xfrm>
            <a:off x="10460048" y="25347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56</a:t>
            </a:r>
          </a:p>
        </p:txBody>
      </p:sp>
      <p:sp>
        <p:nvSpPr>
          <p:cNvPr id="418" name="Title 1">
            <a:extLst>
              <a:ext uri="{FF2B5EF4-FFF2-40B4-BE49-F238E27FC236}">
                <a16:creationId xmlns:a16="http://schemas.microsoft.com/office/drawing/2014/main" id="{AA46DA6D-0FD5-4864-AFED-A9ECFF3F2AB2}"/>
              </a:ext>
            </a:extLst>
          </p:cNvPr>
          <p:cNvSpPr txBox="1">
            <a:spLocks/>
          </p:cNvSpPr>
          <p:nvPr/>
        </p:nvSpPr>
        <p:spPr>
          <a:xfrm>
            <a:off x="4134543" y="604939"/>
            <a:ext cx="3922915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b="1" dirty="0">
                <a:gradFill>
                  <a:gsLst>
                    <a:gs pos="26214">
                      <a:schemeClr val="tx1"/>
                    </a:gs>
                    <a:gs pos="41000">
                      <a:schemeClr val="tx1"/>
                    </a:gs>
                  </a:gsLst>
                  <a:lin ang="3000000" scaled="0"/>
                </a:gradFill>
                <a:cs typeface="Segoe UI" pitchFamily="34" charset="0"/>
              </a:rPr>
              <a:t>Customer experience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DAEABD16-BF1F-4572-A2A2-4C5B0A2FF6C5}"/>
              </a:ext>
            </a:extLst>
          </p:cNvPr>
          <p:cNvSpPr txBox="1"/>
          <p:nvPr/>
        </p:nvSpPr>
        <p:spPr>
          <a:xfrm>
            <a:off x="6866503" y="1676706"/>
            <a:ext cx="975844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Marketplace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F0FC45E-20D8-4B25-AF3F-D8BB6A5445F0}"/>
              </a:ext>
            </a:extLst>
          </p:cNvPr>
          <p:cNvGrpSpPr>
            <a:grpSpLocks noChangeAspect="1"/>
          </p:cNvGrpSpPr>
          <p:nvPr/>
        </p:nvGrpSpPr>
        <p:grpSpPr>
          <a:xfrm>
            <a:off x="6902749" y="1971403"/>
            <a:ext cx="911728" cy="911727"/>
            <a:chOff x="7022263" y="1610134"/>
            <a:chExt cx="1002901" cy="1002900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F498A794-B488-4652-A5F9-C0462999510B}"/>
                </a:ext>
              </a:extLst>
            </p:cNvPr>
            <p:cNvGrpSpPr/>
            <p:nvPr/>
          </p:nvGrpSpPr>
          <p:grpSpPr>
            <a:xfrm>
              <a:off x="7022263" y="1610134"/>
              <a:ext cx="1002901" cy="1002900"/>
              <a:chOff x="7123732" y="4194785"/>
              <a:chExt cx="1111695" cy="1111694"/>
            </a:xfrm>
          </p:grpSpPr>
          <p:sp useBgFill="1">
            <p:nvSpPr>
              <p:cNvPr id="178" name="Oval 177">
                <a:extLst>
                  <a:ext uri="{FF2B5EF4-FFF2-40B4-BE49-F238E27FC236}">
                    <a16:creationId xmlns:a16="http://schemas.microsoft.com/office/drawing/2014/main" id="{C83F0025-C06B-4C62-BC8F-9D40A4DC689E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202AD9AC-E72D-4694-A702-FBFE582BC999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4" cy="1111694"/>
              </a:xfrm>
              <a:prstGeom prst="ellipse">
                <a:avLst/>
              </a:prstGeom>
              <a:solidFill>
                <a:srgbClr val="002050"/>
              </a:solidFill>
              <a:ln w="12700">
                <a:gradFill>
                  <a:gsLst>
                    <a:gs pos="0">
                      <a:srgbClr val="002050"/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rgbClr val="000000">
                    <a:alpha val="25000"/>
                  </a:srgb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f</a:t>
                </a:r>
              </a:p>
            </p:txBody>
          </p:sp>
        </p:grpSp>
        <p:sp>
          <p:nvSpPr>
            <p:cNvPr id="177" name="bag">
              <a:extLst>
                <a:ext uri="{FF2B5EF4-FFF2-40B4-BE49-F238E27FC236}">
                  <a16:creationId xmlns:a16="http://schemas.microsoft.com/office/drawing/2014/main" id="{965518F5-8B30-40AD-ABB0-C7AB2AFAABD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66101" y="1915762"/>
              <a:ext cx="315225" cy="391644"/>
            </a:xfrm>
            <a:custGeom>
              <a:avLst/>
              <a:gdLst>
                <a:gd name="T0" fmla="*/ 47 w 275"/>
                <a:gd name="T1" fmla="*/ 91 h 340"/>
                <a:gd name="T2" fmla="*/ 47 w 275"/>
                <a:gd name="T3" fmla="*/ 57 h 340"/>
                <a:gd name="T4" fmla="*/ 104 w 275"/>
                <a:gd name="T5" fmla="*/ 0 h 340"/>
                <a:gd name="T6" fmla="*/ 161 w 275"/>
                <a:gd name="T7" fmla="*/ 57 h 340"/>
                <a:gd name="T8" fmla="*/ 161 w 275"/>
                <a:gd name="T9" fmla="*/ 91 h 340"/>
                <a:gd name="T10" fmla="*/ 227 w 275"/>
                <a:gd name="T11" fmla="*/ 91 h 340"/>
                <a:gd name="T12" fmla="*/ 227 w 275"/>
                <a:gd name="T13" fmla="*/ 57 h 340"/>
                <a:gd name="T14" fmla="*/ 170 w 275"/>
                <a:gd name="T15" fmla="*/ 0 h 340"/>
                <a:gd name="T16" fmla="*/ 137 w 275"/>
                <a:gd name="T17" fmla="*/ 11 h 340"/>
                <a:gd name="T18" fmla="*/ 203 w 275"/>
                <a:gd name="T19" fmla="*/ 91 h 340"/>
                <a:gd name="T20" fmla="*/ 202 w 275"/>
                <a:gd name="T21" fmla="*/ 303 h 340"/>
                <a:gd name="T22" fmla="*/ 239 w 275"/>
                <a:gd name="T23" fmla="*/ 340 h 340"/>
                <a:gd name="T24" fmla="*/ 275 w 275"/>
                <a:gd name="T25" fmla="*/ 303 h 340"/>
                <a:gd name="T26" fmla="*/ 275 w 275"/>
                <a:gd name="T27" fmla="*/ 91 h 340"/>
                <a:gd name="T28" fmla="*/ 0 w 275"/>
                <a:gd name="T29" fmla="*/ 91 h 340"/>
                <a:gd name="T30" fmla="*/ 0 w 275"/>
                <a:gd name="T31" fmla="*/ 303 h 340"/>
                <a:gd name="T32" fmla="*/ 37 w 275"/>
                <a:gd name="T33" fmla="*/ 340 h 340"/>
                <a:gd name="T34" fmla="*/ 239 w 275"/>
                <a:gd name="T35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" h="340">
                  <a:moveTo>
                    <a:pt x="47" y="91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7" y="26"/>
                    <a:pt x="72" y="0"/>
                    <a:pt x="104" y="0"/>
                  </a:cubicBezTo>
                  <a:cubicBezTo>
                    <a:pt x="135" y="0"/>
                    <a:pt x="161" y="26"/>
                    <a:pt x="161" y="57"/>
                  </a:cubicBezTo>
                  <a:cubicBezTo>
                    <a:pt x="161" y="91"/>
                    <a:pt x="161" y="91"/>
                    <a:pt x="161" y="91"/>
                  </a:cubicBezTo>
                  <a:moveTo>
                    <a:pt x="227" y="91"/>
                  </a:moveTo>
                  <a:cubicBezTo>
                    <a:pt x="227" y="57"/>
                    <a:pt x="227" y="57"/>
                    <a:pt x="227" y="57"/>
                  </a:cubicBezTo>
                  <a:cubicBezTo>
                    <a:pt x="227" y="26"/>
                    <a:pt x="202" y="0"/>
                    <a:pt x="170" y="0"/>
                  </a:cubicBezTo>
                  <a:cubicBezTo>
                    <a:pt x="159" y="0"/>
                    <a:pt x="146" y="6"/>
                    <a:pt x="137" y="11"/>
                  </a:cubicBezTo>
                  <a:moveTo>
                    <a:pt x="203" y="91"/>
                  </a:moveTo>
                  <a:cubicBezTo>
                    <a:pt x="202" y="303"/>
                    <a:pt x="202" y="303"/>
                    <a:pt x="202" y="303"/>
                  </a:cubicBezTo>
                  <a:cubicBezTo>
                    <a:pt x="202" y="323"/>
                    <a:pt x="219" y="340"/>
                    <a:pt x="239" y="340"/>
                  </a:cubicBezTo>
                  <a:cubicBezTo>
                    <a:pt x="259" y="340"/>
                    <a:pt x="275" y="323"/>
                    <a:pt x="275" y="303"/>
                  </a:cubicBezTo>
                  <a:cubicBezTo>
                    <a:pt x="275" y="91"/>
                    <a:pt x="275" y="91"/>
                    <a:pt x="275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23"/>
                    <a:pt x="17" y="340"/>
                    <a:pt x="37" y="340"/>
                  </a:cubicBezTo>
                  <a:cubicBezTo>
                    <a:pt x="239" y="340"/>
                    <a:pt x="239" y="340"/>
                    <a:pt x="239" y="34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E63DF621-8C19-4C8D-895D-7590840208BA}"/>
              </a:ext>
            </a:extLst>
          </p:cNvPr>
          <p:cNvSpPr txBox="1"/>
          <p:nvPr/>
        </p:nvSpPr>
        <p:spPr>
          <a:xfrm>
            <a:off x="7852169" y="2995786"/>
            <a:ext cx="973473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Transactions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6D8168-BB20-4D58-AA9D-4F0560E07438}"/>
              </a:ext>
            </a:extLst>
          </p:cNvPr>
          <p:cNvGrpSpPr>
            <a:grpSpLocks noChangeAspect="1"/>
          </p:cNvGrpSpPr>
          <p:nvPr/>
        </p:nvGrpSpPr>
        <p:grpSpPr>
          <a:xfrm>
            <a:off x="7889118" y="3286975"/>
            <a:ext cx="911728" cy="911727"/>
            <a:chOff x="3432596" y="3328417"/>
            <a:chExt cx="828844" cy="828843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2D8CD76A-87BD-4368-A73B-E8283E189CA0}"/>
                </a:ext>
              </a:extLst>
            </p:cNvPr>
            <p:cNvGrpSpPr/>
            <p:nvPr/>
          </p:nvGrpSpPr>
          <p:grpSpPr>
            <a:xfrm>
              <a:off x="3432596" y="3328417"/>
              <a:ext cx="828844" cy="828843"/>
              <a:chOff x="7123732" y="4194785"/>
              <a:chExt cx="1111695" cy="1111694"/>
            </a:xfrm>
          </p:grpSpPr>
          <p:sp useBgFill="1">
            <p:nvSpPr>
              <p:cNvPr id="173" name="Oval 172">
                <a:extLst>
                  <a:ext uri="{FF2B5EF4-FFF2-40B4-BE49-F238E27FC236}">
                    <a16:creationId xmlns:a16="http://schemas.microsoft.com/office/drawing/2014/main" id="{03872108-1F13-48CD-A756-875B6F26C9F3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EADC45A7-8222-4AAA-88B4-9ADBF561E667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4" cy="1111694"/>
              </a:xfrm>
              <a:prstGeom prst="ellipse">
                <a:avLst/>
              </a:prstGeom>
              <a:solidFill>
                <a:srgbClr val="0078D4"/>
              </a:solidFill>
              <a:ln w="12700">
                <a:gradFill>
                  <a:gsLst>
                    <a:gs pos="0">
                      <a:srgbClr val="0078D4"/>
                    </a:gs>
                    <a:gs pos="69000">
                      <a:srgbClr val="005A9F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chemeClr val="accent2">
                    <a:alpha val="20000"/>
                  </a:scheme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b</a:t>
                </a:r>
              </a:p>
            </p:txBody>
          </p:sp>
        </p:grpSp>
        <p:sp>
          <p:nvSpPr>
            <p:cNvPr id="209" name="Script_F03A" title="Icon of an unrolled document with writing on it">
              <a:extLst>
                <a:ext uri="{FF2B5EF4-FFF2-40B4-BE49-F238E27FC236}">
                  <a16:creationId xmlns:a16="http://schemas.microsoft.com/office/drawing/2014/main" id="{95BC01ED-6171-40FB-AACE-E2BC594601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79249" y="3574989"/>
              <a:ext cx="335540" cy="335700"/>
            </a:xfrm>
            <a:custGeom>
              <a:avLst/>
              <a:gdLst>
                <a:gd name="T0" fmla="*/ 2638 w 3768"/>
                <a:gd name="T1" fmla="*/ 3015 h 3768"/>
                <a:gd name="T2" fmla="*/ 2371 w 3768"/>
                <a:gd name="T3" fmla="*/ 3125 h 3768"/>
                <a:gd name="T4" fmla="*/ 2261 w 3768"/>
                <a:gd name="T5" fmla="*/ 3392 h 3768"/>
                <a:gd name="T6" fmla="*/ 2371 w 3768"/>
                <a:gd name="T7" fmla="*/ 3658 h 3768"/>
                <a:gd name="T8" fmla="*/ 2638 w 3768"/>
                <a:gd name="T9" fmla="*/ 3768 h 3768"/>
                <a:gd name="T10" fmla="*/ 377 w 3768"/>
                <a:gd name="T11" fmla="*/ 3768 h 3768"/>
                <a:gd name="T12" fmla="*/ 110 w 3768"/>
                <a:gd name="T13" fmla="*/ 3658 h 3768"/>
                <a:gd name="T14" fmla="*/ 0 w 3768"/>
                <a:gd name="T15" fmla="*/ 3392 h 3768"/>
                <a:gd name="T16" fmla="*/ 110 w 3768"/>
                <a:gd name="T17" fmla="*/ 3125 h 3768"/>
                <a:gd name="T18" fmla="*/ 377 w 3768"/>
                <a:gd name="T19" fmla="*/ 3015 h 3768"/>
                <a:gd name="T20" fmla="*/ 2638 w 3768"/>
                <a:gd name="T21" fmla="*/ 3015 h 3768"/>
                <a:gd name="T22" fmla="*/ 3382 w 3768"/>
                <a:gd name="T23" fmla="*/ 0 h 3768"/>
                <a:gd name="T24" fmla="*/ 879 w 3768"/>
                <a:gd name="T25" fmla="*/ 0 h 3768"/>
                <a:gd name="T26" fmla="*/ 502 w 3768"/>
                <a:gd name="T27" fmla="*/ 377 h 3768"/>
                <a:gd name="T28" fmla="*/ 502 w 3768"/>
                <a:gd name="T29" fmla="*/ 3015 h 3768"/>
                <a:gd name="T30" fmla="*/ 3015 w 3768"/>
                <a:gd name="T31" fmla="*/ 753 h 3768"/>
                <a:gd name="T32" fmla="*/ 3392 w 3768"/>
                <a:gd name="T33" fmla="*/ 753 h 3768"/>
                <a:gd name="T34" fmla="*/ 3768 w 3768"/>
                <a:gd name="T35" fmla="*/ 377 h 3768"/>
                <a:gd name="T36" fmla="*/ 3392 w 3768"/>
                <a:gd name="T37" fmla="*/ 0 h 3768"/>
                <a:gd name="T38" fmla="*/ 3015 w 3768"/>
                <a:gd name="T39" fmla="*/ 377 h 3768"/>
                <a:gd name="T40" fmla="*/ 3015 w 3768"/>
                <a:gd name="T41" fmla="*/ 2387 h 3768"/>
                <a:gd name="T42" fmla="*/ 3015 w 3768"/>
                <a:gd name="T43" fmla="*/ 2387 h 3768"/>
                <a:gd name="T44" fmla="*/ 3015 w 3768"/>
                <a:gd name="T45" fmla="*/ 3392 h 3768"/>
                <a:gd name="T46" fmla="*/ 377 w 3768"/>
                <a:gd name="T47" fmla="*/ 3768 h 3768"/>
                <a:gd name="T48" fmla="*/ 2638 w 3768"/>
                <a:gd name="T49" fmla="*/ 3768 h 3768"/>
                <a:gd name="T50" fmla="*/ 3015 w 3768"/>
                <a:gd name="T51" fmla="*/ 3392 h 3768"/>
                <a:gd name="T52" fmla="*/ 879 w 3768"/>
                <a:gd name="T53" fmla="*/ 753 h 3768"/>
                <a:gd name="T54" fmla="*/ 2638 w 3768"/>
                <a:gd name="T55" fmla="*/ 753 h 3768"/>
                <a:gd name="T56" fmla="*/ 879 w 3768"/>
                <a:gd name="T57" fmla="*/ 1256 h 3768"/>
                <a:gd name="T58" fmla="*/ 2638 w 3768"/>
                <a:gd name="T59" fmla="*/ 1256 h 3768"/>
                <a:gd name="T60" fmla="*/ 879 w 3768"/>
                <a:gd name="T61" fmla="*/ 1758 h 3768"/>
                <a:gd name="T62" fmla="*/ 2638 w 3768"/>
                <a:gd name="T63" fmla="*/ 1758 h 3768"/>
                <a:gd name="T64" fmla="*/ 879 w 3768"/>
                <a:gd name="T65" fmla="*/ 2261 h 3768"/>
                <a:gd name="T66" fmla="*/ 2638 w 3768"/>
                <a:gd name="T67" fmla="*/ 2261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68" h="3768">
                  <a:moveTo>
                    <a:pt x="2638" y="3015"/>
                  </a:moveTo>
                  <a:cubicBezTo>
                    <a:pt x="2534" y="3015"/>
                    <a:pt x="2439" y="3057"/>
                    <a:pt x="2371" y="3125"/>
                  </a:cubicBezTo>
                  <a:cubicBezTo>
                    <a:pt x="2303" y="3193"/>
                    <a:pt x="2261" y="3287"/>
                    <a:pt x="2261" y="3392"/>
                  </a:cubicBezTo>
                  <a:cubicBezTo>
                    <a:pt x="2261" y="3496"/>
                    <a:pt x="2303" y="3590"/>
                    <a:pt x="2371" y="3658"/>
                  </a:cubicBezTo>
                  <a:cubicBezTo>
                    <a:pt x="2439" y="3726"/>
                    <a:pt x="2534" y="3768"/>
                    <a:pt x="2638" y="3768"/>
                  </a:cubicBezTo>
                  <a:moveTo>
                    <a:pt x="377" y="3768"/>
                  </a:moveTo>
                  <a:cubicBezTo>
                    <a:pt x="272" y="3768"/>
                    <a:pt x="178" y="3726"/>
                    <a:pt x="110" y="3658"/>
                  </a:cubicBezTo>
                  <a:cubicBezTo>
                    <a:pt x="42" y="3590"/>
                    <a:pt x="0" y="3496"/>
                    <a:pt x="0" y="3392"/>
                  </a:cubicBezTo>
                  <a:cubicBezTo>
                    <a:pt x="0" y="3287"/>
                    <a:pt x="42" y="3193"/>
                    <a:pt x="110" y="3125"/>
                  </a:cubicBezTo>
                  <a:cubicBezTo>
                    <a:pt x="178" y="3057"/>
                    <a:pt x="272" y="3015"/>
                    <a:pt x="377" y="3015"/>
                  </a:cubicBezTo>
                  <a:cubicBezTo>
                    <a:pt x="2638" y="3015"/>
                    <a:pt x="2638" y="3015"/>
                    <a:pt x="2638" y="3015"/>
                  </a:cubicBezTo>
                  <a:moveTo>
                    <a:pt x="3382" y="0"/>
                  </a:moveTo>
                  <a:cubicBezTo>
                    <a:pt x="879" y="0"/>
                    <a:pt x="879" y="0"/>
                    <a:pt x="879" y="0"/>
                  </a:cubicBezTo>
                  <a:cubicBezTo>
                    <a:pt x="671" y="0"/>
                    <a:pt x="502" y="168"/>
                    <a:pt x="502" y="377"/>
                  </a:cubicBezTo>
                  <a:cubicBezTo>
                    <a:pt x="502" y="3015"/>
                    <a:pt x="502" y="3015"/>
                    <a:pt x="502" y="3015"/>
                  </a:cubicBezTo>
                  <a:moveTo>
                    <a:pt x="3015" y="753"/>
                  </a:moveTo>
                  <a:cubicBezTo>
                    <a:pt x="3392" y="753"/>
                    <a:pt x="3392" y="753"/>
                    <a:pt x="3392" y="753"/>
                  </a:cubicBezTo>
                  <a:cubicBezTo>
                    <a:pt x="3600" y="753"/>
                    <a:pt x="3768" y="585"/>
                    <a:pt x="3768" y="377"/>
                  </a:cubicBezTo>
                  <a:cubicBezTo>
                    <a:pt x="3768" y="168"/>
                    <a:pt x="3600" y="0"/>
                    <a:pt x="3392" y="0"/>
                  </a:cubicBezTo>
                  <a:cubicBezTo>
                    <a:pt x="3183" y="0"/>
                    <a:pt x="3015" y="168"/>
                    <a:pt x="3015" y="377"/>
                  </a:cubicBezTo>
                  <a:cubicBezTo>
                    <a:pt x="3015" y="2387"/>
                    <a:pt x="3015" y="2387"/>
                    <a:pt x="3015" y="2387"/>
                  </a:cubicBezTo>
                  <a:moveTo>
                    <a:pt x="3015" y="2387"/>
                  </a:moveTo>
                  <a:cubicBezTo>
                    <a:pt x="3015" y="3392"/>
                    <a:pt x="3015" y="3392"/>
                    <a:pt x="3015" y="3392"/>
                  </a:cubicBezTo>
                  <a:moveTo>
                    <a:pt x="377" y="3768"/>
                  </a:moveTo>
                  <a:cubicBezTo>
                    <a:pt x="2638" y="3768"/>
                    <a:pt x="2638" y="3768"/>
                    <a:pt x="2638" y="3768"/>
                  </a:cubicBezTo>
                  <a:cubicBezTo>
                    <a:pt x="2846" y="3768"/>
                    <a:pt x="3015" y="3600"/>
                    <a:pt x="3015" y="3392"/>
                  </a:cubicBezTo>
                  <a:moveTo>
                    <a:pt x="879" y="753"/>
                  </a:moveTo>
                  <a:cubicBezTo>
                    <a:pt x="2638" y="753"/>
                    <a:pt x="2638" y="753"/>
                    <a:pt x="2638" y="753"/>
                  </a:cubicBezTo>
                  <a:moveTo>
                    <a:pt x="879" y="1256"/>
                  </a:moveTo>
                  <a:cubicBezTo>
                    <a:pt x="2638" y="1256"/>
                    <a:pt x="2638" y="1256"/>
                    <a:pt x="2638" y="1256"/>
                  </a:cubicBezTo>
                  <a:moveTo>
                    <a:pt x="879" y="1758"/>
                  </a:moveTo>
                  <a:cubicBezTo>
                    <a:pt x="2638" y="1758"/>
                    <a:pt x="2638" y="1758"/>
                    <a:pt x="2638" y="1758"/>
                  </a:cubicBezTo>
                  <a:moveTo>
                    <a:pt x="879" y="2261"/>
                  </a:moveTo>
                  <a:cubicBezTo>
                    <a:pt x="2638" y="2261"/>
                    <a:pt x="2638" y="2261"/>
                    <a:pt x="2638" y="226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FB17C371-9B2F-4A35-A2E5-15B6CE4FFE29}"/>
              </a:ext>
            </a:extLst>
          </p:cNvPr>
          <p:cNvSpPr txBox="1"/>
          <p:nvPr/>
        </p:nvSpPr>
        <p:spPr>
          <a:xfrm>
            <a:off x="7126978" y="4265912"/>
            <a:ext cx="463268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Social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FD67AAE-CFA4-4F88-8BCF-C3911CE49074}"/>
              </a:ext>
            </a:extLst>
          </p:cNvPr>
          <p:cNvGrpSpPr>
            <a:grpSpLocks noChangeAspect="1"/>
          </p:cNvGrpSpPr>
          <p:nvPr/>
        </p:nvGrpSpPr>
        <p:grpSpPr>
          <a:xfrm>
            <a:off x="6902749" y="4552222"/>
            <a:ext cx="911728" cy="911727"/>
            <a:chOff x="7022263" y="4834081"/>
            <a:chExt cx="1002901" cy="1002900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4E7CEDF3-E27D-4DAD-BC91-53B655C8CF0E}"/>
                </a:ext>
              </a:extLst>
            </p:cNvPr>
            <p:cNvGrpSpPr/>
            <p:nvPr/>
          </p:nvGrpSpPr>
          <p:grpSpPr>
            <a:xfrm>
              <a:off x="7022263" y="4834081"/>
              <a:ext cx="1002901" cy="1002900"/>
              <a:chOff x="7123732" y="4194785"/>
              <a:chExt cx="1111695" cy="1111694"/>
            </a:xfrm>
          </p:grpSpPr>
          <p:sp useBgFill="1">
            <p:nvSpPr>
              <p:cNvPr id="200" name="Oval 199">
                <a:extLst>
                  <a:ext uri="{FF2B5EF4-FFF2-40B4-BE49-F238E27FC236}">
                    <a16:creationId xmlns:a16="http://schemas.microsoft.com/office/drawing/2014/main" id="{0C7D9756-8E1E-4F30-9B62-C00306DE5D65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2A8E98CF-5314-4B28-9F13-9B0FA4627D56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rgbClr val="002050"/>
              </a:solidFill>
              <a:ln w="12700">
                <a:gradFill>
                  <a:gsLst>
                    <a:gs pos="0">
                      <a:srgbClr val="002050"/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rgbClr val="000000">
                    <a:alpha val="25000"/>
                  </a:srgb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d</a:t>
                </a:r>
              </a:p>
            </p:txBody>
          </p:sp>
        </p:grpSp>
        <p:sp>
          <p:nvSpPr>
            <p:cNvPr id="199" name="speech_5" title="Icon of two overlapping chat bubbles">
              <a:extLst>
                <a:ext uri="{FF2B5EF4-FFF2-40B4-BE49-F238E27FC236}">
                  <a16:creationId xmlns:a16="http://schemas.microsoft.com/office/drawing/2014/main" id="{DEE40C83-4515-458E-972C-6F6D8CD5745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11082" y="5194677"/>
              <a:ext cx="425262" cy="332509"/>
            </a:xfrm>
            <a:custGeom>
              <a:avLst/>
              <a:gdLst>
                <a:gd name="T0" fmla="*/ 167 w 243"/>
                <a:gd name="T1" fmla="*/ 56 h 190"/>
                <a:gd name="T2" fmla="*/ 167 w 243"/>
                <a:gd name="T3" fmla="*/ 114 h 190"/>
                <a:gd name="T4" fmla="*/ 60 w 243"/>
                <a:gd name="T5" fmla="*/ 114 h 190"/>
                <a:gd name="T6" fmla="*/ 21 w 243"/>
                <a:gd name="T7" fmla="*/ 155 h 190"/>
                <a:gd name="T8" fmla="*/ 21 w 243"/>
                <a:gd name="T9" fmla="*/ 114 h 190"/>
                <a:gd name="T10" fmla="*/ 0 w 243"/>
                <a:gd name="T11" fmla="*/ 114 h 190"/>
                <a:gd name="T12" fmla="*/ 0 w 243"/>
                <a:gd name="T13" fmla="*/ 0 h 190"/>
                <a:gd name="T14" fmla="*/ 167 w 243"/>
                <a:gd name="T15" fmla="*/ 0 h 190"/>
                <a:gd name="T16" fmla="*/ 167 w 243"/>
                <a:gd name="T17" fmla="*/ 56 h 190"/>
                <a:gd name="T18" fmla="*/ 77 w 243"/>
                <a:gd name="T19" fmla="*/ 114 h 190"/>
                <a:gd name="T20" fmla="*/ 77 w 243"/>
                <a:gd name="T21" fmla="*/ 150 h 190"/>
                <a:gd name="T22" fmla="*/ 183 w 243"/>
                <a:gd name="T23" fmla="*/ 150 h 190"/>
                <a:gd name="T24" fmla="*/ 222 w 243"/>
                <a:gd name="T25" fmla="*/ 190 h 190"/>
                <a:gd name="T26" fmla="*/ 222 w 243"/>
                <a:gd name="T27" fmla="*/ 150 h 190"/>
                <a:gd name="T28" fmla="*/ 243 w 243"/>
                <a:gd name="T29" fmla="*/ 150 h 190"/>
                <a:gd name="T30" fmla="*/ 243 w 243"/>
                <a:gd name="T31" fmla="*/ 36 h 190"/>
                <a:gd name="T32" fmla="*/ 167 w 243"/>
                <a:gd name="T33" fmla="*/ 3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190">
                  <a:moveTo>
                    <a:pt x="167" y="56"/>
                  </a:moveTo>
                  <a:lnTo>
                    <a:pt x="167" y="114"/>
                  </a:lnTo>
                  <a:lnTo>
                    <a:pt x="60" y="114"/>
                  </a:lnTo>
                  <a:lnTo>
                    <a:pt x="21" y="155"/>
                  </a:lnTo>
                  <a:lnTo>
                    <a:pt x="2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56"/>
                  </a:lnTo>
                  <a:moveTo>
                    <a:pt x="77" y="114"/>
                  </a:moveTo>
                  <a:lnTo>
                    <a:pt x="77" y="150"/>
                  </a:lnTo>
                  <a:lnTo>
                    <a:pt x="183" y="150"/>
                  </a:lnTo>
                  <a:lnTo>
                    <a:pt x="222" y="190"/>
                  </a:lnTo>
                  <a:lnTo>
                    <a:pt x="222" y="150"/>
                  </a:lnTo>
                  <a:lnTo>
                    <a:pt x="243" y="150"/>
                  </a:lnTo>
                  <a:lnTo>
                    <a:pt x="243" y="36"/>
                  </a:lnTo>
                  <a:lnTo>
                    <a:pt x="167" y="3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E68874CC-5146-41FA-9887-BC5C86A66012}"/>
              </a:ext>
            </a:extLst>
          </p:cNvPr>
          <p:cNvSpPr txBox="1"/>
          <p:nvPr/>
        </p:nvSpPr>
        <p:spPr>
          <a:xfrm>
            <a:off x="4709154" y="4265912"/>
            <a:ext cx="248465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spc="3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I</a:t>
            </a:r>
            <a:r>
              <a:rPr lang="en-US" sz="1400" spc="-3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o</a:t>
            </a: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6CC8EB-4FFB-411E-8108-F7058264CD1E}"/>
              </a:ext>
            </a:extLst>
          </p:cNvPr>
          <p:cNvGrpSpPr/>
          <p:nvPr/>
        </p:nvGrpSpPr>
        <p:grpSpPr>
          <a:xfrm>
            <a:off x="4377522" y="4552222"/>
            <a:ext cx="911728" cy="911727"/>
            <a:chOff x="4377522" y="4552222"/>
            <a:chExt cx="911728" cy="911727"/>
          </a:xfrm>
        </p:grpSpPr>
        <p:sp useBgFill="1">
          <p:nvSpPr>
            <p:cNvPr id="167" name="Oval 166">
              <a:extLst>
                <a:ext uri="{FF2B5EF4-FFF2-40B4-BE49-F238E27FC236}">
                  <a16:creationId xmlns:a16="http://schemas.microsoft.com/office/drawing/2014/main" id="{9AF12802-268A-4655-B067-818DFD48F645}"/>
                </a:ext>
              </a:extLst>
            </p:cNvPr>
            <p:cNvSpPr/>
            <p:nvPr/>
          </p:nvSpPr>
          <p:spPr bwMode="auto">
            <a:xfrm>
              <a:off x="4377522" y="4552222"/>
              <a:ext cx="911728" cy="91172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41300" dist="114300" dir="2700000" sx="101000" sy="101000" algn="tl" rotWithShape="0">
                <a:schemeClr val="tx1">
                  <a:lumMod val="75000"/>
                  <a:lumOff val="25000"/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noFill/>
                <a:cs typeface="Segoe UI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CA77C9-5181-4495-AB04-32E4BE0DFF81}"/>
                </a:ext>
              </a:extLst>
            </p:cNvPr>
            <p:cNvGrpSpPr/>
            <p:nvPr/>
          </p:nvGrpSpPr>
          <p:grpSpPr>
            <a:xfrm>
              <a:off x="4377522" y="4552222"/>
              <a:ext cx="911727" cy="911727"/>
              <a:chOff x="4377522" y="4552222"/>
              <a:chExt cx="911727" cy="911727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A2B84783-133B-4C37-ACDC-2C28FA9C3186}"/>
                  </a:ext>
                </a:extLst>
              </p:cNvPr>
              <p:cNvSpPr/>
              <p:nvPr/>
            </p:nvSpPr>
            <p:spPr bwMode="auto">
              <a:xfrm>
                <a:off x="4377522" y="4552222"/>
                <a:ext cx="911727" cy="911727"/>
              </a:xfrm>
              <a:prstGeom prst="ellipse">
                <a:avLst/>
              </a:prstGeom>
              <a:solidFill>
                <a:srgbClr val="0078D4"/>
              </a:solidFill>
              <a:ln w="12700">
                <a:gradFill>
                  <a:gsLst>
                    <a:gs pos="0">
                      <a:srgbClr val="0078D4"/>
                    </a:gs>
                    <a:gs pos="69000">
                      <a:srgbClr val="005A9F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chemeClr val="accent2">
                    <a:alpha val="20000"/>
                  </a:scheme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c</a:t>
                </a:r>
              </a:p>
            </p:txBody>
          </p:sp>
          <p:sp>
            <p:nvSpPr>
              <p:cNvPr id="275" name="graph_9" title="Icon of a line chart with connected circles at varying points">
                <a:extLst>
                  <a:ext uri="{FF2B5EF4-FFF2-40B4-BE49-F238E27FC236}">
                    <a16:creationId xmlns:a16="http://schemas.microsoft.com/office/drawing/2014/main" id="{2B55210A-924A-4F8C-89DB-EB409CB6EEB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659741" y="4796177"/>
                <a:ext cx="405344" cy="365760"/>
              </a:xfrm>
              <a:custGeom>
                <a:avLst/>
                <a:gdLst>
                  <a:gd name="T0" fmla="*/ 352 w 352"/>
                  <a:gd name="T1" fmla="*/ 318 h 318"/>
                  <a:gd name="T2" fmla="*/ 0 w 352"/>
                  <a:gd name="T3" fmla="*/ 318 h 318"/>
                  <a:gd name="T4" fmla="*/ 0 w 352"/>
                  <a:gd name="T5" fmla="*/ 0 h 318"/>
                  <a:gd name="T6" fmla="*/ 266 w 352"/>
                  <a:gd name="T7" fmla="*/ 105 h 318"/>
                  <a:gd name="T8" fmla="*/ 286 w 352"/>
                  <a:gd name="T9" fmla="*/ 126 h 318"/>
                  <a:gd name="T10" fmla="*/ 307 w 352"/>
                  <a:gd name="T11" fmla="*/ 105 h 318"/>
                  <a:gd name="T12" fmla="*/ 286 w 352"/>
                  <a:gd name="T13" fmla="*/ 84 h 318"/>
                  <a:gd name="T14" fmla="*/ 266 w 352"/>
                  <a:gd name="T15" fmla="*/ 105 h 318"/>
                  <a:gd name="T16" fmla="*/ 57 w 352"/>
                  <a:gd name="T17" fmla="*/ 252 h 318"/>
                  <a:gd name="T18" fmla="*/ 100 w 352"/>
                  <a:gd name="T19" fmla="*/ 188 h 318"/>
                  <a:gd name="T20" fmla="*/ 200 w 352"/>
                  <a:gd name="T21" fmla="*/ 205 h 318"/>
                  <a:gd name="T22" fmla="*/ 134 w 352"/>
                  <a:gd name="T23" fmla="*/ 181 h 318"/>
                  <a:gd name="T24" fmla="*/ 236 w 352"/>
                  <a:gd name="T25" fmla="*/ 187 h 318"/>
                  <a:gd name="T26" fmla="*/ 276 w 352"/>
                  <a:gd name="T27" fmla="*/ 123 h 318"/>
                  <a:gd name="T28" fmla="*/ 200 w 352"/>
                  <a:gd name="T29" fmla="*/ 201 h 318"/>
                  <a:gd name="T30" fmla="*/ 221 w 352"/>
                  <a:gd name="T31" fmla="*/ 222 h 318"/>
                  <a:gd name="T32" fmla="*/ 241 w 352"/>
                  <a:gd name="T33" fmla="*/ 201 h 318"/>
                  <a:gd name="T34" fmla="*/ 221 w 352"/>
                  <a:gd name="T35" fmla="*/ 180 h 318"/>
                  <a:gd name="T36" fmla="*/ 200 w 352"/>
                  <a:gd name="T37" fmla="*/ 201 h 318"/>
                  <a:gd name="T38" fmla="*/ 200 w 352"/>
                  <a:gd name="T39" fmla="*/ 201 h 318"/>
                  <a:gd name="T40" fmla="*/ 94 w 352"/>
                  <a:gd name="T41" fmla="*/ 174 h 318"/>
                  <a:gd name="T42" fmla="*/ 115 w 352"/>
                  <a:gd name="T43" fmla="*/ 194 h 318"/>
                  <a:gd name="T44" fmla="*/ 136 w 352"/>
                  <a:gd name="T45" fmla="*/ 174 h 318"/>
                  <a:gd name="T46" fmla="*/ 115 w 352"/>
                  <a:gd name="T47" fmla="*/ 153 h 318"/>
                  <a:gd name="T48" fmla="*/ 94 w 352"/>
                  <a:gd name="T49" fmla="*/ 174 h 318"/>
                  <a:gd name="T50" fmla="*/ 94 w 352"/>
                  <a:gd name="T51" fmla="*/ 174 h 318"/>
                  <a:gd name="T52" fmla="*/ 25 w 352"/>
                  <a:gd name="T53" fmla="*/ 269 h 318"/>
                  <a:gd name="T54" fmla="*/ 46 w 352"/>
                  <a:gd name="T55" fmla="*/ 289 h 318"/>
                  <a:gd name="T56" fmla="*/ 66 w 352"/>
                  <a:gd name="T57" fmla="*/ 269 h 318"/>
                  <a:gd name="T58" fmla="*/ 46 w 352"/>
                  <a:gd name="T59" fmla="*/ 248 h 318"/>
                  <a:gd name="T60" fmla="*/ 25 w 352"/>
                  <a:gd name="T61" fmla="*/ 269 h 318"/>
                  <a:gd name="T62" fmla="*/ 25 w 352"/>
                  <a:gd name="T63" fmla="*/ 26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2" h="318">
                    <a:moveTo>
                      <a:pt x="352" y="318"/>
                    </a:moveTo>
                    <a:cubicBezTo>
                      <a:pt x="0" y="318"/>
                      <a:pt x="0" y="318"/>
                      <a:pt x="0" y="318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266" y="105"/>
                    </a:moveTo>
                    <a:cubicBezTo>
                      <a:pt x="266" y="116"/>
                      <a:pt x="275" y="126"/>
                      <a:pt x="286" y="126"/>
                    </a:cubicBezTo>
                    <a:cubicBezTo>
                      <a:pt x="298" y="126"/>
                      <a:pt x="307" y="116"/>
                      <a:pt x="307" y="105"/>
                    </a:cubicBezTo>
                    <a:cubicBezTo>
                      <a:pt x="307" y="93"/>
                      <a:pt x="298" y="84"/>
                      <a:pt x="286" y="84"/>
                    </a:cubicBezTo>
                    <a:cubicBezTo>
                      <a:pt x="275" y="84"/>
                      <a:pt x="266" y="93"/>
                      <a:pt x="266" y="105"/>
                    </a:cubicBezTo>
                    <a:close/>
                    <a:moveTo>
                      <a:pt x="57" y="252"/>
                    </a:moveTo>
                    <a:cubicBezTo>
                      <a:pt x="100" y="188"/>
                      <a:pt x="100" y="188"/>
                      <a:pt x="100" y="188"/>
                    </a:cubicBezTo>
                    <a:moveTo>
                      <a:pt x="200" y="205"/>
                    </a:moveTo>
                    <a:cubicBezTo>
                      <a:pt x="134" y="181"/>
                      <a:pt x="134" y="181"/>
                      <a:pt x="134" y="181"/>
                    </a:cubicBezTo>
                    <a:moveTo>
                      <a:pt x="236" y="187"/>
                    </a:moveTo>
                    <a:cubicBezTo>
                      <a:pt x="276" y="123"/>
                      <a:pt x="276" y="123"/>
                      <a:pt x="276" y="123"/>
                    </a:cubicBezTo>
                    <a:moveTo>
                      <a:pt x="200" y="201"/>
                    </a:moveTo>
                    <a:cubicBezTo>
                      <a:pt x="200" y="213"/>
                      <a:pt x="209" y="222"/>
                      <a:pt x="221" y="222"/>
                    </a:cubicBezTo>
                    <a:cubicBezTo>
                      <a:pt x="232" y="222"/>
                      <a:pt x="241" y="213"/>
                      <a:pt x="241" y="201"/>
                    </a:cubicBezTo>
                    <a:cubicBezTo>
                      <a:pt x="241" y="190"/>
                      <a:pt x="232" y="180"/>
                      <a:pt x="221" y="180"/>
                    </a:cubicBezTo>
                    <a:cubicBezTo>
                      <a:pt x="209" y="180"/>
                      <a:pt x="200" y="190"/>
                      <a:pt x="200" y="201"/>
                    </a:cubicBezTo>
                    <a:cubicBezTo>
                      <a:pt x="200" y="201"/>
                      <a:pt x="200" y="201"/>
                      <a:pt x="200" y="201"/>
                    </a:cubicBezTo>
                    <a:moveTo>
                      <a:pt x="94" y="174"/>
                    </a:moveTo>
                    <a:cubicBezTo>
                      <a:pt x="94" y="185"/>
                      <a:pt x="104" y="194"/>
                      <a:pt x="115" y="194"/>
                    </a:cubicBezTo>
                    <a:cubicBezTo>
                      <a:pt x="127" y="194"/>
                      <a:pt x="136" y="185"/>
                      <a:pt x="136" y="174"/>
                    </a:cubicBezTo>
                    <a:cubicBezTo>
                      <a:pt x="136" y="162"/>
                      <a:pt x="127" y="153"/>
                      <a:pt x="115" y="153"/>
                    </a:cubicBezTo>
                    <a:cubicBezTo>
                      <a:pt x="104" y="153"/>
                      <a:pt x="94" y="162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moveTo>
                      <a:pt x="25" y="269"/>
                    </a:moveTo>
                    <a:cubicBezTo>
                      <a:pt x="25" y="280"/>
                      <a:pt x="34" y="289"/>
                      <a:pt x="46" y="289"/>
                    </a:cubicBezTo>
                    <a:cubicBezTo>
                      <a:pt x="57" y="289"/>
                      <a:pt x="66" y="280"/>
                      <a:pt x="66" y="269"/>
                    </a:cubicBezTo>
                    <a:cubicBezTo>
                      <a:pt x="66" y="257"/>
                      <a:pt x="57" y="248"/>
                      <a:pt x="46" y="248"/>
                    </a:cubicBezTo>
                    <a:cubicBezTo>
                      <a:pt x="34" y="248"/>
                      <a:pt x="25" y="257"/>
                      <a:pt x="25" y="269"/>
                    </a:cubicBezTo>
                    <a:cubicBezTo>
                      <a:pt x="25" y="269"/>
                      <a:pt x="25" y="269"/>
                      <a:pt x="25" y="269"/>
                    </a:cubicBezTo>
                  </a:path>
                </a:pathLst>
              </a:custGeom>
              <a:no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E4C86128-1331-46AD-B8B7-2934B6CD6492}"/>
              </a:ext>
            </a:extLst>
          </p:cNvPr>
          <p:cNvSpPr txBox="1"/>
          <p:nvPr/>
        </p:nvSpPr>
        <p:spPr>
          <a:xfrm>
            <a:off x="3399587" y="2995786"/>
            <a:ext cx="900246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Advertising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45945C0-C1D8-4056-B280-5A1C7CE65DF1}"/>
              </a:ext>
            </a:extLst>
          </p:cNvPr>
          <p:cNvGrpSpPr>
            <a:grpSpLocks noChangeAspect="1"/>
          </p:cNvGrpSpPr>
          <p:nvPr/>
        </p:nvGrpSpPr>
        <p:grpSpPr>
          <a:xfrm>
            <a:off x="3391154" y="3286975"/>
            <a:ext cx="911728" cy="911727"/>
            <a:chOff x="8051292" y="3276971"/>
            <a:chExt cx="1002901" cy="1002900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918B41E-3843-40BA-9209-334F90C156F6}"/>
                </a:ext>
              </a:extLst>
            </p:cNvPr>
            <p:cNvGrpSpPr/>
            <p:nvPr/>
          </p:nvGrpSpPr>
          <p:grpSpPr>
            <a:xfrm>
              <a:off x="8051292" y="3276971"/>
              <a:ext cx="1002901" cy="1002900"/>
              <a:chOff x="7123732" y="4194785"/>
              <a:chExt cx="1111695" cy="1111694"/>
            </a:xfrm>
          </p:grpSpPr>
          <p:sp useBgFill="1"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689A16A-C61E-4E44-8ABB-945D807FE1AA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CC5073EC-6F6C-42B9-90EF-186606E28B10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4" cy="1111694"/>
              </a:xfrm>
              <a:prstGeom prst="ellipse">
                <a:avLst/>
              </a:prstGeom>
              <a:solidFill>
                <a:srgbClr val="002050"/>
              </a:solidFill>
              <a:ln w="12700">
                <a:gradFill>
                  <a:gsLst>
                    <a:gs pos="0">
                      <a:srgbClr val="002050"/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rgbClr val="000000">
                    <a:alpha val="25000"/>
                  </a:srgb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e</a:t>
                </a:r>
              </a:p>
            </p:txBody>
          </p:sp>
        </p:grpSp>
        <p:sp>
          <p:nvSpPr>
            <p:cNvPr id="218" name="megaphone" title="Icon of a megaphone">
              <a:extLst>
                <a:ext uri="{FF2B5EF4-FFF2-40B4-BE49-F238E27FC236}">
                  <a16:creationId xmlns:a16="http://schemas.microsoft.com/office/drawing/2014/main" id="{FF117340-DED5-42C2-95A0-2957AD58817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7002" y="3651942"/>
              <a:ext cx="411480" cy="252958"/>
            </a:xfrm>
            <a:custGeom>
              <a:avLst/>
              <a:gdLst>
                <a:gd name="T0" fmla="*/ 0 w 338"/>
                <a:gd name="T1" fmla="*/ 60 h 205"/>
                <a:gd name="T2" fmla="*/ 338 w 338"/>
                <a:gd name="T3" fmla="*/ 0 h 205"/>
                <a:gd name="T4" fmla="*/ 338 w 338"/>
                <a:gd name="T5" fmla="*/ 186 h 205"/>
                <a:gd name="T6" fmla="*/ 0 w 338"/>
                <a:gd name="T7" fmla="*/ 126 h 205"/>
                <a:gd name="T8" fmla="*/ 0 w 338"/>
                <a:gd name="T9" fmla="*/ 60 h 205"/>
                <a:gd name="T10" fmla="*/ 94 w 338"/>
                <a:gd name="T11" fmla="*/ 143 h 205"/>
                <a:gd name="T12" fmla="*/ 91 w 338"/>
                <a:gd name="T13" fmla="*/ 160 h 205"/>
                <a:gd name="T14" fmla="*/ 136 w 338"/>
                <a:gd name="T15" fmla="*/ 205 h 205"/>
                <a:gd name="T16" fmla="*/ 181 w 338"/>
                <a:gd name="T17" fmla="*/ 15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8" h="205">
                  <a:moveTo>
                    <a:pt x="0" y="6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338" y="186"/>
                    <a:pt x="338" y="186"/>
                    <a:pt x="338" y="186"/>
                  </a:cubicBezTo>
                  <a:cubicBezTo>
                    <a:pt x="0" y="126"/>
                    <a:pt x="0" y="126"/>
                    <a:pt x="0" y="126"/>
                  </a:cubicBezTo>
                  <a:lnTo>
                    <a:pt x="0" y="60"/>
                  </a:lnTo>
                  <a:close/>
                  <a:moveTo>
                    <a:pt x="94" y="143"/>
                  </a:moveTo>
                  <a:cubicBezTo>
                    <a:pt x="92" y="148"/>
                    <a:pt x="91" y="154"/>
                    <a:pt x="91" y="160"/>
                  </a:cubicBezTo>
                  <a:cubicBezTo>
                    <a:pt x="91" y="185"/>
                    <a:pt x="111" y="205"/>
                    <a:pt x="136" y="205"/>
                  </a:cubicBezTo>
                  <a:cubicBezTo>
                    <a:pt x="161" y="205"/>
                    <a:pt x="181" y="183"/>
                    <a:pt x="181" y="158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9086871-5619-484A-8062-76997AEF8034}"/>
              </a:ext>
            </a:extLst>
          </p:cNvPr>
          <p:cNvSpPr txBox="1"/>
          <p:nvPr/>
        </p:nvSpPr>
        <p:spPr>
          <a:xfrm>
            <a:off x="4338604" y="1676706"/>
            <a:ext cx="989566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Mobile/Web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8452903-1C4B-4134-82D2-E62DB1F42EE0}"/>
              </a:ext>
            </a:extLst>
          </p:cNvPr>
          <p:cNvGrpSpPr>
            <a:grpSpLocks noChangeAspect="1"/>
          </p:cNvGrpSpPr>
          <p:nvPr/>
        </p:nvGrpSpPr>
        <p:grpSpPr>
          <a:xfrm>
            <a:off x="4377523" y="1971403"/>
            <a:ext cx="911728" cy="911727"/>
            <a:chOff x="4166836" y="1719862"/>
            <a:chExt cx="1002901" cy="100290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271173BC-5F45-4D07-9714-D8C8D90CE634}"/>
                </a:ext>
              </a:extLst>
            </p:cNvPr>
            <p:cNvSpPr/>
            <p:nvPr/>
          </p:nvSpPr>
          <p:spPr bwMode="auto">
            <a:xfrm>
              <a:off x="4166836" y="1719862"/>
              <a:ext cx="1002901" cy="10029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41300" dist="114300" dir="2700000" sx="101000" sy="101000" algn="tl" rotWithShape="0">
                <a:schemeClr val="tx1">
                  <a:lumMod val="75000"/>
                  <a:lumOff val="25000"/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noFill/>
                <a:cs typeface="Segoe UI" pitchFamily="34" charset="0"/>
              </a:endParaRP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3547FBC-E6B9-43BD-BF4C-76650D54B449}"/>
                </a:ext>
              </a:extLst>
            </p:cNvPr>
            <p:cNvGrpSpPr/>
            <p:nvPr/>
          </p:nvGrpSpPr>
          <p:grpSpPr>
            <a:xfrm>
              <a:off x="4166836" y="1719862"/>
              <a:ext cx="1002900" cy="1002900"/>
              <a:chOff x="4166836" y="1610134"/>
              <a:chExt cx="1002900" cy="1002900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024AF60C-1827-4BE3-8AFD-1C5C0A3CA78C}"/>
                  </a:ext>
                </a:extLst>
              </p:cNvPr>
              <p:cNvSpPr/>
              <p:nvPr/>
            </p:nvSpPr>
            <p:spPr bwMode="auto">
              <a:xfrm>
                <a:off x="4166836" y="1610134"/>
                <a:ext cx="1002900" cy="1002900"/>
              </a:xfrm>
              <a:prstGeom prst="ellipse">
                <a:avLst/>
              </a:prstGeom>
              <a:solidFill>
                <a:srgbClr val="0078D4"/>
              </a:solidFill>
              <a:ln w="12700">
                <a:gradFill>
                  <a:gsLst>
                    <a:gs pos="0">
                      <a:srgbClr val="0078D4"/>
                    </a:gs>
                    <a:gs pos="69000">
                      <a:srgbClr val="005A9F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chemeClr val="accent2">
                    <a:alpha val="20000"/>
                  </a:scheme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a</a:t>
                </a:r>
              </a:p>
            </p:txBody>
          </p:sp>
          <p:sp>
            <p:nvSpPr>
              <p:cNvPr id="189" name="Touchscreen" title="Icon of a closed hand with one finger touching a screen">
                <a:extLst>
                  <a:ext uri="{FF2B5EF4-FFF2-40B4-BE49-F238E27FC236}">
                    <a16:creationId xmlns:a16="http://schemas.microsoft.com/office/drawing/2014/main" id="{70C64136-FA11-4D48-8068-481F1C0E6CE0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461374" y="1941968"/>
                <a:ext cx="413824" cy="388000"/>
              </a:xfrm>
              <a:custGeom>
                <a:avLst/>
                <a:gdLst>
                  <a:gd name="T0" fmla="*/ 1917 w 3772"/>
                  <a:gd name="T1" fmla="*/ 1791 h 3535"/>
                  <a:gd name="T2" fmla="*/ 1917 w 3772"/>
                  <a:gd name="T3" fmla="*/ 1985 h 3535"/>
                  <a:gd name="T4" fmla="*/ 1917 w 3772"/>
                  <a:gd name="T5" fmla="*/ 1123 h 3535"/>
                  <a:gd name="T6" fmla="*/ 1745 w 3772"/>
                  <a:gd name="T7" fmla="*/ 951 h 3535"/>
                  <a:gd name="T8" fmla="*/ 1573 w 3772"/>
                  <a:gd name="T9" fmla="*/ 1123 h 3535"/>
                  <a:gd name="T10" fmla="*/ 1573 w 3772"/>
                  <a:gd name="T11" fmla="*/ 1135 h 3535"/>
                  <a:gd name="T12" fmla="*/ 1573 w 3772"/>
                  <a:gd name="T13" fmla="*/ 2527 h 3535"/>
                  <a:gd name="T14" fmla="*/ 1469 w 3772"/>
                  <a:gd name="T15" fmla="*/ 2569 h 3535"/>
                  <a:gd name="T16" fmla="*/ 1282 w 3772"/>
                  <a:gd name="T17" fmla="*/ 2383 h 3535"/>
                  <a:gd name="T18" fmla="*/ 1023 w 3772"/>
                  <a:gd name="T19" fmla="*/ 2383 h 3535"/>
                  <a:gd name="T20" fmla="*/ 1023 w 3772"/>
                  <a:gd name="T21" fmla="*/ 2641 h 3535"/>
                  <a:gd name="T22" fmla="*/ 1659 w 3772"/>
                  <a:gd name="T23" fmla="*/ 3277 h 3535"/>
                  <a:gd name="T24" fmla="*/ 2262 w 3772"/>
                  <a:gd name="T25" fmla="*/ 3535 h 3535"/>
                  <a:gd name="T26" fmla="*/ 2951 w 3772"/>
                  <a:gd name="T27" fmla="*/ 2846 h 3535"/>
                  <a:gd name="T28" fmla="*/ 2951 w 3772"/>
                  <a:gd name="T29" fmla="*/ 2184 h 3535"/>
                  <a:gd name="T30" fmla="*/ 2820 w 3772"/>
                  <a:gd name="T31" fmla="*/ 2017 h 3535"/>
                  <a:gd name="T32" fmla="*/ 1917 w 3772"/>
                  <a:gd name="T33" fmla="*/ 1791 h 3535"/>
                  <a:gd name="T34" fmla="*/ 1917 w 3772"/>
                  <a:gd name="T35" fmla="*/ 1123 h 3535"/>
                  <a:gd name="T36" fmla="*/ 1917 w 3772"/>
                  <a:gd name="T37" fmla="*/ 1602 h 3535"/>
                  <a:gd name="T38" fmla="*/ 2254 w 3772"/>
                  <a:gd name="T39" fmla="*/ 1123 h 3535"/>
                  <a:gd name="T40" fmla="*/ 1744 w 3772"/>
                  <a:gd name="T41" fmla="*/ 614 h 3535"/>
                  <a:gd name="T42" fmla="*/ 1235 w 3772"/>
                  <a:gd name="T43" fmla="*/ 1123 h 3535"/>
                  <a:gd name="T44" fmla="*/ 1573 w 3772"/>
                  <a:gd name="T45" fmla="*/ 1603 h 3535"/>
                  <a:gd name="T46" fmla="*/ 2951 w 3772"/>
                  <a:gd name="T47" fmla="*/ 2672 h 3535"/>
                  <a:gd name="T48" fmla="*/ 3657 w 3772"/>
                  <a:gd name="T49" fmla="*/ 2672 h 3535"/>
                  <a:gd name="T50" fmla="*/ 3772 w 3772"/>
                  <a:gd name="T51" fmla="*/ 2557 h 3535"/>
                  <a:gd name="T52" fmla="*/ 3772 w 3772"/>
                  <a:gd name="T53" fmla="*/ 115 h 3535"/>
                  <a:gd name="T54" fmla="*/ 3657 w 3772"/>
                  <a:gd name="T55" fmla="*/ 0 h 3535"/>
                  <a:gd name="T56" fmla="*/ 115 w 3772"/>
                  <a:gd name="T57" fmla="*/ 0 h 3535"/>
                  <a:gd name="T58" fmla="*/ 0 w 3772"/>
                  <a:gd name="T59" fmla="*/ 115 h 3535"/>
                  <a:gd name="T60" fmla="*/ 0 w 3772"/>
                  <a:gd name="T61" fmla="*/ 2557 h 3535"/>
                  <a:gd name="T62" fmla="*/ 115 w 3772"/>
                  <a:gd name="T63" fmla="*/ 2672 h 3535"/>
                  <a:gd name="T64" fmla="*/ 1054 w 3772"/>
                  <a:gd name="T65" fmla="*/ 2672 h 3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72" h="3535">
                    <a:moveTo>
                      <a:pt x="1917" y="1791"/>
                    </a:moveTo>
                    <a:cubicBezTo>
                      <a:pt x="1917" y="1985"/>
                      <a:pt x="1917" y="1985"/>
                      <a:pt x="1917" y="1985"/>
                    </a:cubicBezTo>
                    <a:moveTo>
                      <a:pt x="1917" y="1123"/>
                    </a:moveTo>
                    <a:cubicBezTo>
                      <a:pt x="1917" y="1028"/>
                      <a:pt x="1840" y="951"/>
                      <a:pt x="1745" y="951"/>
                    </a:cubicBezTo>
                    <a:cubicBezTo>
                      <a:pt x="1650" y="951"/>
                      <a:pt x="1573" y="1028"/>
                      <a:pt x="1573" y="1123"/>
                    </a:cubicBezTo>
                    <a:cubicBezTo>
                      <a:pt x="1573" y="1123"/>
                      <a:pt x="1573" y="1127"/>
                      <a:pt x="1573" y="1135"/>
                    </a:cubicBezTo>
                    <a:cubicBezTo>
                      <a:pt x="1573" y="1252"/>
                      <a:pt x="1573" y="2194"/>
                      <a:pt x="1573" y="2527"/>
                    </a:cubicBezTo>
                    <a:cubicBezTo>
                      <a:pt x="1573" y="2581"/>
                      <a:pt x="1507" y="2608"/>
                      <a:pt x="1469" y="2569"/>
                    </a:cubicBezTo>
                    <a:cubicBezTo>
                      <a:pt x="1282" y="2383"/>
                      <a:pt x="1282" y="2383"/>
                      <a:pt x="1282" y="2383"/>
                    </a:cubicBezTo>
                    <a:cubicBezTo>
                      <a:pt x="1210" y="2311"/>
                      <a:pt x="1095" y="2311"/>
                      <a:pt x="1023" y="2383"/>
                    </a:cubicBezTo>
                    <a:cubicBezTo>
                      <a:pt x="952" y="2454"/>
                      <a:pt x="952" y="2570"/>
                      <a:pt x="1023" y="2641"/>
                    </a:cubicBezTo>
                    <a:cubicBezTo>
                      <a:pt x="1659" y="3277"/>
                      <a:pt x="1659" y="3277"/>
                      <a:pt x="1659" y="3277"/>
                    </a:cubicBezTo>
                    <a:cubicBezTo>
                      <a:pt x="1813" y="3436"/>
                      <a:pt x="2026" y="3535"/>
                      <a:pt x="2262" y="3535"/>
                    </a:cubicBezTo>
                    <a:cubicBezTo>
                      <a:pt x="2643" y="3535"/>
                      <a:pt x="2951" y="3227"/>
                      <a:pt x="2951" y="2846"/>
                    </a:cubicBezTo>
                    <a:cubicBezTo>
                      <a:pt x="2951" y="2184"/>
                      <a:pt x="2951" y="2184"/>
                      <a:pt x="2951" y="2184"/>
                    </a:cubicBezTo>
                    <a:cubicBezTo>
                      <a:pt x="2951" y="2105"/>
                      <a:pt x="2897" y="2036"/>
                      <a:pt x="2820" y="2017"/>
                    </a:cubicBezTo>
                    <a:cubicBezTo>
                      <a:pt x="1917" y="1791"/>
                      <a:pt x="1917" y="1791"/>
                      <a:pt x="1917" y="1791"/>
                    </a:cubicBezTo>
                    <a:lnTo>
                      <a:pt x="1917" y="1123"/>
                    </a:lnTo>
                    <a:close/>
                    <a:moveTo>
                      <a:pt x="1917" y="1602"/>
                    </a:moveTo>
                    <a:cubicBezTo>
                      <a:pt x="2114" y="1532"/>
                      <a:pt x="2254" y="1344"/>
                      <a:pt x="2254" y="1123"/>
                    </a:cubicBezTo>
                    <a:cubicBezTo>
                      <a:pt x="2254" y="842"/>
                      <a:pt x="2026" y="614"/>
                      <a:pt x="1744" y="614"/>
                    </a:cubicBezTo>
                    <a:cubicBezTo>
                      <a:pt x="1463" y="614"/>
                      <a:pt x="1235" y="842"/>
                      <a:pt x="1235" y="1123"/>
                    </a:cubicBezTo>
                    <a:cubicBezTo>
                      <a:pt x="1235" y="1344"/>
                      <a:pt x="1376" y="1532"/>
                      <a:pt x="1573" y="1603"/>
                    </a:cubicBezTo>
                    <a:moveTo>
                      <a:pt x="2951" y="2672"/>
                    </a:moveTo>
                    <a:cubicBezTo>
                      <a:pt x="3657" y="2672"/>
                      <a:pt x="3657" y="2672"/>
                      <a:pt x="3657" y="2672"/>
                    </a:cubicBezTo>
                    <a:cubicBezTo>
                      <a:pt x="3720" y="2672"/>
                      <a:pt x="3772" y="2621"/>
                      <a:pt x="3772" y="2557"/>
                    </a:cubicBezTo>
                    <a:cubicBezTo>
                      <a:pt x="3772" y="115"/>
                      <a:pt x="3772" y="115"/>
                      <a:pt x="3772" y="115"/>
                    </a:cubicBezTo>
                    <a:cubicBezTo>
                      <a:pt x="3772" y="51"/>
                      <a:pt x="3720" y="0"/>
                      <a:pt x="3657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5"/>
                    </a:cubicBezTo>
                    <a:cubicBezTo>
                      <a:pt x="0" y="2557"/>
                      <a:pt x="0" y="2557"/>
                      <a:pt x="0" y="2557"/>
                    </a:cubicBezTo>
                    <a:cubicBezTo>
                      <a:pt x="0" y="2621"/>
                      <a:pt x="51" y="2672"/>
                      <a:pt x="115" y="2672"/>
                    </a:cubicBezTo>
                    <a:cubicBezTo>
                      <a:pt x="1054" y="2672"/>
                      <a:pt x="1054" y="2672"/>
                      <a:pt x="1054" y="2672"/>
                    </a:cubicBezTo>
                  </a:path>
                </a:pathLst>
              </a:custGeom>
              <a:no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A20FEE-2F34-41F4-A3CC-3CC6E78B7216}"/>
              </a:ext>
            </a:extLst>
          </p:cNvPr>
          <p:cNvGrpSpPr/>
          <p:nvPr/>
        </p:nvGrpSpPr>
        <p:grpSpPr>
          <a:xfrm>
            <a:off x="5395158" y="3056341"/>
            <a:ext cx="1371603" cy="1371600"/>
            <a:chOff x="5395158" y="3056341"/>
            <a:chExt cx="1371603" cy="1371600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C91DE9ED-B11C-4426-8E29-F67492E6D8E5}"/>
                </a:ext>
              </a:extLst>
            </p:cNvPr>
            <p:cNvGrpSpPr/>
            <p:nvPr/>
          </p:nvGrpSpPr>
          <p:grpSpPr>
            <a:xfrm>
              <a:off x="5395158" y="3056341"/>
              <a:ext cx="1371603" cy="1371600"/>
              <a:chOff x="1921194" y="2616542"/>
              <a:chExt cx="1371603" cy="1371600"/>
            </a:xfrm>
          </p:grpSpPr>
          <p:sp useBgFill="1">
            <p:nvSpPr>
              <p:cNvPr id="196" name="Oval 195">
                <a:extLst>
                  <a:ext uri="{FF2B5EF4-FFF2-40B4-BE49-F238E27FC236}">
                    <a16:creationId xmlns:a16="http://schemas.microsoft.com/office/drawing/2014/main" id="{B12BF6AF-880C-4591-9A36-80A9D20CB861}"/>
                  </a:ext>
                </a:extLst>
              </p:cNvPr>
              <p:cNvSpPr/>
              <p:nvPr/>
            </p:nvSpPr>
            <p:spPr bwMode="auto">
              <a:xfrm>
                <a:off x="1921194" y="2616542"/>
                <a:ext cx="1371603" cy="13716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197" name="Oval 102">
                <a:extLst>
                  <a:ext uri="{FF2B5EF4-FFF2-40B4-BE49-F238E27FC236}">
                    <a16:creationId xmlns:a16="http://schemas.microsoft.com/office/drawing/2014/main" id="{9B161375-CF88-4C0E-8B3D-E97E36001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4" y="2616542"/>
                <a:ext cx="1371600" cy="1371600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noFill/>
                  <a:cs typeface="Segoe UI" pitchFamily="34" charset="0"/>
                </a:endParaRPr>
              </a:p>
            </p:txBody>
          </p:sp>
        </p:grpSp>
        <p:sp>
          <p:nvSpPr>
            <p:cNvPr id="504" name="boy" title="Icon of a man">
              <a:extLst>
                <a:ext uri="{FF2B5EF4-FFF2-40B4-BE49-F238E27FC236}">
                  <a16:creationId xmlns:a16="http://schemas.microsoft.com/office/drawing/2014/main" id="{FC20154D-ED02-4D2C-802F-061905C0707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65893" y="3462214"/>
              <a:ext cx="430132" cy="559854"/>
            </a:xfrm>
            <a:custGeom>
              <a:avLst/>
              <a:gdLst>
                <a:gd name="T0" fmla="*/ 27 w 261"/>
                <a:gd name="T1" fmla="*/ 104 h 339"/>
                <a:gd name="T2" fmla="*/ 131 w 261"/>
                <a:gd name="T3" fmla="*/ 0 h 339"/>
                <a:gd name="T4" fmla="*/ 235 w 261"/>
                <a:gd name="T5" fmla="*/ 104 h 339"/>
                <a:gd name="T6" fmla="*/ 131 w 261"/>
                <a:gd name="T7" fmla="*/ 208 h 339"/>
                <a:gd name="T8" fmla="*/ 27 w 261"/>
                <a:gd name="T9" fmla="*/ 104 h 339"/>
                <a:gd name="T10" fmla="*/ 261 w 261"/>
                <a:gd name="T11" fmla="*/ 339 h 339"/>
                <a:gd name="T12" fmla="*/ 131 w 261"/>
                <a:gd name="T13" fmla="*/ 208 h 339"/>
                <a:gd name="T14" fmla="*/ 0 w 261"/>
                <a:gd name="T15" fmla="*/ 339 h 339"/>
                <a:gd name="T16" fmla="*/ 74 w 261"/>
                <a:gd name="T17" fmla="*/ 221 h 339"/>
                <a:gd name="T18" fmla="*/ 131 w 261"/>
                <a:gd name="T19" fmla="*/ 274 h 339"/>
                <a:gd name="T20" fmla="*/ 187 w 261"/>
                <a:gd name="T21" fmla="*/ 22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" h="339">
                  <a:moveTo>
                    <a:pt x="27" y="104"/>
                  </a:moveTo>
                  <a:cubicBezTo>
                    <a:pt x="27" y="47"/>
                    <a:pt x="73" y="0"/>
                    <a:pt x="131" y="0"/>
                  </a:cubicBezTo>
                  <a:cubicBezTo>
                    <a:pt x="188" y="0"/>
                    <a:pt x="235" y="47"/>
                    <a:pt x="235" y="104"/>
                  </a:cubicBezTo>
                  <a:cubicBezTo>
                    <a:pt x="235" y="162"/>
                    <a:pt x="188" y="208"/>
                    <a:pt x="131" y="208"/>
                  </a:cubicBezTo>
                  <a:cubicBezTo>
                    <a:pt x="73" y="208"/>
                    <a:pt x="27" y="162"/>
                    <a:pt x="27" y="104"/>
                  </a:cubicBezTo>
                  <a:close/>
                  <a:moveTo>
                    <a:pt x="261" y="339"/>
                  </a:moveTo>
                  <a:cubicBezTo>
                    <a:pt x="261" y="267"/>
                    <a:pt x="203" y="208"/>
                    <a:pt x="131" y="208"/>
                  </a:cubicBezTo>
                  <a:cubicBezTo>
                    <a:pt x="59" y="208"/>
                    <a:pt x="0" y="267"/>
                    <a:pt x="0" y="339"/>
                  </a:cubicBezTo>
                  <a:moveTo>
                    <a:pt x="74" y="221"/>
                  </a:moveTo>
                  <a:cubicBezTo>
                    <a:pt x="131" y="274"/>
                    <a:pt x="131" y="274"/>
                    <a:pt x="131" y="274"/>
                  </a:cubicBezTo>
                  <a:cubicBezTo>
                    <a:pt x="187" y="221"/>
                    <a:pt x="187" y="221"/>
                    <a:pt x="187" y="221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692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10352 0.18842 " pathEditMode="relative" rAng="0" ptsTypes="AA">
                                      <p:cBhvr>
                                        <p:cTn id="9" dur="800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94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10352 0.18842 " pathEditMode="relative" rAng="0" ptsTypes="AA">
                                      <p:cBhvr>
                                        <p:cTn id="14" dur="800" spd="-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94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-4.07407E-6 L -0.10118 -0.18217 " pathEditMode="relative" rAng="0" ptsTypes="AA">
                                      <p:cBhvr>
                                        <p:cTn id="22" dur="8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91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-4.07407E-6 L -0.10118 -0.18217 " pathEditMode="relative" rAng="0" ptsTypes="AA">
                                      <p:cBhvr>
                                        <p:cTn id="27" dur="800" spd="-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912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3.33333E-6 L 0.18139 0.00023 " pathEditMode="relative" rAng="0" ptsTypes="AA">
                                      <p:cBhvr>
                                        <p:cTn id="35" dur="800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3.33333E-6 L 0.18139 0.00023 " pathEditMode="relative" rAng="0" ptsTypes="AA">
                                      <p:cBhvr>
                                        <p:cTn id="40" dur="800" spd="-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6 -4.07407E-6 L 0.10144 -0.18032 " pathEditMode="relative" rAng="0" ptsTypes="AA">
                                      <p:cBhvr>
                                        <p:cTn id="48" dur="8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902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6 -4.07407E-6 L 0.10144 -0.18032 " pathEditMode="relative" rAng="0" ptsTypes="AA">
                                      <p:cBhvr>
                                        <p:cTn id="53" dur="800" spd="-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902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4.81481E-6 L -0.10378 0.19259 " pathEditMode="relative" rAng="0" ptsTypes="AA">
                                      <p:cBhvr>
                                        <p:cTn id="61" dur="800" spd="-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963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4.81481E-6 L -0.10378 0.19259 " pathEditMode="relative" rAng="0" ptsTypes="AA">
                                      <p:cBhvr>
                                        <p:cTn id="66" dur="800" spd="-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963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4.79167E-6 -3.33333E-6 L -0.18451 -3.33333E-6 " pathEditMode="relative" rAng="0" ptsTypes="AA">
                                      <p:cBhvr>
                                        <p:cTn id="74" dur="8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4.16667E-6 1.11111E-6 L -0.1845 1.11111E-6 " pathEditMode="relative" rAng="0" ptsTypes="AA">
                                      <p:cBhvr>
                                        <p:cTn id="79" dur="800" spd="-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0" dur="7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6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53" presetClass="entr" presetSubtype="16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53" presetClass="entr" presetSubtype="16" fill="hold" grpId="0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50" grpId="0" animBg="1"/>
      <p:bldP spid="268" grpId="0" animBg="1"/>
      <p:bldP spid="269" grpId="0" animBg="1"/>
      <p:bldP spid="354" grpId="0" animBg="1"/>
      <p:bldP spid="217" grpId="0" animBg="1"/>
      <p:bldP spid="219" grpId="0" animBg="1"/>
      <p:bldP spid="273" grpId="0" animBg="1"/>
      <p:bldP spid="216" grpId="0" animBg="1"/>
      <p:bldP spid="245" grpId="0" animBg="1"/>
      <p:bldP spid="246" grpId="0" animBg="1"/>
      <p:bldP spid="252" grpId="0" animBg="1"/>
      <p:bldP spid="280" grpId="0" animBg="1"/>
      <p:bldP spid="284" grpId="0" animBg="1"/>
      <p:bldP spid="262" grpId="0" animBg="1"/>
      <p:bldP spid="210" grpId="0" animBg="1"/>
      <p:bldP spid="212" grpId="0" animBg="1"/>
      <p:bldP spid="213" grpId="0" animBg="1"/>
      <p:bldP spid="214" grpId="0" animBg="1"/>
      <p:bldP spid="291" grpId="0" animBg="1"/>
      <p:bldP spid="292" grpId="0" animBg="1"/>
      <p:bldP spid="313" grpId="0" animBg="1"/>
      <p:bldP spid="314" grpId="0" animBg="1"/>
      <p:bldP spid="318" grpId="0" animBg="1"/>
      <p:bldP spid="296" grpId="0" animBg="1"/>
      <p:bldP spid="310" grpId="0" animBg="1"/>
      <p:bldP spid="311" grpId="0" animBg="1"/>
      <p:bldP spid="322" grpId="0" animBg="1"/>
      <p:bldP spid="326" grpId="0" animBg="1"/>
      <p:bldP spid="356" grpId="0" animBg="1"/>
      <p:bldP spid="357" grpId="0" animBg="1"/>
      <p:bldP spid="367" grpId="0" animBg="1"/>
      <p:bldP spid="363" grpId="0" animBg="1"/>
      <p:bldP spid="220" grpId="0" animBg="1"/>
      <p:bldP spid="221" grpId="0" animBg="1"/>
      <p:bldP spid="229" grpId="0" animBg="1"/>
      <p:bldP spid="231" grpId="0" animBg="1"/>
      <p:bldP spid="338" grpId="0" animBg="1"/>
      <p:bldP spid="300" grpId="0" animBg="1"/>
      <p:bldP spid="305" grpId="0" animBg="1"/>
      <p:bldP spid="327" grpId="0" animBg="1"/>
      <p:bldP spid="328" grpId="0" animBg="1"/>
      <p:bldP spid="332" grpId="0" animBg="1"/>
      <p:bldP spid="309" grpId="0" animBg="1"/>
      <p:bldP spid="352" grpId="0" animBg="1"/>
      <p:bldP spid="355" grpId="0" animBg="1"/>
      <p:bldP spid="368" grpId="0" animBg="1"/>
      <p:bldP spid="344" grpId="0" animBg="1"/>
      <p:bldP spid="334" grpId="0" animBg="1"/>
      <p:bldP spid="339" grpId="0" animBg="1"/>
      <p:bldP spid="343" grpId="0" animBg="1"/>
      <p:bldP spid="403" grpId="0" animBg="1"/>
      <p:bldP spid="409" grpId="0" animBg="1"/>
      <p:bldP spid="410" grpId="0" animBg="1"/>
      <p:bldP spid="416" grpId="0" animBg="1"/>
      <p:bldP spid="417" grpId="0" animBg="1"/>
      <p:bldP spid="419" grpId="0" animBg="1"/>
      <p:bldP spid="205" grpId="0"/>
      <p:bldP spid="205" grpId="1"/>
      <p:bldP spid="203" grpId="0"/>
      <p:bldP spid="203" grpId="1"/>
      <p:bldP spid="206" grpId="0"/>
      <p:bldP spid="206" grpId="1"/>
      <p:bldP spid="208" grpId="0"/>
      <p:bldP spid="208" grpId="1"/>
      <p:bldP spid="204" grpId="0"/>
      <p:bldP spid="204" grpId="1"/>
      <p:bldP spid="207" grpId="0"/>
      <p:bldP spid="20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roup 265">
            <a:extLst>
              <a:ext uri="{FF2B5EF4-FFF2-40B4-BE49-F238E27FC236}">
                <a16:creationId xmlns:a16="http://schemas.microsoft.com/office/drawing/2014/main" id="{899C7679-A03A-4008-95C6-35CD92DB9B29}"/>
              </a:ext>
            </a:extLst>
          </p:cNvPr>
          <p:cNvGrpSpPr/>
          <p:nvPr/>
        </p:nvGrpSpPr>
        <p:grpSpPr>
          <a:xfrm>
            <a:off x="10062171" y="3077359"/>
            <a:ext cx="1005840" cy="3129273"/>
            <a:chOff x="854463" y="2715752"/>
            <a:chExt cx="914400" cy="3442200"/>
          </a:xfrm>
        </p:grpSpPr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7075494D-B555-4369-A84E-AE9B93732519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126CA7B4-DE8E-4738-8AD0-12A0198DE2B6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7579C176-2E57-4D1B-9EA4-B4642958D4C7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D41BA42A-0F6C-4B7A-8372-D394EED5CBD1}"/>
              </a:ext>
            </a:extLst>
          </p:cNvPr>
          <p:cNvGrpSpPr/>
          <p:nvPr/>
        </p:nvGrpSpPr>
        <p:grpSpPr>
          <a:xfrm>
            <a:off x="10202272" y="3633582"/>
            <a:ext cx="741830" cy="2325677"/>
            <a:chOff x="10195922" y="3414507"/>
            <a:chExt cx="741830" cy="2325677"/>
          </a:xfrm>
        </p:grpSpPr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1C1B7141-15CC-4565-B838-4B8E56638CDD}"/>
                </a:ext>
              </a:extLst>
            </p:cNvPr>
            <p:cNvCxnSpPr>
              <a:cxnSpLocks/>
              <a:stCxn id="309" idx="3"/>
              <a:endCxn id="310" idx="7"/>
            </p:cNvCxnSpPr>
            <p:nvPr/>
          </p:nvCxnSpPr>
          <p:spPr>
            <a:xfrm flipH="1">
              <a:off x="10636675" y="3518906"/>
              <a:ext cx="137599" cy="23984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4BD4E412-0EEF-4D1B-9CA2-76014B12C464}"/>
                </a:ext>
              </a:extLst>
            </p:cNvPr>
            <p:cNvCxnSpPr>
              <a:cxnSpLocks/>
              <a:stCxn id="317" idx="6"/>
              <a:endCxn id="310" idx="2"/>
            </p:cNvCxnSpPr>
            <p:nvPr/>
          </p:nvCxnSpPr>
          <p:spPr>
            <a:xfrm>
              <a:off x="10277175" y="3692141"/>
              <a:ext cx="238345" cy="11679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055B2AA6-598D-4A9D-87DA-72A4D22E6251}"/>
                </a:ext>
              </a:extLst>
            </p:cNvPr>
            <p:cNvCxnSpPr>
              <a:cxnSpLocks/>
              <a:stCxn id="311" idx="0"/>
              <a:endCxn id="310" idx="3"/>
            </p:cNvCxnSpPr>
            <p:nvPr/>
          </p:nvCxnSpPr>
          <p:spPr>
            <a:xfrm flipV="1">
              <a:off x="10303923" y="3859121"/>
              <a:ext cx="232384" cy="76391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id="{E4D883EE-00FB-4A9F-8A18-D6D8E0D01101}"/>
                </a:ext>
              </a:extLst>
            </p:cNvPr>
            <p:cNvCxnSpPr>
              <a:cxnSpLocks/>
              <a:stCxn id="316" idx="3"/>
              <a:endCxn id="315" idx="7"/>
            </p:cNvCxnSpPr>
            <p:nvPr/>
          </p:nvCxnSpPr>
          <p:spPr>
            <a:xfrm flipH="1">
              <a:off x="10642712" y="4214989"/>
              <a:ext cx="126128" cy="11849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FBF29C29-CCEE-4354-B185-A0683EA69E13}"/>
                </a:ext>
              </a:extLst>
            </p:cNvPr>
            <p:cNvCxnSpPr>
              <a:cxnSpLocks/>
              <a:stCxn id="316" idx="1"/>
              <a:endCxn id="310" idx="5"/>
            </p:cNvCxnSpPr>
            <p:nvPr/>
          </p:nvCxnSpPr>
          <p:spPr>
            <a:xfrm flipH="1" flipV="1">
              <a:off x="10636675" y="3859121"/>
              <a:ext cx="132165" cy="25550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43BE1ED5-C376-4C73-874E-52FFA702CFE4}"/>
                </a:ext>
              </a:extLst>
            </p:cNvPr>
            <p:cNvCxnSpPr>
              <a:cxnSpLocks/>
              <a:stCxn id="315" idx="5"/>
              <a:endCxn id="314" idx="0"/>
            </p:cNvCxnSpPr>
            <p:nvPr/>
          </p:nvCxnSpPr>
          <p:spPr>
            <a:xfrm>
              <a:off x="10642712" y="4390699"/>
              <a:ext cx="138272" cy="29888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D23BBA35-25DF-44FE-A862-8C4C30C67070}"/>
                </a:ext>
              </a:extLst>
            </p:cNvPr>
            <p:cNvCxnSpPr>
              <a:cxnSpLocks/>
              <a:stCxn id="315" idx="4"/>
              <a:endCxn id="313" idx="0"/>
            </p:cNvCxnSpPr>
            <p:nvPr/>
          </p:nvCxnSpPr>
          <p:spPr>
            <a:xfrm flipH="1">
              <a:off x="10405017" y="4402550"/>
              <a:ext cx="209085" cy="78780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59941B24-892B-4036-9DCF-D91333F89511}"/>
                </a:ext>
              </a:extLst>
            </p:cNvPr>
            <p:cNvCxnSpPr>
              <a:cxnSpLocks/>
              <a:stCxn id="311" idx="4"/>
              <a:endCxn id="313" idx="0"/>
            </p:cNvCxnSpPr>
            <p:nvPr/>
          </p:nvCxnSpPr>
          <p:spPr>
            <a:xfrm>
              <a:off x="10303923" y="4839818"/>
              <a:ext cx="101094" cy="35053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id="{AFB6FEF8-FFC5-4065-8154-E79FACCC11E6}"/>
                </a:ext>
              </a:extLst>
            </p:cNvPr>
            <p:cNvCxnSpPr>
              <a:cxnSpLocks/>
              <a:stCxn id="314" idx="4"/>
              <a:endCxn id="312" idx="0"/>
            </p:cNvCxnSpPr>
            <p:nvPr/>
          </p:nvCxnSpPr>
          <p:spPr>
            <a:xfrm flipH="1">
              <a:off x="10776225" y="4831530"/>
              <a:ext cx="4759" cy="43386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8AC65577-68EA-4B61-B73D-E836D79B41D7}"/>
                </a:ext>
              </a:extLst>
            </p:cNvPr>
            <p:cNvCxnSpPr>
              <a:cxnSpLocks/>
              <a:stCxn id="313" idx="6"/>
              <a:endCxn id="312" idx="2"/>
            </p:cNvCxnSpPr>
            <p:nvPr/>
          </p:nvCxnSpPr>
          <p:spPr>
            <a:xfrm>
              <a:off x="10475988" y="5261326"/>
              <a:ext cx="191844" cy="11246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D6196E0D-2AE6-4494-9187-1AF0C9DC613B}"/>
                </a:ext>
              </a:extLst>
            </p:cNvPr>
            <p:cNvCxnSpPr>
              <a:cxnSpLocks/>
              <a:stCxn id="601" idx="1"/>
              <a:endCxn id="603" idx="4"/>
            </p:cNvCxnSpPr>
            <p:nvPr/>
          </p:nvCxnSpPr>
          <p:spPr>
            <a:xfrm flipH="1" flipV="1">
              <a:off x="10271190" y="4370422"/>
              <a:ext cx="18811" cy="6458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9" name="Straight Connector 908">
              <a:extLst>
                <a:ext uri="{FF2B5EF4-FFF2-40B4-BE49-F238E27FC236}">
                  <a16:creationId xmlns:a16="http://schemas.microsoft.com/office/drawing/2014/main" id="{E2204081-4649-418D-95F2-AADA4542FF92}"/>
                </a:ext>
              </a:extLst>
            </p:cNvPr>
            <p:cNvCxnSpPr>
              <a:cxnSpLocks/>
              <a:stCxn id="599" idx="0"/>
              <a:endCxn id="590" idx="3"/>
            </p:cNvCxnSpPr>
            <p:nvPr/>
          </p:nvCxnSpPr>
          <p:spPr>
            <a:xfrm flipV="1">
              <a:off x="10210060" y="4012758"/>
              <a:ext cx="23384" cy="9009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35A2F4CE-D61E-4347-B8DB-FEB424A6470C}"/>
                </a:ext>
              </a:extLst>
            </p:cNvPr>
            <p:cNvCxnSpPr>
              <a:cxnSpLocks/>
              <a:stCxn id="596" idx="4"/>
              <a:endCxn id="310" idx="0"/>
            </p:cNvCxnSpPr>
            <p:nvPr/>
          </p:nvCxnSpPr>
          <p:spPr>
            <a:xfrm>
              <a:off x="10584486" y="3657962"/>
              <a:ext cx="2005" cy="8000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6A38C02F-5541-4D3D-9600-7EA643744A8B}"/>
                </a:ext>
              </a:extLst>
            </p:cNvPr>
            <p:cNvCxnSpPr>
              <a:cxnSpLocks/>
              <a:stCxn id="615" idx="5"/>
              <a:endCxn id="310" idx="1"/>
            </p:cNvCxnSpPr>
            <p:nvPr/>
          </p:nvCxnSpPr>
          <p:spPr>
            <a:xfrm>
              <a:off x="10401427" y="3509724"/>
              <a:ext cx="134880" cy="24902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id="{2765A989-A256-404A-9CFB-39CE3208B7D3}"/>
                </a:ext>
              </a:extLst>
            </p:cNvPr>
            <p:cNvCxnSpPr>
              <a:cxnSpLocks/>
              <a:stCxn id="615" idx="6"/>
              <a:endCxn id="616" idx="3"/>
            </p:cNvCxnSpPr>
            <p:nvPr/>
          </p:nvCxnSpPr>
          <p:spPr>
            <a:xfrm flipV="1">
              <a:off x="10422214" y="3414507"/>
              <a:ext cx="101033" cy="450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2BB7C397-F1D3-4192-8DF4-51BB0B98FB31}"/>
                </a:ext>
              </a:extLst>
            </p:cNvPr>
            <p:cNvCxnSpPr>
              <a:cxnSpLocks/>
              <a:stCxn id="310" idx="6"/>
              <a:endCxn id="597" idx="3"/>
            </p:cNvCxnSpPr>
            <p:nvPr/>
          </p:nvCxnSpPr>
          <p:spPr>
            <a:xfrm flipV="1">
              <a:off x="10657462" y="3785082"/>
              <a:ext cx="157273" cy="2385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8FF435C6-5BF0-45C2-A55F-E3E5446B10A9}"/>
                </a:ext>
              </a:extLst>
            </p:cNvPr>
            <p:cNvCxnSpPr>
              <a:cxnSpLocks/>
              <a:stCxn id="316" idx="0"/>
              <a:endCxn id="605" idx="3"/>
            </p:cNvCxnSpPr>
            <p:nvPr/>
          </p:nvCxnSpPr>
          <p:spPr>
            <a:xfrm flipV="1">
              <a:off x="10819024" y="3993822"/>
              <a:ext cx="30537" cy="10001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48949D92-E88F-44B5-9478-863B71BC4A60}"/>
                </a:ext>
              </a:extLst>
            </p:cNvPr>
            <p:cNvCxnSpPr>
              <a:cxnSpLocks/>
              <a:stCxn id="606" idx="1"/>
              <a:endCxn id="316" idx="4"/>
            </p:cNvCxnSpPr>
            <p:nvPr/>
          </p:nvCxnSpPr>
          <p:spPr>
            <a:xfrm flipH="1" flipV="1">
              <a:off x="10819024" y="4235776"/>
              <a:ext cx="8307" cy="7368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1" name="Straight Connector 940">
              <a:extLst>
                <a:ext uri="{FF2B5EF4-FFF2-40B4-BE49-F238E27FC236}">
                  <a16:creationId xmlns:a16="http://schemas.microsoft.com/office/drawing/2014/main" id="{5E9191CE-87F5-47E6-B8F9-06708A17B580}"/>
                </a:ext>
              </a:extLst>
            </p:cNvPr>
            <p:cNvCxnSpPr>
              <a:cxnSpLocks/>
              <a:stCxn id="604" idx="3"/>
              <a:endCxn id="314" idx="7"/>
            </p:cNvCxnSpPr>
            <p:nvPr/>
          </p:nvCxnSpPr>
          <p:spPr>
            <a:xfrm flipH="1">
              <a:off x="10831168" y="4648724"/>
              <a:ext cx="47464" cy="6165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0A14C7B0-73A7-4DEA-9943-EFCA020C975C}"/>
                </a:ext>
              </a:extLst>
            </p:cNvPr>
            <p:cNvCxnSpPr>
              <a:cxnSpLocks/>
              <a:stCxn id="314" idx="2"/>
              <a:endCxn id="607" idx="6"/>
            </p:cNvCxnSpPr>
            <p:nvPr/>
          </p:nvCxnSpPr>
          <p:spPr>
            <a:xfrm flipH="1" flipV="1">
              <a:off x="10650775" y="4758795"/>
              <a:ext cx="59238" cy="176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Straight Connector 946">
              <a:extLst>
                <a:ext uri="{FF2B5EF4-FFF2-40B4-BE49-F238E27FC236}">
                  <a16:creationId xmlns:a16="http://schemas.microsoft.com/office/drawing/2014/main" id="{001C56DB-F08C-42AC-91F0-8A69D6ABF280}"/>
                </a:ext>
              </a:extLst>
            </p:cNvPr>
            <p:cNvCxnSpPr>
              <a:cxnSpLocks/>
              <a:stCxn id="311" idx="3"/>
              <a:endCxn id="600" idx="0"/>
            </p:cNvCxnSpPr>
            <p:nvPr/>
          </p:nvCxnSpPr>
          <p:spPr>
            <a:xfrm flipH="1">
              <a:off x="10200653" y="4808071"/>
              <a:ext cx="26624" cy="8636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46443092-AB6C-4113-B3E7-67B283FB9BBD}"/>
                </a:ext>
              </a:extLst>
            </p:cNvPr>
            <p:cNvCxnSpPr>
              <a:cxnSpLocks/>
              <a:stCxn id="313" idx="1"/>
              <a:endCxn id="608" idx="5"/>
            </p:cNvCxnSpPr>
            <p:nvPr/>
          </p:nvCxnSpPr>
          <p:spPr>
            <a:xfrm flipH="1" flipV="1">
              <a:off x="10289957" y="5186341"/>
              <a:ext cx="64876" cy="2480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3" name="Straight Connector 952">
              <a:extLst>
                <a:ext uri="{FF2B5EF4-FFF2-40B4-BE49-F238E27FC236}">
                  <a16:creationId xmlns:a16="http://schemas.microsoft.com/office/drawing/2014/main" id="{C803E8E6-A37C-47B2-ACA0-6F6A5ACCD972}"/>
                </a:ext>
              </a:extLst>
            </p:cNvPr>
            <p:cNvCxnSpPr>
              <a:cxnSpLocks/>
              <a:stCxn id="312" idx="1"/>
              <a:endCxn id="594" idx="4"/>
            </p:cNvCxnSpPr>
            <p:nvPr/>
          </p:nvCxnSpPr>
          <p:spPr>
            <a:xfrm flipH="1" flipV="1">
              <a:off x="10646856" y="5125550"/>
              <a:ext cx="52723" cy="17159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Straight Connector 955">
              <a:extLst>
                <a:ext uri="{FF2B5EF4-FFF2-40B4-BE49-F238E27FC236}">
                  <a16:creationId xmlns:a16="http://schemas.microsoft.com/office/drawing/2014/main" id="{2E701A5E-C92E-4977-B932-526C00A93352}"/>
                </a:ext>
              </a:extLst>
            </p:cNvPr>
            <p:cNvCxnSpPr>
              <a:cxnSpLocks/>
              <a:stCxn id="594" idx="1"/>
              <a:endCxn id="607" idx="4"/>
            </p:cNvCxnSpPr>
            <p:nvPr/>
          </p:nvCxnSpPr>
          <p:spPr>
            <a:xfrm flipV="1">
              <a:off x="10596672" y="4799256"/>
              <a:ext cx="13642" cy="20513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9" name="Straight Connector 958">
              <a:extLst>
                <a:ext uri="{FF2B5EF4-FFF2-40B4-BE49-F238E27FC236}">
                  <a16:creationId xmlns:a16="http://schemas.microsoft.com/office/drawing/2014/main" id="{E65D6E87-30D5-44BF-AD5E-845A21641D47}"/>
                </a:ext>
              </a:extLst>
            </p:cNvPr>
            <p:cNvCxnSpPr>
              <a:cxnSpLocks/>
              <a:stCxn id="591" idx="6"/>
              <a:endCxn id="312" idx="2"/>
            </p:cNvCxnSpPr>
            <p:nvPr/>
          </p:nvCxnSpPr>
          <p:spPr>
            <a:xfrm flipV="1">
              <a:off x="10428477" y="5373787"/>
              <a:ext cx="239355" cy="10517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7" name="Straight Connector 966">
              <a:extLst>
                <a:ext uri="{FF2B5EF4-FFF2-40B4-BE49-F238E27FC236}">
                  <a16:creationId xmlns:a16="http://schemas.microsoft.com/office/drawing/2014/main" id="{1C7C31AC-0652-49F2-8915-D6D64180D6DA}"/>
                </a:ext>
              </a:extLst>
            </p:cNvPr>
            <p:cNvCxnSpPr>
              <a:cxnSpLocks/>
              <a:stCxn id="591" idx="6"/>
            </p:cNvCxnSpPr>
            <p:nvPr/>
          </p:nvCxnSpPr>
          <p:spPr>
            <a:xfrm>
              <a:off x="10434827" y="5698038"/>
              <a:ext cx="173774" cy="3259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9E7EDDCA-F63B-4856-887C-7B07AEB1618C}"/>
                </a:ext>
              </a:extLst>
            </p:cNvPr>
            <p:cNvCxnSpPr>
              <a:cxnSpLocks/>
              <a:stCxn id="591" idx="5"/>
              <a:endCxn id="595" idx="1"/>
            </p:cNvCxnSpPr>
            <p:nvPr/>
          </p:nvCxnSpPr>
          <p:spPr>
            <a:xfrm>
              <a:off x="10396730" y="5555608"/>
              <a:ext cx="71893" cy="13916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Straight Connector 972">
              <a:extLst>
                <a:ext uri="{FF2B5EF4-FFF2-40B4-BE49-F238E27FC236}">
                  <a16:creationId xmlns:a16="http://schemas.microsoft.com/office/drawing/2014/main" id="{5354F046-EF97-45B8-8880-182B620AF6DC}"/>
                </a:ext>
              </a:extLst>
            </p:cNvPr>
            <p:cNvCxnSpPr>
              <a:cxnSpLocks/>
              <a:stCxn id="591" idx="4"/>
              <a:endCxn id="612" idx="0"/>
            </p:cNvCxnSpPr>
            <p:nvPr/>
          </p:nvCxnSpPr>
          <p:spPr>
            <a:xfrm>
              <a:off x="10320085" y="5587355"/>
              <a:ext cx="30465" cy="15015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07B7AF88-9342-40D6-B81D-B94D059EC48C}"/>
                </a:ext>
              </a:extLst>
            </p:cNvPr>
            <p:cNvCxnSpPr>
              <a:cxnSpLocks/>
              <a:stCxn id="591" idx="3"/>
              <a:endCxn id="613" idx="7"/>
            </p:cNvCxnSpPr>
            <p:nvPr/>
          </p:nvCxnSpPr>
          <p:spPr>
            <a:xfrm flipH="1">
              <a:off x="10195922" y="5555608"/>
              <a:ext cx="47517" cy="7064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Straight Connector 978">
              <a:extLst>
                <a:ext uri="{FF2B5EF4-FFF2-40B4-BE49-F238E27FC236}">
                  <a16:creationId xmlns:a16="http://schemas.microsoft.com/office/drawing/2014/main" id="{D549E9F4-F546-4C87-B377-978FDF7F9185}"/>
                </a:ext>
              </a:extLst>
            </p:cNvPr>
            <p:cNvCxnSpPr>
              <a:cxnSpLocks/>
              <a:stCxn id="312" idx="4"/>
              <a:endCxn id="592" idx="0"/>
            </p:cNvCxnSpPr>
            <p:nvPr/>
          </p:nvCxnSpPr>
          <p:spPr>
            <a:xfrm>
              <a:off x="10776225" y="5482179"/>
              <a:ext cx="75730" cy="9721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3" name="Straight Connector 982">
              <a:extLst>
                <a:ext uri="{FF2B5EF4-FFF2-40B4-BE49-F238E27FC236}">
                  <a16:creationId xmlns:a16="http://schemas.microsoft.com/office/drawing/2014/main" id="{0FCC3010-41ED-4742-8C98-27BC786BBE1A}"/>
                </a:ext>
              </a:extLst>
            </p:cNvPr>
            <p:cNvCxnSpPr>
              <a:cxnSpLocks/>
              <a:stCxn id="592" idx="3"/>
              <a:endCxn id="611" idx="7"/>
            </p:cNvCxnSpPr>
            <p:nvPr/>
          </p:nvCxnSpPr>
          <p:spPr>
            <a:xfrm flipH="1">
              <a:off x="10755782" y="5700546"/>
              <a:ext cx="45989" cy="3963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>
              <a:extLst>
                <a:ext uri="{FF2B5EF4-FFF2-40B4-BE49-F238E27FC236}">
                  <a16:creationId xmlns:a16="http://schemas.microsoft.com/office/drawing/2014/main" id="{5042DE5A-CEE6-4630-AB52-68DB56C34F5B}"/>
                </a:ext>
              </a:extLst>
            </p:cNvPr>
            <p:cNvCxnSpPr>
              <a:cxnSpLocks/>
              <a:stCxn id="312" idx="7"/>
              <a:endCxn id="593" idx="3"/>
            </p:cNvCxnSpPr>
            <p:nvPr/>
          </p:nvCxnSpPr>
          <p:spPr>
            <a:xfrm flipV="1">
              <a:off x="10852870" y="5224768"/>
              <a:ext cx="34698" cy="7237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1" name="Straight Connector 990">
              <a:extLst>
                <a:ext uri="{FF2B5EF4-FFF2-40B4-BE49-F238E27FC236}">
                  <a16:creationId xmlns:a16="http://schemas.microsoft.com/office/drawing/2014/main" id="{95E03EC3-F872-4DE5-A557-EB324CF7AA77}"/>
                </a:ext>
              </a:extLst>
            </p:cNvPr>
            <p:cNvCxnSpPr>
              <a:cxnSpLocks/>
              <a:stCxn id="609" idx="4"/>
              <a:endCxn id="593" idx="0"/>
            </p:cNvCxnSpPr>
            <p:nvPr/>
          </p:nvCxnSpPr>
          <p:spPr>
            <a:xfrm>
              <a:off x="10901592" y="5021162"/>
              <a:ext cx="36160" cy="8245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E218E351-81CA-4B45-8DA2-7CA35C942395}"/>
              </a:ext>
            </a:extLst>
          </p:cNvPr>
          <p:cNvGrpSpPr/>
          <p:nvPr/>
        </p:nvGrpSpPr>
        <p:grpSpPr>
          <a:xfrm>
            <a:off x="8423371" y="3077359"/>
            <a:ext cx="1005840" cy="3129273"/>
            <a:chOff x="854463" y="2715752"/>
            <a:chExt cx="914400" cy="3442200"/>
          </a:xfrm>
        </p:grpSpPr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B4E4B990-B954-4B34-8630-3337664E2D7C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478AF85C-04E1-47C1-B433-320C9974679E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5781599-7142-48B6-A7F7-916E513FF05A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13C71B62-AF8B-44EB-8916-805F42C7800E}"/>
              </a:ext>
            </a:extLst>
          </p:cNvPr>
          <p:cNvGrpSpPr/>
          <p:nvPr/>
        </p:nvGrpSpPr>
        <p:grpSpPr>
          <a:xfrm>
            <a:off x="8574503" y="3604087"/>
            <a:ext cx="732333" cy="2405313"/>
            <a:chOff x="8574503" y="3385012"/>
            <a:chExt cx="732333" cy="2405313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7C0219F3-1614-495A-BEDD-C1807F5B9B81}"/>
                </a:ext>
              </a:extLst>
            </p:cNvPr>
            <p:cNvCxnSpPr>
              <a:cxnSpLocks/>
              <a:stCxn id="281" idx="5"/>
              <a:endCxn id="276" idx="1"/>
            </p:cNvCxnSpPr>
            <p:nvPr/>
          </p:nvCxnSpPr>
          <p:spPr>
            <a:xfrm>
              <a:off x="8729907" y="3595132"/>
              <a:ext cx="98511" cy="29185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C7D77D27-BF92-448F-A224-9535AF61CEF2}"/>
                </a:ext>
              </a:extLst>
            </p:cNvPr>
            <p:cNvCxnSpPr>
              <a:cxnSpLocks/>
              <a:stCxn id="281" idx="5"/>
              <a:endCxn id="277" idx="2"/>
            </p:cNvCxnSpPr>
            <p:nvPr/>
          </p:nvCxnSpPr>
          <p:spPr>
            <a:xfrm>
              <a:off x="8729907" y="3595132"/>
              <a:ext cx="412643" cy="9233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C01E0F5D-B94A-43E6-B63A-9F7861239454}"/>
                </a:ext>
              </a:extLst>
            </p:cNvPr>
            <p:cNvCxnSpPr>
              <a:cxnSpLocks/>
              <a:stCxn id="276" idx="4"/>
              <a:endCxn id="283" idx="0"/>
            </p:cNvCxnSpPr>
            <p:nvPr/>
          </p:nvCxnSpPr>
          <p:spPr>
            <a:xfrm flipH="1">
              <a:off x="8680161" y="4008139"/>
              <a:ext cx="198441" cy="47439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8B4859C4-3618-4AAD-815A-6E1AE291C34E}"/>
                </a:ext>
              </a:extLst>
            </p:cNvPr>
            <p:cNvCxnSpPr>
              <a:cxnSpLocks/>
              <a:stCxn id="276" idx="4"/>
              <a:endCxn id="284" idx="0"/>
            </p:cNvCxnSpPr>
            <p:nvPr/>
          </p:nvCxnSpPr>
          <p:spPr>
            <a:xfrm>
              <a:off x="8878602" y="4008139"/>
              <a:ext cx="174487" cy="26487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64E1BC0-8BDE-4029-B871-A5F3CEDA1DB8}"/>
                </a:ext>
              </a:extLst>
            </p:cNvPr>
            <p:cNvCxnSpPr>
              <a:cxnSpLocks/>
              <a:stCxn id="284" idx="4"/>
              <a:endCxn id="286" idx="1"/>
            </p:cNvCxnSpPr>
            <p:nvPr/>
          </p:nvCxnSpPr>
          <p:spPr>
            <a:xfrm>
              <a:off x="9053089" y="4489798"/>
              <a:ext cx="120448" cy="21649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955D4573-E5FE-4C2A-9F77-2E1D63F0DC22}"/>
                </a:ext>
              </a:extLst>
            </p:cNvPr>
            <p:cNvCxnSpPr>
              <a:cxnSpLocks/>
              <a:stCxn id="284" idx="4"/>
              <a:endCxn id="272" idx="0"/>
            </p:cNvCxnSpPr>
            <p:nvPr/>
          </p:nvCxnSpPr>
          <p:spPr>
            <a:xfrm flipH="1">
              <a:off x="9044320" y="4489798"/>
              <a:ext cx="8769" cy="47954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02BE5F1F-D5CE-4DDE-AAD2-371FCD5ED308}"/>
                </a:ext>
              </a:extLst>
            </p:cNvPr>
            <p:cNvCxnSpPr>
              <a:cxnSpLocks/>
              <a:stCxn id="284" idx="4"/>
              <a:endCxn id="273" idx="0"/>
            </p:cNvCxnSpPr>
            <p:nvPr/>
          </p:nvCxnSpPr>
          <p:spPr>
            <a:xfrm flipH="1">
              <a:off x="8714467" y="4489798"/>
              <a:ext cx="338622" cy="73349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ABE12BE3-6F0C-4318-863F-43A357614905}"/>
                </a:ext>
              </a:extLst>
            </p:cNvPr>
            <p:cNvCxnSpPr>
              <a:cxnSpLocks/>
              <a:stCxn id="273" idx="6"/>
              <a:endCxn id="280" idx="1"/>
            </p:cNvCxnSpPr>
            <p:nvPr/>
          </p:nvCxnSpPr>
          <p:spPr>
            <a:xfrm>
              <a:off x="8785438" y="5294262"/>
              <a:ext cx="233818" cy="13979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A48F56B3-2BCD-469D-8F3A-04B30D59A4D2}"/>
                </a:ext>
              </a:extLst>
            </p:cNvPr>
            <p:cNvCxnSpPr>
              <a:cxnSpLocks/>
              <a:stCxn id="286" idx="4"/>
              <a:endCxn id="280" idx="0"/>
            </p:cNvCxnSpPr>
            <p:nvPr/>
          </p:nvCxnSpPr>
          <p:spPr>
            <a:xfrm flipH="1">
              <a:off x="9095902" y="4827452"/>
              <a:ext cx="127819" cy="57485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4" name="Straight Connector 823">
              <a:extLst>
                <a:ext uri="{FF2B5EF4-FFF2-40B4-BE49-F238E27FC236}">
                  <a16:creationId xmlns:a16="http://schemas.microsoft.com/office/drawing/2014/main" id="{D1FC6242-4874-47A5-A9BD-4FB2231E0030}"/>
                </a:ext>
              </a:extLst>
            </p:cNvPr>
            <p:cNvCxnSpPr>
              <a:cxnSpLocks/>
              <a:stCxn id="286" idx="3"/>
              <a:endCxn id="272" idx="0"/>
            </p:cNvCxnSpPr>
            <p:nvPr/>
          </p:nvCxnSpPr>
          <p:spPr>
            <a:xfrm flipH="1">
              <a:off x="9044320" y="4806665"/>
              <a:ext cx="129217" cy="16267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Straight Connector 826">
              <a:extLst>
                <a:ext uri="{FF2B5EF4-FFF2-40B4-BE49-F238E27FC236}">
                  <a16:creationId xmlns:a16="http://schemas.microsoft.com/office/drawing/2014/main" id="{54549FB6-2A7C-42F5-9CEE-0C20D8DEDDAB}"/>
                </a:ext>
              </a:extLst>
            </p:cNvPr>
            <p:cNvCxnSpPr>
              <a:cxnSpLocks/>
              <a:stCxn id="272" idx="4"/>
              <a:endCxn id="584" idx="0"/>
            </p:cNvCxnSpPr>
            <p:nvPr/>
          </p:nvCxnSpPr>
          <p:spPr>
            <a:xfrm flipH="1">
              <a:off x="9008101" y="5050263"/>
              <a:ext cx="36219" cy="19529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Straight Connector 830">
              <a:extLst>
                <a:ext uri="{FF2B5EF4-FFF2-40B4-BE49-F238E27FC236}">
                  <a16:creationId xmlns:a16="http://schemas.microsoft.com/office/drawing/2014/main" id="{F36135AC-58FB-4491-988F-64B2687F5008}"/>
                </a:ext>
              </a:extLst>
            </p:cNvPr>
            <p:cNvCxnSpPr>
              <a:cxnSpLocks/>
              <a:stCxn id="570" idx="3"/>
              <a:endCxn id="280" idx="0"/>
            </p:cNvCxnSpPr>
            <p:nvPr/>
          </p:nvCxnSpPr>
          <p:spPr>
            <a:xfrm flipH="1">
              <a:off x="9095902" y="5303727"/>
              <a:ext cx="114403" cy="9857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4" name="Straight Connector 833">
              <a:extLst>
                <a:ext uri="{FF2B5EF4-FFF2-40B4-BE49-F238E27FC236}">
                  <a16:creationId xmlns:a16="http://schemas.microsoft.com/office/drawing/2014/main" id="{63BC6B95-F1A3-4B2E-8217-38BC3D4580EE}"/>
                </a:ext>
              </a:extLst>
            </p:cNvPr>
            <p:cNvCxnSpPr>
              <a:cxnSpLocks/>
              <a:stCxn id="567" idx="1"/>
              <a:endCxn id="273" idx="4"/>
            </p:cNvCxnSpPr>
            <p:nvPr/>
          </p:nvCxnSpPr>
          <p:spPr>
            <a:xfrm flipH="1" flipV="1">
              <a:off x="8714467" y="5365233"/>
              <a:ext cx="113951" cy="21111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7" name="Straight Connector 836">
              <a:extLst>
                <a:ext uri="{FF2B5EF4-FFF2-40B4-BE49-F238E27FC236}">
                  <a16:creationId xmlns:a16="http://schemas.microsoft.com/office/drawing/2014/main" id="{116581D0-63DA-4ECF-9431-A7E768419C30}"/>
                </a:ext>
              </a:extLst>
            </p:cNvPr>
            <p:cNvCxnSpPr>
              <a:cxnSpLocks/>
              <a:stCxn id="587" idx="1"/>
              <a:endCxn id="586" idx="5"/>
            </p:cNvCxnSpPr>
            <p:nvPr/>
          </p:nvCxnSpPr>
          <p:spPr>
            <a:xfrm flipH="1" flipV="1">
              <a:off x="8596599" y="5456561"/>
              <a:ext cx="85024" cy="18881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0" name="Straight Connector 839">
              <a:extLst>
                <a:ext uri="{FF2B5EF4-FFF2-40B4-BE49-F238E27FC236}">
                  <a16:creationId xmlns:a16="http://schemas.microsoft.com/office/drawing/2014/main" id="{84EEE116-F070-472C-B965-24808C51F43E}"/>
                </a:ext>
              </a:extLst>
            </p:cNvPr>
            <p:cNvCxnSpPr>
              <a:cxnSpLocks/>
              <a:stCxn id="273" idx="3"/>
              <a:endCxn id="586" idx="7"/>
            </p:cNvCxnSpPr>
            <p:nvPr/>
          </p:nvCxnSpPr>
          <p:spPr>
            <a:xfrm flipH="1">
              <a:off x="8596599" y="5344446"/>
              <a:ext cx="67684" cy="5489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3" name="Straight Connector 842">
              <a:extLst>
                <a:ext uri="{FF2B5EF4-FFF2-40B4-BE49-F238E27FC236}">
                  <a16:creationId xmlns:a16="http://schemas.microsoft.com/office/drawing/2014/main" id="{8D710A07-F6A9-4D14-BE0F-D3ACD10A436D}"/>
                </a:ext>
              </a:extLst>
            </p:cNvPr>
            <p:cNvCxnSpPr>
              <a:cxnSpLocks/>
              <a:stCxn id="273" idx="1"/>
              <a:endCxn id="568" idx="4"/>
            </p:cNvCxnSpPr>
            <p:nvPr/>
          </p:nvCxnSpPr>
          <p:spPr>
            <a:xfrm flipH="1" flipV="1">
              <a:off x="8574503" y="5120767"/>
              <a:ext cx="89780" cy="12331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6" name="Straight Connector 845">
              <a:extLst>
                <a:ext uri="{FF2B5EF4-FFF2-40B4-BE49-F238E27FC236}">
                  <a16:creationId xmlns:a16="http://schemas.microsoft.com/office/drawing/2014/main" id="{2D5BDAAA-02C8-4A26-A92D-9159946297BB}"/>
                </a:ext>
              </a:extLst>
            </p:cNvPr>
            <p:cNvCxnSpPr>
              <a:cxnSpLocks/>
              <a:stCxn id="568" idx="7"/>
              <a:endCxn id="562" idx="4"/>
            </p:cNvCxnSpPr>
            <p:nvPr/>
          </p:nvCxnSpPr>
          <p:spPr>
            <a:xfrm flipV="1">
              <a:off x="8624687" y="4914252"/>
              <a:ext cx="21223" cy="8536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9" name="Straight Connector 848">
              <a:extLst>
                <a:ext uri="{FF2B5EF4-FFF2-40B4-BE49-F238E27FC236}">
                  <a16:creationId xmlns:a16="http://schemas.microsoft.com/office/drawing/2014/main" id="{67CFA280-7C6C-4E81-BBC5-737F6D15FF2C}"/>
                </a:ext>
              </a:extLst>
            </p:cNvPr>
            <p:cNvCxnSpPr>
              <a:cxnSpLocks/>
              <a:stCxn id="567" idx="6"/>
              <a:endCxn id="280" idx="3"/>
            </p:cNvCxnSpPr>
            <p:nvPr/>
          </p:nvCxnSpPr>
          <p:spPr>
            <a:xfrm flipV="1">
              <a:off x="8949573" y="5587343"/>
              <a:ext cx="69683" cy="3918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2" name="Straight Connector 851">
              <a:extLst>
                <a:ext uri="{FF2B5EF4-FFF2-40B4-BE49-F238E27FC236}">
                  <a16:creationId xmlns:a16="http://schemas.microsoft.com/office/drawing/2014/main" id="{210C35D5-B65B-43F5-9A4A-9E0501D05E21}"/>
                </a:ext>
              </a:extLst>
            </p:cNvPr>
            <p:cNvCxnSpPr>
              <a:cxnSpLocks/>
              <a:stCxn id="588" idx="1"/>
              <a:endCxn id="280" idx="4"/>
            </p:cNvCxnSpPr>
            <p:nvPr/>
          </p:nvCxnSpPr>
          <p:spPr>
            <a:xfrm flipH="1" flipV="1">
              <a:off x="9095902" y="5619090"/>
              <a:ext cx="91238" cy="8063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5" name="Straight Connector 854">
              <a:extLst>
                <a:ext uri="{FF2B5EF4-FFF2-40B4-BE49-F238E27FC236}">
                  <a16:creationId xmlns:a16="http://schemas.microsoft.com/office/drawing/2014/main" id="{835354AF-24D5-4527-A03B-30549E4B3FF9}"/>
                </a:ext>
              </a:extLst>
            </p:cNvPr>
            <p:cNvCxnSpPr>
              <a:cxnSpLocks/>
              <a:stCxn id="589" idx="7"/>
              <a:endCxn id="280" idx="4"/>
            </p:cNvCxnSpPr>
            <p:nvPr/>
          </p:nvCxnSpPr>
          <p:spPr>
            <a:xfrm flipV="1">
              <a:off x="8964838" y="5619090"/>
              <a:ext cx="131064" cy="17123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8" name="Straight Connector 857">
              <a:extLst>
                <a:ext uri="{FF2B5EF4-FFF2-40B4-BE49-F238E27FC236}">
                  <a16:creationId xmlns:a16="http://schemas.microsoft.com/office/drawing/2014/main" id="{DED2F319-FE13-457D-AEC5-0F67E482F806}"/>
                </a:ext>
              </a:extLst>
            </p:cNvPr>
            <p:cNvCxnSpPr>
              <a:cxnSpLocks/>
              <a:stCxn id="570" idx="0"/>
              <a:endCxn id="585" idx="4"/>
            </p:cNvCxnSpPr>
            <p:nvPr/>
          </p:nvCxnSpPr>
          <p:spPr>
            <a:xfrm flipV="1">
              <a:off x="9260489" y="5110803"/>
              <a:ext cx="46347" cy="7176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Connector 860">
              <a:extLst>
                <a:ext uri="{FF2B5EF4-FFF2-40B4-BE49-F238E27FC236}">
                  <a16:creationId xmlns:a16="http://schemas.microsoft.com/office/drawing/2014/main" id="{65582384-9DB6-4A29-8D78-ED6BBC9DAFF0}"/>
                </a:ext>
              </a:extLst>
            </p:cNvPr>
            <p:cNvCxnSpPr>
              <a:cxnSpLocks/>
              <a:stCxn id="564" idx="3"/>
              <a:endCxn id="562" idx="7"/>
            </p:cNvCxnSpPr>
            <p:nvPr/>
          </p:nvCxnSpPr>
          <p:spPr>
            <a:xfrm flipH="1">
              <a:off x="8722555" y="4714836"/>
              <a:ext cx="62624" cy="1437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4" name="Straight Connector 863">
              <a:extLst>
                <a:ext uri="{FF2B5EF4-FFF2-40B4-BE49-F238E27FC236}">
                  <a16:creationId xmlns:a16="http://schemas.microsoft.com/office/drawing/2014/main" id="{4A68FDFB-11D8-4C01-B570-ADA75A6B8C72}"/>
                </a:ext>
              </a:extLst>
            </p:cNvPr>
            <p:cNvCxnSpPr>
              <a:cxnSpLocks/>
              <a:stCxn id="582" idx="4"/>
              <a:endCxn id="581" idx="7"/>
            </p:cNvCxnSpPr>
            <p:nvPr/>
          </p:nvCxnSpPr>
          <p:spPr>
            <a:xfrm flipH="1">
              <a:off x="8602126" y="4235606"/>
              <a:ext cx="15181" cy="9237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7" name="Straight Connector 866">
              <a:extLst>
                <a:ext uri="{FF2B5EF4-FFF2-40B4-BE49-F238E27FC236}">
                  <a16:creationId xmlns:a16="http://schemas.microsoft.com/office/drawing/2014/main" id="{50763C3A-1B12-49AF-B8CE-7DE1E85EC1A3}"/>
                </a:ext>
              </a:extLst>
            </p:cNvPr>
            <p:cNvCxnSpPr>
              <a:cxnSpLocks/>
              <a:stCxn id="582" idx="0"/>
              <a:endCxn id="572" idx="3"/>
            </p:cNvCxnSpPr>
            <p:nvPr/>
          </p:nvCxnSpPr>
          <p:spPr>
            <a:xfrm flipV="1">
              <a:off x="8617307" y="4003258"/>
              <a:ext cx="50282" cy="9040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0" name="Straight Connector 869">
              <a:extLst>
                <a:ext uri="{FF2B5EF4-FFF2-40B4-BE49-F238E27FC236}">
                  <a16:creationId xmlns:a16="http://schemas.microsoft.com/office/drawing/2014/main" id="{A56F88E0-80C2-404F-BC58-C9E0C8ED9C3E}"/>
                </a:ext>
              </a:extLst>
            </p:cNvPr>
            <p:cNvCxnSpPr>
              <a:cxnSpLocks/>
              <a:stCxn id="578" idx="5"/>
              <a:endCxn id="284" idx="2"/>
            </p:cNvCxnSpPr>
            <p:nvPr/>
          </p:nvCxnSpPr>
          <p:spPr>
            <a:xfrm>
              <a:off x="8868145" y="4350946"/>
              <a:ext cx="76551" cy="3046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3" name="Straight Connector 872">
              <a:extLst>
                <a:ext uri="{FF2B5EF4-FFF2-40B4-BE49-F238E27FC236}">
                  <a16:creationId xmlns:a16="http://schemas.microsoft.com/office/drawing/2014/main" id="{4D8B5AF3-22C2-4E09-A00F-CBE86FDD7543}"/>
                </a:ext>
              </a:extLst>
            </p:cNvPr>
            <p:cNvCxnSpPr>
              <a:cxnSpLocks/>
              <a:stCxn id="565" idx="3"/>
              <a:endCxn id="284" idx="7"/>
            </p:cNvCxnSpPr>
            <p:nvPr/>
          </p:nvCxnSpPr>
          <p:spPr>
            <a:xfrm flipH="1">
              <a:off x="9129734" y="4243118"/>
              <a:ext cx="44746" cy="6164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D2A8412D-1F61-416E-BBB3-D81DEA13417E}"/>
                </a:ext>
              </a:extLst>
            </p:cNvPr>
            <p:cNvCxnSpPr>
              <a:cxnSpLocks/>
              <a:stCxn id="276" idx="2"/>
              <a:endCxn id="572" idx="6"/>
            </p:cNvCxnSpPr>
            <p:nvPr/>
          </p:nvCxnSpPr>
          <p:spPr>
            <a:xfrm flipH="1">
              <a:off x="8736660" y="3937168"/>
              <a:ext cx="70971" cy="3748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D094EF3F-DA68-4A2D-B5DA-B4C9F9461221}"/>
                </a:ext>
              </a:extLst>
            </p:cNvPr>
            <p:cNvCxnSpPr>
              <a:cxnSpLocks/>
              <a:stCxn id="571" idx="4"/>
              <a:endCxn id="572" idx="0"/>
            </p:cNvCxnSpPr>
            <p:nvPr/>
          </p:nvCxnSpPr>
          <p:spPr>
            <a:xfrm>
              <a:off x="8643272" y="3776800"/>
              <a:ext cx="52927" cy="15738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BCF511D9-96BB-4C29-8EAD-010218802540}"/>
                </a:ext>
              </a:extLst>
            </p:cNvPr>
            <p:cNvCxnSpPr>
              <a:cxnSpLocks/>
              <a:stCxn id="276" idx="7"/>
              <a:endCxn id="573" idx="4"/>
            </p:cNvCxnSpPr>
            <p:nvPr/>
          </p:nvCxnSpPr>
          <p:spPr>
            <a:xfrm flipV="1">
              <a:off x="8928786" y="3839675"/>
              <a:ext cx="23984" cy="4730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91247D30-C2EF-42AC-8C35-70A0E9E53870}"/>
                </a:ext>
              </a:extLst>
            </p:cNvPr>
            <p:cNvCxnSpPr>
              <a:cxnSpLocks/>
              <a:stCxn id="276" idx="6"/>
              <a:endCxn id="574" idx="2"/>
            </p:cNvCxnSpPr>
            <p:nvPr/>
          </p:nvCxnSpPr>
          <p:spPr>
            <a:xfrm>
              <a:off x="8949573" y="3937168"/>
              <a:ext cx="85806" cy="754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Straight Connector 888">
              <a:extLst>
                <a:ext uri="{FF2B5EF4-FFF2-40B4-BE49-F238E27FC236}">
                  <a16:creationId xmlns:a16="http://schemas.microsoft.com/office/drawing/2014/main" id="{8F9FB9B2-71D3-4CCC-B464-4C37ED1C58B9}"/>
                </a:ext>
              </a:extLst>
            </p:cNvPr>
            <p:cNvCxnSpPr>
              <a:cxnSpLocks/>
              <a:stCxn id="583" idx="4"/>
              <a:endCxn id="565" idx="0"/>
            </p:cNvCxnSpPr>
            <p:nvPr/>
          </p:nvCxnSpPr>
          <p:spPr>
            <a:xfrm flipH="1">
              <a:off x="9224664" y="4026460"/>
              <a:ext cx="74040" cy="9550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613A5CC9-284B-4A96-8D00-A6B9BD493ED0}"/>
                </a:ext>
              </a:extLst>
            </p:cNvPr>
            <p:cNvCxnSpPr>
              <a:cxnSpLocks/>
              <a:stCxn id="561" idx="2"/>
              <a:endCxn id="281" idx="6"/>
            </p:cNvCxnSpPr>
            <p:nvPr/>
          </p:nvCxnSpPr>
          <p:spPr>
            <a:xfrm flipH="1">
              <a:off x="8750694" y="3444974"/>
              <a:ext cx="342402" cy="9997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2B553971-EC95-45FA-9DC0-5217291016D2}"/>
                </a:ext>
              </a:extLst>
            </p:cNvPr>
            <p:cNvCxnSpPr>
              <a:cxnSpLocks/>
              <a:stCxn id="561" idx="2"/>
              <a:endCxn id="576" idx="5"/>
            </p:cNvCxnSpPr>
            <p:nvPr/>
          </p:nvCxnSpPr>
          <p:spPr>
            <a:xfrm flipH="1" flipV="1">
              <a:off x="9002269" y="3385012"/>
              <a:ext cx="90827" cy="5996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57B57924-4A28-4207-952D-A4F8036F7175}"/>
                </a:ext>
              </a:extLst>
            </p:cNvPr>
            <p:cNvCxnSpPr>
              <a:cxnSpLocks/>
              <a:stCxn id="281" idx="1"/>
              <a:endCxn id="577" idx="5"/>
            </p:cNvCxnSpPr>
            <p:nvPr/>
          </p:nvCxnSpPr>
          <p:spPr>
            <a:xfrm flipH="1" flipV="1">
              <a:off x="8596599" y="3417179"/>
              <a:ext cx="32940" cy="7758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1EB4A048-95BC-4BA0-8D72-FDABB4659213}"/>
                </a:ext>
              </a:extLst>
            </p:cNvPr>
            <p:cNvCxnSpPr>
              <a:cxnSpLocks/>
              <a:stCxn id="281" idx="7"/>
              <a:endCxn id="576" idx="3"/>
            </p:cNvCxnSpPr>
            <p:nvPr/>
          </p:nvCxnSpPr>
          <p:spPr>
            <a:xfrm flipV="1">
              <a:off x="8729907" y="3385012"/>
              <a:ext cx="215142" cy="10975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51C9DA4C-ED6E-4591-8115-2A053ADD8E6B}"/>
              </a:ext>
            </a:extLst>
          </p:cNvPr>
          <p:cNvGrpSpPr/>
          <p:nvPr/>
        </p:nvGrpSpPr>
        <p:grpSpPr>
          <a:xfrm>
            <a:off x="6784570" y="3077359"/>
            <a:ext cx="1005840" cy="3129273"/>
            <a:chOff x="854463" y="2715752"/>
            <a:chExt cx="914400" cy="3442200"/>
          </a:xfrm>
        </p:grpSpPr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57270738-4DD2-4621-862A-9BF1D937602E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0FA721E-BDA6-4CB2-9E40-84538CE883EF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FDB868C4-9216-475E-800C-F1754CEFC74B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3E4751BD-7BB5-4FE0-9642-697EE957556D}"/>
              </a:ext>
            </a:extLst>
          </p:cNvPr>
          <p:cNvGrpSpPr/>
          <p:nvPr/>
        </p:nvGrpSpPr>
        <p:grpSpPr>
          <a:xfrm>
            <a:off x="6931235" y="3671223"/>
            <a:ext cx="751192" cy="2263764"/>
            <a:chOff x="6931235" y="3513108"/>
            <a:chExt cx="751192" cy="2263764"/>
          </a:xfrm>
        </p:grpSpPr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4E9B2829-3969-454D-BBC8-606A0B176936}"/>
                </a:ext>
              </a:extLst>
            </p:cNvPr>
            <p:cNvCxnSpPr>
              <a:cxnSpLocks/>
              <a:stCxn id="327" idx="4"/>
              <a:endCxn id="321" idx="0"/>
            </p:cNvCxnSpPr>
            <p:nvPr/>
          </p:nvCxnSpPr>
          <p:spPr>
            <a:xfrm>
              <a:off x="7011359" y="3605396"/>
              <a:ext cx="141882" cy="41392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6B17642B-5E94-40C0-B11C-00369354433E}"/>
                </a:ext>
              </a:extLst>
            </p:cNvPr>
            <p:cNvCxnSpPr>
              <a:cxnSpLocks/>
              <a:stCxn id="324" idx="4"/>
              <a:endCxn id="321" idx="0"/>
            </p:cNvCxnSpPr>
            <p:nvPr/>
          </p:nvCxnSpPr>
          <p:spPr>
            <a:xfrm flipH="1">
              <a:off x="7153241" y="3687471"/>
              <a:ext cx="163860" cy="33184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73CF55A-8836-4154-9934-526482E2C594}"/>
                </a:ext>
              </a:extLst>
            </p:cNvPr>
            <p:cNvCxnSpPr>
              <a:cxnSpLocks/>
              <a:stCxn id="322" idx="2"/>
              <a:endCxn id="321" idx="0"/>
            </p:cNvCxnSpPr>
            <p:nvPr/>
          </p:nvCxnSpPr>
          <p:spPr>
            <a:xfrm flipH="1">
              <a:off x="7153241" y="3939119"/>
              <a:ext cx="273864" cy="8019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945CBB1B-A578-42DD-8676-C4B468EB85D4}"/>
                </a:ext>
              </a:extLst>
            </p:cNvPr>
            <p:cNvCxnSpPr>
              <a:cxnSpLocks/>
              <a:stCxn id="321" idx="4"/>
              <a:endCxn id="323" idx="0"/>
            </p:cNvCxnSpPr>
            <p:nvPr/>
          </p:nvCxnSpPr>
          <p:spPr>
            <a:xfrm flipH="1">
              <a:off x="7059248" y="4100238"/>
              <a:ext cx="93993" cy="34272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980645B9-2517-4423-A9E9-D8041B69AD8C}"/>
                </a:ext>
              </a:extLst>
            </p:cNvPr>
            <p:cNvCxnSpPr>
              <a:cxnSpLocks/>
              <a:stCxn id="321" idx="4"/>
              <a:endCxn id="326" idx="1"/>
            </p:cNvCxnSpPr>
            <p:nvPr/>
          </p:nvCxnSpPr>
          <p:spPr>
            <a:xfrm>
              <a:off x="7153241" y="4100238"/>
              <a:ext cx="218451" cy="21166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650FBAF6-7647-47E4-B55F-AF45E1644083}"/>
                </a:ext>
              </a:extLst>
            </p:cNvPr>
            <p:cNvCxnSpPr>
              <a:cxnSpLocks/>
              <a:stCxn id="323" idx="5"/>
              <a:endCxn id="325" idx="1"/>
            </p:cNvCxnSpPr>
            <p:nvPr/>
          </p:nvCxnSpPr>
          <p:spPr>
            <a:xfrm>
              <a:off x="7135893" y="4628003"/>
              <a:ext cx="386981" cy="8161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DC91BA79-EE47-4031-B2E9-64C610EFD8C9}"/>
                </a:ext>
              </a:extLst>
            </p:cNvPr>
            <p:cNvCxnSpPr>
              <a:cxnSpLocks/>
              <a:stCxn id="323" idx="5"/>
              <a:endCxn id="319" idx="0"/>
            </p:cNvCxnSpPr>
            <p:nvPr/>
          </p:nvCxnSpPr>
          <p:spPr>
            <a:xfrm>
              <a:off x="7135893" y="4628003"/>
              <a:ext cx="142458" cy="31223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B3844E40-2C7B-4DE3-990C-DDE74C1AD26C}"/>
                </a:ext>
              </a:extLst>
            </p:cNvPr>
            <p:cNvCxnSpPr>
              <a:cxnSpLocks/>
              <a:stCxn id="319" idx="4"/>
              <a:endCxn id="318" idx="0"/>
            </p:cNvCxnSpPr>
            <p:nvPr/>
          </p:nvCxnSpPr>
          <p:spPr>
            <a:xfrm flipH="1">
              <a:off x="7035273" y="5021162"/>
              <a:ext cx="243078" cy="30479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0EE10B27-BEDB-4D20-984F-88555C91B446}"/>
                </a:ext>
              </a:extLst>
            </p:cNvPr>
            <p:cNvCxnSpPr>
              <a:cxnSpLocks/>
              <a:stCxn id="319" idx="4"/>
              <a:endCxn id="320" idx="1"/>
            </p:cNvCxnSpPr>
            <p:nvPr/>
          </p:nvCxnSpPr>
          <p:spPr>
            <a:xfrm>
              <a:off x="7278351" y="5021162"/>
              <a:ext cx="192439" cy="16499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2786302E-6C76-4ED8-94CE-5CEF4A31ABF0}"/>
                </a:ext>
              </a:extLst>
            </p:cNvPr>
            <p:cNvCxnSpPr>
              <a:cxnSpLocks/>
              <a:stCxn id="319" idx="6"/>
              <a:endCxn id="325" idx="3"/>
            </p:cNvCxnSpPr>
            <p:nvPr/>
          </p:nvCxnSpPr>
          <p:spPr>
            <a:xfrm flipV="1">
              <a:off x="7318812" y="4766833"/>
              <a:ext cx="204062" cy="21386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83702437-C067-4A5B-9F77-9DA99CCFF5B8}"/>
                </a:ext>
              </a:extLst>
            </p:cNvPr>
            <p:cNvCxnSpPr>
              <a:cxnSpLocks/>
              <a:stCxn id="326" idx="4"/>
              <a:endCxn id="325" idx="0"/>
            </p:cNvCxnSpPr>
            <p:nvPr/>
          </p:nvCxnSpPr>
          <p:spPr>
            <a:xfrm>
              <a:off x="7421876" y="4433060"/>
              <a:ext cx="129608" cy="26470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5FC0B441-EB18-4A30-9CFD-DAEF3C78C2F8}"/>
                </a:ext>
              </a:extLst>
            </p:cNvPr>
            <p:cNvCxnSpPr>
              <a:cxnSpLocks/>
              <a:stCxn id="323" idx="4"/>
              <a:endCxn id="318" idx="0"/>
            </p:cNvCxnSpPr>
            <p:nvPr/>
          </p:nvCxnSpPr>
          <p:spPr>
            <a:xfrm flipH="1">
              <a:off x="7035273" y="4659750"/>
              <a:ext cx="23975" cy="66620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id="{5933E3D6-E2DD-4D6A-9ABF-1148C2A8E500}"/>
                </a:ext>
              </a:extLst>
            </p:cNvPr>
            <p:cNvCxnSpPr>
              <a:cxnSpLocks/>
              <a:stCxn id="319" idx="6"/>
              <a:endCxn id="526" idx="2"/>
            </p:cNvCxnSpPr>
            <p:nvPr/>
          </p:nvCxnSpPr>
          <p:spPr>
            <a:xfrm>
              <a:off x="7318812" y="4980701"/>
              <a:ext cx="235365" cy="124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>
              <a:extLst>
                <a:ext uri="{FF2B5EF4-FFF2-40B4-BE49-F238E27FC236}">
                  <a16:creationId xmlns:a16="http://schemas.microsoft.com/office/drawing/2014/main" id="{D7C7697E-5CF6-489D-BE2C-457CBC790A34}"/>
                </a:ext>
              </a:extLst>
            </p:cNvPr>
            <p:cNvCxnSpPr>
              <a:cxnSpLocks/>
              <a:stCxn id="553" idx="6"/>
              <a:endCxn id="320" idx="2"/>
            </p:cNvCxnSpPr>
            <p:nvPr/>
          </p:nvCxnSpPr>
          <p:spPr>
            <a:xfrm flipV="1">
              <a:off x="7359507" y="5236344"/>
              <a:ext cx="90496" cy="3046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>
              <a:extLst>
                <a:ext uri="{FF2B5EF4-FFF2-40B4-BE49-F238E27FC236}">
                  <a16:creationId xmlns:a16="http://schemas.microsoft.com/office/drawing/2014/main" id="{42CD8969-434A-4990-8C87-F1C2E7749A2C}"/>
                </a:ext>
              </a:extLst>
            </p:cNvPr>
            <p:cNvCxnSpPr>
              <a:cxnSpLocks/>
              <a:stCxn id="549" idx="5"/>
              <a:endCxn id="318" idx="1"/>
            </p:cNvCxnSpPr>
            <p:nvPr/>
          </p:nvCxnSpPr>
          <p:spPr>
            <a:xfrm>
              <a:off x="6938460" y="5306508"/>
              <a:ext cx="46629" cy="4023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4" name="Straight Connector 733">
              <a:extLst>
                <a:ext uri="{FF2B5EF4-FFF2-40B4-BE49-F238E27FC236}">
                  <a16:creationId xmlns:a16="http://schemas.microsoft.com/office/drawing/2014/main" id="{FAF131A0-195C-4D8C-A3EB-9728AB69885C}"/>
                </a:ext>
              </a:extLst>
            </p:cNvPr>
            <p:cNvCxnSpPr>
              <a:cxnSpLocks/>
              <a:stCxn id="535" idx="3"/>
              <a:endCxn id="554" idx="7"/>
            </p:cNvCxnSpPr>
            <p:nvPr/>
          </p:nvCxnSpPr>
          <p:spPr>
            <a:xfrm flipH="1">
              <a:off x="6933707" y="4875139"/>
              <a:ext cx="65744" cy="3649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>
              <a:extLst>
                <a:ext uri="{FF2B5EF4-FFF2-40B4-BE49-F238E27FC236}">
                  <a16:creationId xmlns:a16="http://schemas.microsoft.com/office/drawing/2014/main" id="{A4F16C90-F95B-4F97-8E3C-530631D1B448}"/>
                </a:ext>
              </a:extLst>
            </p:cNvPr>
            <p:cNvCxnSpPr>
              <a:cxnSpLocks/>
              <a:stCxn id="318" idx="3"/>
              <a:endCxn id="552" idx="7"/>
            </p:cNvCxnSpPr>
            <p:nvPr/>
          </p:nvCxnSpPr>
          <p:spPr>
            <a:xfrm flipH="1">
              <a:off x="6931235" y="5447110"/>
              <a:ext cx="53854" cy="3938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>
              <a:extLst>
                <a:ext uri="{FF2B5EF4-FFF2-40B4-BE49-F238E27FC236}">
                  <a16:creationId xmlns:a16="http://schemas.microsoft.com/office/drawing/2014/main" id="{F35B1F52-C828-4DB1-B730-DAD8DA09F225}"/>
                </a:ext>
              </a:extLst>
            </p:cNvPr>
            <p:cNvCxnSpPr>
              <a:cxnSpLocks/>
              <a:stCxn id="527" idx="2"/>
              <a:endCxn id="318" idx="5"/>
            </p:cNvCxnSpPr>
            <p:nvPr/>
          </p:nvCxnSpPr>
          <p:spPr>
            <a:xfrm flipH="1" flipV="1">
              <a:off x="7085457" y="5447110"/>
              <a:ext cx="173729" cy="6563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>
              <a:extLst>
                <a:ext uri="{FF2B5EF4-FFF2-40B4-BE49-F238E27FC236}">
                  <a16:creationId xmlns:a16="http://schemas.microsoft.com/office/drawing/2014/main" id="{0F914091-E681-47F2-A99E-080414DAE7C6}"/>
                </a:ext>
              </a:extLst>
            </p:cNvPr>
            <p:cNvCxnSpPr>
              <a:cxnSpLocks/>
              <a:stCxn id="527" idx="3"/>
              <a:endCxn id="536" idx="7"/>
            </p:cNvCxnSpPr>
            <p:nvPr/>
          </p:nvCxnSpPr>
          <p:spPr>
            <a:xfrm flipH="1">
              <a:off x="7257048" y="5589391"/>
              <a:ext cx="33885" cy="658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Straight Connector 748">
              <a:extLst>
                <a:ext uri="{FF2B5EF4-FFF2-40B4-BE49-F238E27FC236}">
                  <a16:creationId xmlns:a16="http://schemas.microsoft.com/office/drawing/2014/main" id="{A9B8FA14-73DF-42EF-B9EC-C13E42192A6E}"/>
                </a:ext>
              </a:extLst>
            </p:cNvPr>
            <p:cNvCxnSpPr>
              <a:cxnSpLocks/>
              <a:stCxn id="527" idx="2"/>
              <a:endCxn id="547" idx="7"/>
            </p:cNvCxnSpPr>
            <p:nvPr/>
          </p:nvCxnSpPr>
          <p:spPr>
            <a:xfrm flipH="1">
              <a:off x="7057375" y="5512746"/>
              <a:ext cx="201811" cy="16508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Straight Connector 751">
              <a:extLst>
                <a:ext uri="{FF2B5EF4-FFF2-40B4-BE49-F238E27FC236}">
                  <a16:creationId xmlns:a16="http://schemas.microsoft.com/office/drawing/2014/main" id="{B53945B5-F7E0-461D-B8B3-2220EC0C0EE3}"/>
                </a:ext>
              </a:extLst>
            </p:cNvPr>
            <p:cNvCxnSpPr>
              <a:cxnSpLocks/>
              <a:stCxn id="527" idx="0"/>
              <a:endCxn id="553" idx="5"/>
            </p:cNvCxnSpPr>
            <p:nvPr/>
          </p:nvCxnSpPr>
          <p:spPr>
            <a:xfrm flipH="1" flipV="1">
              <a:off x="7347656" y="5295419"/>
              <a:ext cx="19923" cy="10893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Straight Connector 754">
              <a:extLst>
                <a:ext uri="{FF2B5EF4-FFF2-40B4-BE49-F238E27FC236}">
                  <a16:creationId xmlns:a16="http://schemas.microsoft.com/office/drawing/2014/main" id="{A39273F9-275C-4D78-B2F4-21A885428F92}"/>
                </a:ext>
              </a:extLst>
            </p:cNvPr>
            <p:cNvCxnSpPr>
              <a:cxnSpLocks/>
              <a:stCxn id="527" idx="6"/>
              <a:endCxn id="539" idx="2"/>
            </p:cNvCxnSpPr>
            <p:nvPr/>
          </p:nvCxnSpPr>
          <p:spPr>
            <a:xfrm>
              <a:off x="7475971" y="5512746"/>
              <a:ext cx="58549" cy="327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Connector 757">
              <a:extLst>
                <a:ext uri="{FF2B5EF4-FFF2-40B4-BE49-F238E27FC236}">
                  <a16:creationId xmlns:a16="http://schemas.microsoft.com/office/drawing/2014/main" id="{87E4A78F-8C9F-45DE-8051-80E7D8DE4E94}"/>
                </a:ext>
              </a:extLst>
            </p:cNvPr>
            <p:cNvCxnSpPr>
              <a:cxnSpLocks/>
              <a:stCxn id="537" idx="1"/>
              <a:endCxn id="527" idx="5"/>
            </p:cNvCxnSpPr>
            <p:nvPr/>
          </p:nvCxnSpPr>
          <p:spPr>
            <a:xfrm flipH="1" flipV="1">
              <a:off x="7444224" y="5589391"/>
              <a:ext cx="54761" cy="8550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1" name="Straight Connector 760">
              <a:extLst>
                <a:ext uri="{FF2B5EF4-FFF2-40B4-BE49-F238E27FC236}">
                  <a16:creationId xmlns:a16="http://schemas.microsoft.com/office/drawing/2014/main" id="{35BD2216-AB07-4FCD-B973-80EE983F8A0D}"/>
                </a:ext>
              </a:extLst>
            </p:cNvPr>
            <p:cNvCxnSpPr>
              <a:cxnSpLocks/>
              <a:stCxn id="548" idx="1"/>
              <a:endCxn id="536" idx="5"/>
            </p:cNvCxnSpPr>
            <p:nvPr/>
          </p:nvCxnSpPr>
          <p:spPr>
            <a:xfrm flipH="1" flipV="1">
              <a:off x="7257048" y="5755592"/>
              <a:ext cx="100986" cy="2128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0" name="Straight Connector 769">
              <a:extLst>
                <a:ext uri="{FF2B5EF4-FFF2-40B4-BE49-F238E27FC236}">
                  <a16:creationId xmlns:a16="http://schemas.microsoft.com/office/drawing/2014/main" id="{933AA30F-FF03-455C-97B0-5FA3628ADF9F}"/>
                </a:ext>
              </a:extLst>
            </p:cNvPr>
            <p:cNvCxnSpPr>
              <a:cxnSpLocks/>
              <a:stCxn id="560" idx="4"/>
              <a:endCxn id="526" idx="0"/>
            </p:cNvCxnSpPr>
            <p:nvPr/>
          </p:nvCxnSpPr>
          <p:spPr>
            <a:xfrm flipH="1">
              <a:off x="7625148" y="4673155"/>
              <a:ext cx="57279" cy="23782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3" name="Straight Connector 772">
              <a:extLst>
                <a:ext uri="{FF2B5EF4-FFF2-40B4-BE49-F238E27FC236}">
                  <a16:creationId xmlns:a16="http://schemas.microsoft.com/office/drawing/2014/main" id="{A48F008C-C70A-44F9-81E4-E1A9D2F848B4}"/>
                </a:ext>
              </a:extLst>
            </p:cNvPr>
            <p:cNvCxnSpPr>
              <a:cxnSpLocks/>
              <a:stCxn id="326" idx="6"/>
              <a:endCxn id="555" idx="1"/>
            </p:cNvCxnSpPr>
            <p:nvPr/>
          </p:nvCxnSpPr>
          <p:spPr>
            <a:xfrm>
              <a:off x="7492847" y="4362089"/>
              <a:ext cx="101533" cy="1679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Connector 776">
              <a:extLst>
                <a:ext uri="{FF2B5EF4-FFF2-40B4-BE49-F238E27FC236}">
                  <a16:creationId xmlns:a16="http://schemas.microsoft.com/office/drawing/2014/main" id="{6F506C24-C8CC-44D5-9B47-9DF45B87EDB6}"/>
                </a:ext>
              </a:extLst>
            </p:cNvPr>
            <p:cNvCxnSpPr>
              <a:cxnSpLocks/>
              <a:stCxn id="555" idx="5"/>
              <a:endCxn id="560" idx="0"/>
            </p:cNvCxnSpPr>
            <p:nvPr/>
          </p:nvCxnSpPr>
          <p:spPr>
            <a:xfrm>
              <a:off x="7651600" y="4436105"/>
              <a:ext cx="30827" cy="15612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4" name="Straight Connector 783">
              <a:extLst>
                <a:ext uri="{FF2B5EF4-FFF2-40B4-BE49-F238E27FC236}">
                  <a16:creationId xmlns:a16="http://schemas.microsoft.com/office/drawing/2014/main" id="{53BD03DC-9564-4840-B3B9-E73A2591D4AC}"/>
                </a:ext>
              </a:extLst>
            </p:cNvPr>
            <p:cNvCxnSpPr>
              <a:cxnSpLocks/>
              <a:stCxn id="528" idx="3"/>
              <a:endCxn id="326" idx="7"/>
            </p:cNvCxnSpPr>
            <p:nvPr/>
          </p:nvCxnSpPr>
          <p:spPr>
            <a:xfrm flipH="1">
              <a:off x="7472060" y="4193343"/>
              <a:ext cx="129731" cy="11856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7" name="Straight Connector 786">
              <a:extLst>
                <a:ext uri="{FF2B5EF4-FFF2-40B4-BE49-F238E27FC236}">
                  <a16:creationId xmlns:a16="http://schemas.microsoft.com/office/drawing/2014/main" id="{7A47F598-9541-46D3-85D7-017C4AE9A9DC}"/>
                </a:ext>
              </a:extLst>
            </p:cNvPr>
            <p:cNvCxnSpPr>
              <a:cxnSpLocks/>
              <a:stCxn id="530" idx="4"/>
              <a:endCxn id="326" idx="0"/>
            </p:cNvCxnSpPr>
            <p:nvPr/>
          </p:nvCxnSpPr>
          <p:spPr>
            <a:xfrm>
              <a:off x="7420262" y="4162718"/>
              <a:ext cx="1614" cy="12840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0" name="Straight Connector 789">
              <a:extLst>
                <a:ext uri="{FF2B5EF4-FFF2-40B4-BE49-F238E27FC236}">
                  <a16:creationId xmlns:a16="http://schemas.microsoft.com/office/drawing/2014/main" id="{2491426A-1C8B-40AD-BCB6-1E6907245A54}"/>
                </a:ext>
              </a:extLst>
            </p:cNvPr>
            <p:cNvCxnSpPr>
              <a:cxnSpLocks/>
              <a:stCxn id="532" idx="3"/>
              <a:endCxn id="323" idx="7"/>
            </p:cNvCxnSpPr>
            <p:nvPr/>
          </p:nvCxnSpPr>
          <p:spPr>
            <a:xfrm flipH="1">
              <a:off x="7135893" y="4425665"/>
              <a:ext cx="54419" cy="4904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Straight Connector 793">
              <a:extLst>
                <a:ext uri="{FF2B5EF4-FFF2-40B4-BE49-F238E27FC236}">
                  <a16:creationId xmlns:a16="http://schemas.microsoft.com/office/drawing/2014/main" id="{5F6926B1-84D6-4B4F-8E88-9A22C5E8DA2F}"/>
                </a:ext>
              </a:extLst>
            </p:cNvPr>
            <p:cNvCxnSpPr>
              <a:cxnSpLocks/>
              <a:stCxn id="531" idx="5"/>
              <a:endCxn id="323" idx="1"/>
            </p:cNvCxnSpPr>
            <p:nvPr/>
          </p:nvCxnSpPr>
          <p:spPr>
            <a:xfrm>
              <a:off x="6941763" y="4371207"/>
              <a:ext cx="40839" cy="10350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9" name="Straight Connector 798">
              <a:extLst>
                <a:ext uri="{FF2B5EF4-FFF2-40B4-BE49-F238E27FC236}">
                  <a16:creationId xmlns:a16="http://schemas.microsoft.com/office/drawing/2014/main" id="{3C7B0292-5E72-4EC9-9B92-12EF230E8F10}"/>
                </a:ext>
              </a:extLst>
            </p:cNvPr>
            <p:cNvCxnSpPr>
              <a:cxnSpLocks/>
              <a:stCxn id="326" idx="2"/>
              <a:endCxn id="532" idx="7"/>
            </p:cNvCxnSpPr>
            <p:nvPr/>
          </p:nvCxnSpPr>
          <p:spPr>
            <a:xfrm flipH="1">
              <a:off x="7247532" y="4362089"/>
              <a:ext cx="103373" cy="635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2" name="Straight Connector 801">
              <a:extLst>
                <a:ext uri="{FF2B5EF4-FFF2-40B4-BE49-F238E27FC236}">
                  <a16:creationId xmlns:a16="http://schemas.microsoft.com/office/drawing/2014/main" id="{0DF78156-57E4-4B7D-A609-5D5DADD7271E}"/>
                </a:ext>
              </a:extLst>
            </p:cNvPr>
            <p:cNvCxnSpPr>
              <a:cxnSpLocks/>
              <a:stCxn id="534" idx="4"/>
              <a:endCxn id="323" idx="0"/>
            </p:cNvCxnSpPr>
            <p:nvPr/>
          </p:nvCxnSpPr>
          <p:spPr>
            <a:xfrm>
              <a:off x="6990874" y="4152524"/>
              <a:ext cx="68374" cy="29044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6" name="Straight Connector 805">
              <a:extLst>
                <a:ext uri="{FF2B5EF4-FFF2-40B4-BE49-F238E27FC236}">
                  <a16:creationId xmlns:a16="http://schemas.microsoft.com/office/drawing/2014/main" id="{C8189B8F-4B86-47FD-BEB6-3178E021AEFF}"/>
                </a:ext>
              </a:extLst>
            </p:cNvPr>
            <p:cNvCxnSpPr>
              <a:cxnSpLocks/>
              <a:stCxn id="557" idx="5"/>
              <a:endCxn id="534" idx="0"/>
            </p:cNvCxnSpPr>
            <p:nvPr/>
          </p:nvCxnSpPr>
          <p:spPr>
            <a:xfrm>
              <a:off x="6935773" y="3875133"/>
              <a:ext cx="55101" cy="13544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0" name="Straight Connector 809">
              <a:extLst>
                <a:ext uri="{FF2B5EF4-FFF2-40B4-BE49-F238E27FC236}">
                  <a16:creationId xmlns:a16="http://schemas.microsoft.com/office/drawing/2014/main" id="{EA269489-9651-458D-8DEC-BD26B573C348}"/>
                </a:ext>
              </a:extLst>
            </p:cNvPr>
            <p:cNvCxnSpPr>
              <a:cxnSpLocks/>
              <a:stCxn id="327" idx="4"/>
              <a:endCxn id="557" idx="7"/>
            </p:cNvCxnSpPr>
            <p:nvPr/>
          </p:nvCxnSpPr>
          <p:spPr>
            <a:xfrm flipH="1">
              <a:off x="6935773" y="3605396"/>
              <a:ext cx="75586" cy="21251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8A8B776F-069B-4A00-99D8-5427C0B9AE64}"/>
                </a:ext>
              </a:extLst>
            </p:cNvPr>
            <p:cNvCxnSpPr>
              <a:cxnSpLocks/>
              <a:stCxn id="327" idx="6"/>
              <a:endCxn id="324" idx="2"/>
            </p:cNvCxnSpPr>
            <p:nvPr/>
          </p:nvCxnSpPr>
          <p:spPr>
            <a:xfrm>
              <a:off x="7051820" y="3564935"/>
              <a:ext cx="194310" cy="5156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C8DA0E10-528B-4875-A1C9-3C43B41DE110}"/>
                </a:ext>
              </a:extLst>
            </p:cNvPr>
            <p:cNvCxnSpPr>
              <a:cxnSpLocks/>
              <a:stCxn id="556" idx="3"/>
              <a:endCxn id="324" idx="7"/>
            </p:cNvCxnSpPr>
            <p:nvPr/>
          </p:nvCxnSpPr>
          <p:spPr>
            <a:xfrm flipH="1">
              <a:off x="7367285" y="3513108"/>
              <a:ext cx="98112" cy="5320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Straight Connector 818">
              <a:extLst>
                <a:ext uri="{FF2B5EF4-FFF2-40B4-BE49-F238E27FC236}">
                  <a16:creationId xmlns:a16="http://schemas.microsoft.com/office/drawing/2014/main" id="{1F46B488-EF85-491C-A601-1C2A86CCB179}"/>
                </a:ext>
              </a:extLst>
            </p:cNvPr>
            <p:cNvCxnSpPr>
              <a:cxnSpLocks/>
              <a:stCxn id="529" idx="2"/>
              <a:endCxn id="324" idx="5"/>
            </p:cNvCxnSpPr>
            <p:nvPr/>
          </p:nvCxnSpPr>
          <p:spPr>
            <a:xfrm flipH="1" flipV="1">
              <a:off x="7367285" y="3666684"/>
              <a:ext cx="198197" cy="8385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2FF15D-0FC4-4C6E-BD91-FC5D8D82E5E5}"/>
              </a:ext>
            </a:extLst>
          </p:cNvPr>
          <p:cNvGrpSpPr/>
          <p:nvPr/>
        </p:nvGrpSpPr>
        <p:grpSpPr>
          <a:xfrm>
            <a:off x="1123989" y="3077359"/>
            <a:ext cx="1005840" cy="3129273"/>
            <a:chOff x="854463" y="2715752"/>
            <a:chExt cx="914400" cy="3442200"/>
          </a:xfrm>
        </p:grpSpPr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3DB0100-505F-4F64-960E-F99BF91C4CF0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4B094F36-CA05-403F-B31F-CAAAB2F7FA00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2FFF7632-C71D-4E68-A016-5E7E92370C2A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12DD45-0983-4DFE-8C9D-FC5B30C49298}"/>
              </a:ext>
            </a:extLst>
          </p:cNvPr>
          <p:cNvGrpSpPr/>
          <p:nvPr/>
        </p:nvGrpSpPr>
        <p:grpSpPr>
          <a:xfrm>
            <a:off x="1240090" y="3695574"/>
            <a:ext cx="779622" cy="2220554"/>
            <a:chOff x="1249615" y="3524124"/>
            <a:chExt cx="779622" cy="2220554"/>
          </a:xfrm>
        </p:grpSpPr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5E12BFFE-AF0E-48B1-8071-CD725F2B5CF8}"/>
                </a:ext>
              </a:extLst>
            </p:cNvPr>
            <p:cNvCxnSpPr>
              <a:cxnSpLocks/>
              <a:stCxn id="228" idx="0"/>
              <a:endCxn id="206" idx="4"/>
            </p:cNvCxnSpPr>
            <p:nvPr/>
          </p:nvCxnSpPr>
          <p:spPr>
            <a:xfrm flipV="1">
              <a:off x="1401551" y="3877598"/>
              <a:ext cx="27419" cy="28720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909F97EC-20D3-4ED6-A47C-3B6A18C16D0F}"/>
                </a:ext>
              </a:extLst>
            </p:cNvPr>
            <p:cNvCxnSpPr>
              <a:cxnSpLocks/>
              <a:stCxn id="246" idx="2"/>
              <a:endCxn id="206" idx="6"/>
            </p:cNvCxnSpPr>
            <p:nvPr/>
          </p:nvCxnSpPr>
          <p:spPr>
            <a:xfrm flipH="1">
              <a:off x="1537362" y="3575458"/>
              <a:ext cx="265362" cy="19374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A9E5349-C5ED-4223-A744-B75BF7BFD2E5}"/>
                </a:ext>
              </a:extLst>
            </p:cNvPr>
            <p:cNvCxnSpPr>
              <a:cxnSpLocks/>
              <a:stCxn id="245" idx="1"/>
              <a:endCxn id="206" idx="5"/>
            </p:cNvCxnSpPr>
            <p:nvPr/>
          </p:nvCxnSpPr>
          <p:spPr>
            <a:xfrm flipH="1" flipV="1">
              <a:off x="1505615" y="3845851"/>
              <a:ext cx="214406" cy="22016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88E31AC9-FCC1-4CEB-B454-BFEAB613A76B}"/>
                </a:ext>
              </a:extLst>
            </p:cNvPr>
            <p:cNvCxnSpPr>
              <a:cxnSpLocks/>
              <a:stCxn id="242" idx="1"/>
              <a:endCxn id="228" idx="5"/>
            </p:cNvCxnSpPr>
            <p:nvPr/>
          </p:nvCxnSpPr>
          <p:spPr>
            <a:xfrm flipH="1" flipV="1">
              <a:off x="1451735" y="4285960"/>
              <a:ext cx="143571" cy="25518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54FC3E98-23F5-490A-BE3B-E29C051838C8}"/>
                </a:ext>
              </a:extLst>
            </p:cNvPr>
            <p:cNvCxnSpPr>
              <a:cxnSpLocks/>
              <a:stCxn id="207" idx="0"/>
              <a:endCxn id="228" idx="4"/>
            </p:cNvCxnSpPr>
            <p:nvPr/>
          </p:nvCxnSpPr>
          <p:spPr>
            <a:xfrm flipV="1">
              <a:off x="1322316" y="4306747"/>
              <a:ext cx="79235" cy="55994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52270786-8772-4182-BEFA-F6D84A887B6D}"/>
                </a:ext>
              </a:extLst>
            </p:cNvPr>
            <p:cNvCxnSpPr>
              <a:cxnSpLocks/>
              <a:stCxn id="209" idx="0"/>
              <a:endCxn id="245" idx="4"/>
            </p:cNvCxnSpPr>
            <p:nvPr/>
          </p:nvCxnSpPr>
          <p:spPr>
            <a:xfrm flipH="1" flipV="1">
              <a:off x="1770205" y="4187166"/>
              <a:ext cx="102126" cy="59151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00E10C3F-165E-4116-8EBC-D54B034D7CFF}"/>
                </a:ext>
              </a:extLst>
            </p:cNvPr>
            <p:cNvCxnSpPr>
              <a:cxnSpLocks/>
              <a:stCxn id="207" idx="0"/>
              <a:endCxn id="242" idx="3"/>
            </p:cNvCxnSpPr>
            <p:nvPr/>
          </p:nvCxnSpPr>
          <p:spPr>
            <a:xfrm flipV="1">
              <a:off x="1322316" y="4598364"/>
              <a:ext cx="272990" cy="26832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7C493834-2961-48A1-A354-B9A6DA87FF3F}"/>
                </a:ext>
              </a:extLst>
            </p:cNvPr>
            <p:cNvCxnSpPr>
              <a:cxnSpLocks/>
              <a:stCxn id="204" idx="0"/>
              <a:endCxn id="209" idx="4"/>
            </p:cNvCxnSpPr>
            <p:nvPr/>
          </p:nvCxnSpPr>
          <p:spPr>
            <a:xfrm flipV="1">
              <a:off x="1757262" y="4995469"/>
              <a:ext cx="115069" cy="16226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53C6A19F-F4DF-450E-BCF9-6DC35CC4A2A1}"/>
                </a:ext>
              </a:extLst>
            </p:cNvPr>
            <p:cNvCxnSpPr>
              <a:cxnSpLocks/>
              <a:stCxn id="204" idx="1"/>
              <a:endCxn id="207" idx="5"/>
            </p:cNvCxnSpPr>
            <p:nvPr/>
          </p:nvCxnSpPr>
          <p:spPr>
            <a:xfrm flipH="1" flipV="1">
              <a:off x="1350926" y="4935759"/>
              <a:ext cx="377726" cy="23382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0183F3B5-6DD2-4890-944F-625FE5245183}"/>
                </a:ext>
              </a:extLst>
            </p:cNvPr>
            <p:cNvCxnSpPr>
              <a:cxnSpLocks/>
              <a:stCxn id="205" idx="7"/>
              <a:endCxn id="204" idx="2"/>
            </p:cNvCxnSpPr>
            <p:nvPr/>
          </p:nvCxnSpPr>
          <p:spPr>
            <a:xfrm flipV="1">
              <a:off x="1569041" y="5198192"/>
              <a:ext cx="147760" cy="18997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C5C05973-B779-4818-970F-BAB64F2E762D}"/>
                </a:ext>
              </a:extLst>
            </p:cNvPr>
            <p:cNvCxnSpPr>
              <a:cxnSpLocks/>
              <a:stCxn id="211" idx="2"/>
              <a:endCxn id="206" idx="5"/>
            </p:cNvCxnSpPr>
            <p:nvPr/>
          </p:nvCxnSpPr>
          <p:spPr>
            <a:xfrm flipH="1" flipV="1">
              <a:off x="1505615" y="3845851"/>
              <a:ext cx="291541" cy="93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D754575E-EE10-45B7-8863-9A1C8A0A4671}"/>
                </a:ext>
              </a:extLst>
            </p:cNvPr>
            <p:cNvCxnSpPr>
              <a:cxnSpLocks/>
              <a:stCxn id="214" idx="2"/>
              <a:endCxn id="245" idx="6"/>
            </p:cNvCxnSpPr>
            <p:nvPr/>
          </p:nvCxnSpPr>
          <p:spPr>
            <a:xfrm flipH="1">
              <a:off x="1841176" y="4068327"/>
              <a:ext cx="147600" cy="4786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7B000D2B-6218-4A6C-B1F8-2AFE7C5DB536}"/>
                </a:ext>
              </a:extLst>
            </p:cNvPr>
            <p:cNvCxnSpPr>
              <a:cxnSpLocks/>
              <a:stCxn id="211" idx="5"/>
              <a:endCxn id="214" idx="0"/>
            </p:cNvCxnSpPr>
            <p:nvPr/>
          </p:nvCxnSpPr>
          <p:spPr>
            <a:xfrm>
              <a:off x="1982194" y="3923430"/>
              <a:ext cx="47043" cy="10443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C89EE886-0260-407B-8939-43BEC4EF1628}"/>
                </a:ext>
              </a:extLst>
            </p:cNvPr>
            <p:cNvCxnSpPr>
              <a:cxnSpLocks/>
              <a:stCxn id="211" idx="3"/>
              <a:endCxn id="245" idx="0"/>
            </p:cNvCxnSpPr>
            <p:nvPr/>
          </p:nvCxnSpPr>
          <p:spPr>
            <a:xfrm flipH="1">
              <a:off x="1770205" y="3923430"/>
              <a:ext cx="58698" cy="12179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0799BA63-3C0F-4387-B378-7CAB46E931FD}"/>
                </a:ext>
              </a:extLst>
            </p:cNvPr>
            <p:cNvCxnSpPr>
              <a:cxnSpLocks/>
              <a:stCxn id="224" idx="3"/>
              <a:endCxn id="228" idx="6"/>
            </p:cNvCxnSpPr>
            <p:nvPr/>
          </p:nvCxnSpPr>
          <p:spPr>
            <a:xfrm flipH="1">
              <a:off x="1472522" y="4175680"/>
              <a:ext cx="47933" cy="6009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10471186-86E6-489A-84D3-3782FACA687F}"/>
                </a:ext>
              </a:extLst>
            </p:cNvPr>
            <p:cNvCxnSpPr>
              <a:cxnSpLocks/>
              <a:stCxn id="210" idx="6"/>
              <a:endCxn id="206" idx="3"/>
            </p:cNvCxnSpPr>
            <p:nvPr/>
          </p:nvCxnSpPr>
          <p:spPr>
            <a:xfrm flipV="1">
              <a:off x="1277135" y="3845851"/>
              <a:ext cx="75189" cy="411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BFCEB531-8029-4778-B845-9E49E8A2EE17}"/>
                </a:ext>
              </a:extLst>
            </p:cNvPr>
            <p:cNvCxnSpPr>
              <a:cxnSpLocks/>
              <a:stCxn id="212" idx="5"/>
              <a:endCxn id="206" idx="1"/>
            </p:cNvCxnSpPr>
            <p:nvPr/>
          </p:nvCxnSpPr>
          <p:spPr>
            <a:xfrm>
              <a:off x="1302982" y="3632374"/>
              <a:ext cx="49342" cy="6018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DB2BA3ED-7C6D-44EF-9342-2F3409C93DDE}"/>
                </a:ext>
              </a:extLst>
            </p:cNvPr>
            <p:cNvCxnSpPr>
              <a:cxnSpLocks/>
              <a:stCxn id="233" idx="4"/>
              <a:endCxn id="206" idx="7"/>
            </p:cNvCxnSpPr>
            <p:nvPr/>
          </p:nvCxnSpPr>
          <p:spPr>
            <a:xfrm flipH="1">
              <a:off x="1505615" y="3564585"/>
              <a:ext cx="41054" cy="12797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22223F17-F9C6-440A-AAF5-D92479273349}"/>
                </a:ext>
              </a:extLst>
            </p:cNvPr>
            <p:cNvCxnSpPr>
              <a:cxnSpLocks/>
              <a:stCxn id="233" idx="2"/>
              <a:endCxn id="212" idx="7"/>
            </p:cNvCxnSpPr>
            <p:nvPr/>
          </p:nvCxnSpPr>
          <p:spPr>
            <a:xfrm flipH="1">
              <a:off x="1302982" y="3524124"/>
              <a:ext cx="203226" cy="5103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54F53984-F15E-4F1C-A362-4B563C9986F6}"/>
                </a:ext>
              </a:extLst>
            </p:cNvPr>
            <p:cNvCxnSpPr>
              <a:cxnSpLocks/>
              <a:stCxn id="215" idx="0"/>
              <a:endCxn id="206" idx="4"/>
            </p:cNvCxnSpPr>
            <p:nvPr/>
          </p:nvCxnSpPr>
          <p:spPr>
            <a:xfrm flipV="1">
              <a:off x="1249615" y="3877598"/>
              <a:ext cx="179355" cy="29255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E22D67A2-18D0-4CC5-BA63-EDA47BBBA1A0}"/>
                </a:ext>
              </a:extLst>
            </p:cNvPr>
            <p:cNvCxnSpPr>
              <a:cxnSpLocks/>
              <a:stCxn id="228" idx="1"/>
              <a:endCxn id="215" idx="6"/>
            </p:cNvCxnSpPr>
            <p:nvPr/>
          </p:nvCxnSpPr>
          <p:spPr>
            <a:xfrm flipH="1">
              <a:off x="1290076" y="4185592"/>
              <a:ext cx="61291" cy="2501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362556A-33F4-49BB-BBA7-47B4459A2E49}"/>
                </a:ext>
              </a:extLst>
            </p:cNvPr>
            <p:cNvCxnSpPr>
              <a:cxnSpLocks/>
              <a:stCxn id="213" idx="5"/>
              <a:endCxn id="209" idx="2"/>
            </p:cNvCxnSpPr>
            <p:nvPr/>
          </p:nvCxnSpPr>
          <p:spPr>
            <a:xfrm>
              <a:off x="1660430" y="4847782"/>
              <a:ext cx="103508" cy="3929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50C469BD-2E9B-45F7-883F-D75A50568A99}"/>
                </a:ext>
              </a:extLst>
            </p:cNvPr>
            <p:cNvCxnSpPr>
              <a:cxnSpLocks/>
              <a:stCxn id="209" idx="7"/>
              <a:endCxn id="218" idx="3"/>
            </p:cNvCxnSpPr>
            <p:nvPr/>
          </p:nvCxnSpPr>
          <p:spPr>
            <a:xfrm flipV="1">
              <a:off x="1948976" y="4720675"/>
              <a:ext cx="23284" cy="8975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594D8481-A25E-44EF-9DA9-688FE89CFBE2}"/>
                </a:ext>
              </a:extLst>
            </p:cNvPr>
            <p:cNvCxnSpPr>
              <a:cxnSpLocks/>
              <a:stCxn id="220" idx="0"/>
              <a:endCxn id="209" idx="5"/>
            </p:cNvCxnSpPr>
            <p:nvPr/>
          </p:nvCxnSpPr>
          <p:spPr>
            <a:xfrm flipH="1" flipV="1">
              <a:off x="1948976" y="4963722"/>
              <a:ext cx="51894" cy="7023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DA73ED11-CB24-496A-9B30-B4539A91C9C3}"/>
                </a:ext>
              </a:extLst>
            </p:cNvPr>
            <p:cNvCxnSpPr>
              <a:cxnSpLocks/>
              <a:stCxn id="217" idx="7"/>
              <a:endCxn id="222" idx="3"/>
            </p:cNvCxnSpPr>
            <p:nvPr/>
          </p:nvCxnSpPr>
          <p:spPr>
            <a:xfrm flipV="1">
              <a:off x="1367221" y="5139413"/>
              <a:ext cx="11865" cy="4315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E0028BA2-61A3-4AA5-B938-8BAD31F87374}"/>
                </a:ext>
              </a:extLst>
            </p:cNvPr>
            <p:cNvCxnSpPr>
              <a:cxnSpLocks/>
              <a:stCxn id="205" idx="1"/>
              <a:endCxn id="217" idx="5"/>
            </p:cNvCxnSpPr>
            <p:nvPr/>
          </p:nvCxnSpPr>
          <p:spPr>
            <a:xfrm flipH="1" flipV="1">
              <a:off x="1367221" y="5282940"/>
              <a:ext cx="101452" cy="10522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4022D6E-CAE9-47B1-A1EA-A54FFEBCA909}"/>
                </a:ext>
              </a:extLst>
            </p:cNvPr>
            <p:cNvCxnSpPr>
              <a:cxnSpLocks/>
              <a:stCxn id="223" idx="7"/>
              <a:endCxn id="217" idx="4"/>
            </p:cNvCxnSpPr>
            <p:nvPr/>
          </p:nvCxnSpPr>
          <p:spPr>
            <a:xfrm flipV="1">
              <a:off x="1296481" y="5303727"/>
              <a:ext cx="20556" cy="7228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9DFD7CAC-A498-4FB5-928A-A13ED6C59508}"/>
                </a:ext>
              </a:extLst>
            </p:cNvPr>
            <p:cNvCxnSpPr>
              <a:cxnSpLocks/>
              <a:stCxn id="205" idx="6"/>
              <a:endCxn id="221" idx="2"/>
            </p:cNvCxnSpPr>
            <p:nvPr/>
          </p:nvCxnSpPr>
          <p:spPr>
            <a:xfrm flipV="1">
              <a:off x="1589828" y="5424774"/>
              <a:ext cx="49812" cy="1357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6782BC79-CB81-4E2A-A27C-554D50B2287F}"/>
                </a:ext>
              </a:extLst>
            </p:cNvPr>
            <p:cNvCxnSpPr>
              <a:cxnSpLocks/>
              <a:stCxn id="234" idx="0"/>
              <a:endCxn id="205" idx="4"/>
            </p:cNvCxnSpPr>
            <p:nvPr/>
          </p:nvCxnSpPr>
          <p:spPr>
            <a:xfrm flipV="1">
              <a:off x="1507341" y="5509317"/>
              <a:ext cx="11516" cy="22102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F0328CBC-427A-4CF4-A84C-6C0D0F38E9AD}"/>
                </a:ext>
              </a:extLst>
            </p:cNvPr>
            <p:cNvCxnSpPr>
              <a:cxnSpLocks/>
              <a:stCxn id="230" idx="7"/>
              <a:endCxn id="205" idx="4"/>
            </p:cNvCxnSpPr>
            <p:nvPr/>
          </p:nvCxnSpPr>
          <p:spPr>
            <a:xfrm flipV="1">
              <a:off x="1384316" y="5509317"/>
              <a:ext cx="134541" cy="12973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029FB1EC-D8DF-4AFA-AC07-370CDB0D8593}"/>
                </a:ext>
              </a:extLst>
            </p:cNvPr>
            <p:cNvCxnSpPr>
              <a:cxnSpLocks/>
              <a:stCxn id="231" idx="1"/>
              <a:endCxn id="205" idx="4"/>
            </p:cNvCxnSpPr>
            <p:nvPr/>
          </p:nvCxnSpPr>
          <p:spPr>
            <a:xfrm flipH="1" flipV="1">
              <a:off x="1518857" y="5509317"/>
              <a:ext cx="216959" cy="12654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50FC3884-295F-4292-9540-78E1D0EF34B5}"/>
                </a:ext>
              </a:extLst>
            </p:cNvPr>
            <p:cNvCxnSpPr>
              <a:cxnSpLocks/>
              <a:stCxn id="231" idx="7"/>
              <a:endCxn id="227" idx="3"/>
            </p:cNvCxnSpPr>
            <p:nvPr/>
          </p:nvCxnSpPr>
          <p:spPr>
            <a:xfrm flipV="1">
              <a:off x="1793036" y="5609273"/>
              <a:ext cx="84836" cy="2658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03DBC475-99DC-40B8-A700-0B677ABA3D3B}"/>
                </a:ext>
              </a:extLst>
            </p:cNvPr>
            <p:cNvCxnSpPr>
              <a:cxnSpLocks/>
              <a:stCxn id="232" idx="0"/>
              <a:endCxn id="227" idx="4"/>
            </p:cNvCxnSpPr>
            <p:nvPr/>
          </p:nvCxnSpPr>
          <p:spPr>
            <a:xfrm flipV="1">
              <a:off x="1946009" y="5641020"/>
              <a:ext cx="8509" cy="10365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319982DB-D5DD-4AFC-9572-3BC634A73F0C}"/>
                </a:ext>
              </a:extLst>
            </p:cNvPr>
            <p:cNvCxnSpPr>
              <a:cxnSpLocks/>
              <a:stCxn id="227" idx="0"/>
              <a:endCxn id="204" idx="5"/>
            </p:cNvCxnSpPr>
            <p:nvPr/>
          </p:nvCxnSpPr>
          <p:spPr>
            <a:xfrm flipH="1" flipV="1">
              <a:off x="1785872" y="5226802"/>
              <a:ext cx="168646" cy="1974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DF8D7E44-57B9-4B3C-8D99-9378EDEBAB71}"/>
              </a:ext>
            </a:extLst>
          </p:cNvPr>
          <p:cNvGrpSpPr/>
          <p:nvPr/>
        </p:nvGrpSpPr>
        <p:grpSpPr>
          <a:xfrm>
            <a:off x="2764126" y="3077359"/>
            <a:ext cx="1005840" cy="3129273"/>
            <a:chOff x="854463" y="2715752"/>
            <a:chExt cx="914400" cy="3442200"/>
          </a:xfrm>
        </p:grpSpPr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1C5630E-7A24-470B-9BD0-B4B41E4803E0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FF1CDE72-C7C0-4ED1-80EF-B75A10477FB4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D8D36C67-3742-475A-811E-8040A3A0FEDA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DEF4A18E-E60E-4C09-B230-00D25FC03D32}"/>
              </a:ext>
            </a:extLst>
          </p:cNvPr>
          <p:cNvGrpSpPr/>
          <p:nvPr/>
        </p:nvGrpSpPr>
        <p:grpSpPr>
          <a:xfrm>
            <a:off x="2893840" y="3659902"/>
            <a:ext cx="755524" cy="2305688"/>
            <a:chOff x="2893840" y="3478927"/>
            <a:chExt cx="755524" cy="2305688"/>
          </a:xfrm>
        </p:grpSpPr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05DF8EA5-8E24-41DE-A789-B7EB63CBB5D4}"/>
                </a:ext>
              </a:extLst>
            </p:cNvPr>
            <p:cNvCxnSpPr>
              <a:cxnSpLocks/>
              <a:stCxn id="301" idx="0"/>
              <a:endCxn id="302" idx="4"/>
            </p:cNvCxnSpPr>
            <p:nvPr/>
          </p:nvCxnSpPr>
          <p:spPr>
            <a:xfrm flipV="1">
              <a:off x="3094753" y="3641540"/>
              <a:ext cx="124460" cy="32276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751C81F6-7423-4477-AC6D-FE168C8AF7DF}"/>
                </a:ext>
              </a:extLst>
            </p:cNvPr>
            <p:cNvCxnSpPr>
              <a:cxnSpLocks/>
              <a:stCxn id="305" idx="7"/>
              <a:endCxn id="303" idx="3"/>
            </p:cNvCxnSpPr>
            <p:nvPr/>
          </p:nvCxnSpPr>
          <p:spPr>
            <a:xfrm flipV="1">
              <a:off x="2995880" y="4537960"/>
              <a:ext cx="197747" cy="10970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60824E3A-975D-4C74-9487-583E45938958}"/>
                </a:ext>
              </a:extLst>
            </p:cNvPr>
            <p:cNvCxnSpPr>
              <a:cxnSpLocks/>
              <a:stCxn id="307" idx="2"/>
              <a:endCxn id="302" idx="4"/>
            </p:cNvCxnSpPr>
            <p:nvPr/>
          </p:nvCxnSpPr>
          <p:spPr>
            <a:xfrm flipH="1" flipV="1">
              <a:off x="3219213" y="3641540"/>
              <a:ext cx="267027" cy="11501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6D9C29E-57E8-4E43-A131-987D5EEF449E}"/>
                </a:ext>
              </a:extLst>
            </p:cNvPr>
            <p:cNvCxnSpPr>
              <a:cxnSpLocks/>
              <a:stCxn id="303" idx="1"/>
              <a:endCxn id="301" idx="4"/>
            </p:cNvCxnSpPr>
            <p:nvPr/>
          </p:nvCxnSpPr>
          <p:spPr>
            <a:xfrm flipH="1" flipV="1">
              <a:off x="3094753" y="4045224"/>
              <a:ext cx="98874" cy="33944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83635D35-DF69-4BB4-B4FB-77F199EA5AAF}"/>
                </a:ext>
              </a:extLst>
            </p:cNvPr>
            <p:cNvCxnSpPr>
              <a:cxnSpLocks/>
              <a:stCxn id="306" idx="2"/>
              <a:endCxn id="301" idx="4"/>
            </p:cNvCxnSpPr>
            <p:nvPr/>
          </p:nvCxnSpPr>
          <p:spPr>
            <a:xfrm flipH="1" flipV="1">
              <a:off x="3094753" y="4045224"/>
              <a:ext cx="337346" cy="8890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6BCAC303-AF69-46BD-A62A-7B860D82AD08}"/>
                </a:ext>
              </a:extLst>
            </p:cNvPr>
            <p:cNvCxnSpPr>
              <a:cxnSpLocks/>
              <a:stCxn id="308" idx="0"/>
              <a:endCxn id="303" idx="4"/>
            </p:cNvCxnSpPr>
            <p:nvPr/>
          </p:nvCxnSpPr>
          <p:spPr>
            <a:xfrm flipH="1" flipV="1">
              <a:off x="3270273" y="4569707"/>
              <a:ext cx="126544" cy="32873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F3584B40-AC36-4F0C-9BBC-AD5A9774F499}"/>
                </a:ext>
              </a:extLst>
            </p:cNvPr>
            <p:cNvCxnSpPr>
              <a:cxnSpLocks/>
              <a:stCxn id="300" idx="1"/>
              <a:endCxn id="303" idx="5"/>
            </p:cNvCxnSpPr>
            <p:nvPr/>
          </p:nvCxnSpPr>
          <p:spPr>
            <a:xfrm flipH="1" flipV="1">
              <a:off x="3346918" y="4537960"/>
              <a:ext cx="175819" cy="8215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93243496-B927-476B-889A-D032398F3632}"/>
                </a:ext>
              </a:extLst>
            </p:cNvPr>
            <p:cNvCxnSpPr>
              <a:cxnSpLocks/>
              <a:stCxn id="299" idx="0"/>
              <a:endCxn id="308" idx="4"/>
            </p:cNvCxnSpPr>
            <p:nvPr/>
          </p:nvCxnSpPr>
          <p:spPr>
            <a:xfrm flipV="1">
              <a:off x="3318794" y="5040384"/>
              <a:ext cx="78023" cy="1823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BABABF1B-CF3E-4418-ABB3-91C3CAD896C0}"/>
                </a:ext>
              </a:extLst>
            </p:cNvPr>
            <p:cNvCxnSpPr>
              <a:cxnSpLocks/>
              <a:stCxn id="304" idx="0"/>
              <a:endCxn id="305" idx="4"/>
            </p:cNvCxnSpPr>
            <p:nvPr/>
          </p:nvCxnSpPr>
          <p:spPr>
            <a:xfrm flipH="1" flipV="1">
              <a:off x="2967270" y="4716737"/>
              <a:ext cx="108393" cy="65705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6D5DF48-3D95-49AF-A195-51D71337160F}"/>
                </a:ext>
              </a:extLst>
            </p:cNvPr>
            <p:cNvCxnSpPr>
              <a:cxnSpLocks/>
              <a:stCxn id="304" idx="7"/>
              <a:endCxn id="299" idx="3"/>
            </p:cNvCxnSpPr>
            <p:nvPr/>
          </p:nvCxnSpPr>
          <p:spPr>
            <a:xfrm flipV="1">
              <a:off x="3152308" y="5291788"/>
              <a:ext cx="137876" cy="11374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0AB4C4D2-EB47-47B4-A181-353E2B52CE85}"/>
                </a:ext>
              </a:extLst>
            </p:cNvPr>
            <p:cNvCxnSpPr>
              <a:cxnSpLocks/>
              <a:stCxn id="304" idx="1"/>
              <a:endCxn id="385" idx="5"/>
            </p:cNvCxnSpPr>
            <p:nvPr/>
          </p:nvCxnSpPr>
          <p:spPr>
            <a:xfrm flipH="1" flipV="1">
              <a:off x="2968538" y="5339753"/>
              <a:ext cx="30479" cy="6578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A2B888C7-1443-4017-9806-080271220D68}"/>
                </a:ext>
              </a:extLst>
            </p:cNvPr>
            <p:cNvCxnSpPr>
              <a:cxnSpLocks/>
              <a:stCxn id="304" idx="3"/>
              <a:endCxn id="391" idx="7"/>
            </p:cNvCxnSpPr>
            <p:nvPr/>
          </p:nvCxnSpPr>
          <p:spPr>
            <a:xfrm flipH="1">
              <a:off x="2921702" y="5558825"/>
              <a:ext cx="77315" cy="4609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F5EC368B-5F8E-4E19-A691-55320EAA6AA4}"/>
                </a:ext>
              </a:extLst>
            </p:cNvPr>
            <p:cNvCxnSpPr>
              <a:cxnSpLocks/>
              <a:stCxn id="304" idx="6"/>
              <a:endCxn id="390" idx="2"/>
            </p:cNvCxnSpPr>
            <p:nvPr/>
          </p:nvCxnSpPr>
          <p:spPr>
            <a:xfrm flipV="1">
              <a:off x="3184055" y="5470623"/>
              <a:ext cx="58491" cy="1155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08EAF743-BA92-4889-80CD-A684B3117186}"/>
                </a:ext>
              </a:extLst>
            </p:cNvPr>
            <p:cNvCxnSpPr>
              <a:cxnSpLocks/>
              <a:stCxn id="304" idx="4"/>
              <a:endCxn id="392" idx="0"/>
            </p:cNvCxnSpPr>
            <p:nvPr/>
          </p:nvCxnSpPr>
          <p:spPr>
            <a:xfrm flipH="1">
              <a:off x="3065014" y="5590572"/>
              <a:ext cx="10649" cy="8591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32E35FC-C0DC-44CC-B42F-5DEE6D8B9D74}"/>
                </a:ext>
              </a:extLst>
            </p:cNvPr>
            <p:cNvCxnSpPr>
              <a:cxnSpLocks/>
              <a:stCxn id="387" idx="2"/>
              <a:endCxn id="299" idx="6"/>
            </p:cNvCxnSpPr>
            <p:nvPr/>
          </p:nvCxnSpPr>
          <p:spPr>
            <a:xfrm flipH="1" flipV="1">
              <a:off x="3359255" y="5263178"/>
              <a:ext cx="185496" cy="6748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D1EBC7ED-48F6-4EB6-A1E9-3CAF905C5CC5}"/>
                </a:ext>
              </a:extLst>
            </p:cNvPr>
            <p:cNvCxnSpPr>
              <a:cxnSpLocks/>
              <a:stCxn id="387" idx="0"/>
              <a:endCxn id="389" idx="4"/>
            </p:cNvCxnSpPr>
            <p:nvPr/>
          </p:nvCxnSpPr>
          <p:spPr>
            <a:xfrm flipV="1">
              <a:off x="3615722" y="5215186"/>
              <a:ext cx="33642" cy="4450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4E99D77C-C69E-40F8-8BCF-665A85396934}"/>
                </a:ext>
              </a:extLst>
            </p:cNvPr>
            <p:cNvCxnSpPr>
              <a:cxnSpLocks/>
              <a:stCxn id="387" idx="0"/>
              <a:endCxn id="381" idx="4"/>
            </p:cNvCxnSpPr>
            <p:nvPr/>
          </p:nvCxnSpPr>
          <p:spPr>
            <a:xfrm flipH="1" flipV="1">
              <a:off x="3521696" y="5135813"/>
              <a:ext cx="94026" cy="12387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62E40403-F109-4578-B527-71E330C0ABC1}"/>
                </a:ext>
              </a:extLst>
            </p:cNvPr>
            <p:cNvCxnSpPr>
              <a:cxnSpLocks/>
              <a:stCxn id="387" idx="4"/>
              <a:endCxn id="388" idx="7"/>
            </p:cNvCxnSpPr>
            <p:nvPr/>
          </p:nvCxnSpPr>
          <p:spPr>
            <a:xfrm flipH="1">
              <a:off x="3531593" y="5401630"/>
              <a:ext cx="84129" cy="13507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805C77B-303E-4EC7-9D35-8EBE50856CFA}"/>
                </a:ext>
              </a:extLst>
            </p:cNvPr>
            <p:cNvCxnSpPr>
              <a:cxnSpLocks/>
              <a:stCxn id="387" idx="4"/>
              <a:endCxn id="393" idx="0"/>
            </p:cNvCxnSpPr>
            <p:nvPr/>
          </p:nvCxnSpPr>
          <p:spPr>
            <a:xfrm>
              <a:off x="3615722" y="5401630"/>
              <a:ext cx="32508" cy="21521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839E1A79-E4E4-46B8-97EF-6AD55DBF0F3C}"/>
                </a:ext>
              </a:extLst>
            </p:cNvPr>
            <p:cNvCxnSpPr>
              <a:cxnSpLocks/>
              <a:stCxn id="388" idx="3"/>
              <a:endCxn id="394" idx="7"/>
            </p:cNvCxnSpPr>
            <p:nvPr/>
          </p:nvCxnSpPr>
          <p:spPr>
            <a:xfrm flipH="1">
              <a:off x="3310267" y="5689998"/>
              <a:ext cx="68035" cy="9461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0AACB8D0-737D-4985-9FEB-43A292485A81}"/>
                </a:ext>
              </a:extLst>
            </p:cNvPr>
            <p:cNvCxnSpPr>
              <a:cxnSpLocks/>
              <a:stCxn id="308" idx="2"/>
              <a:endCxn id="383" idx="6"/>
            </p:cNvCxnSpPr>
            <p:nvPr/>
          </p:nvCxnSpPr>
          <p:spPr>
            <a:xfrm flipH="1">
              <a:off x="3260701" y="4969413"/>
              <a:ext cx="65145" cy="268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268E7B9F-DDF6-4FED-A8A1-1C8DBD4D5891}"/>
                </a:ext>
              </a:extLst>
            </p:cNvPr>
            <p:cNvCxnSpPr>
              <a:cxnSpLocks/>
              <a:stCxn id="308" idx="7"/>
              <a:endCxn id="378" idx="3"/>
            </p:cNvCxnSpPr>
            <p:nvPr/>
          </p:nvCxnSpPr>
          <p:spPr>
            <a:xfrm flipV="1">
              <a:off x="3447001" y="4881776"/>
              <a:ext cx="54724" cy="3745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57205452-297D-47F9-8A96-899C980BF285}"/>
                </a:ext>
              </a:extLst>
            </p:cNvPr>
            <p:cNvCxnSpPr>
              <a:cxnSpLocks/>
              <a:stCxn id="377" idx="0"/>
              <a:endCxn id="303" idx="4"/>
            </p:cNvCxnSpPr>
            <p:nvPr/>
          </p:nvCxnSpPr>
          <p:spPr>
            <a:xfrm flipV="1">
              <a:off x="3168268" y="4569707"/>
              <a:ext cx="102005" cy="11330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C406587-7768-4EA9-AED0-CA1E61ABD769}"/>
                </a:ext>
              </a:extLst>
            </p:cNvPr>
            <p:cNvCxnSpPr>
              <a:cxnSpLocks/>
              <a:stCxn id="386" idx="0"/>
              <a:endCxn id="377" idx="3"/>
            </p:cNvCxnSpPr>
            <p:nvPr/>
          </p:nvCxnSpPr>
          <p:spPr>
            <a:xfrm flipV="1">
              <a:off x="3020003" y="4804168"/>
              <a:ext cx="98081" cy="16061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12BD032C-E1FA-4D93-A06D-ABADBF0B8041}"/>
                </a:ext>
              </a:extLst>
            </p:cNvPr>
            <p:cNvCxnSpPr>
              <a:cxnSpLocks/>
              <a:stCxn id="303" idx="6"/>
              <a:endCxn id="375" idx="2"/>
            </p:cNvCxnSpPr>
            <p:nvPr/>
          </p:nvCxnSpPr>
          <p:spPr>
            <a:xfrm flipV="1">
              <a:off x="3378665" y="4325449"/>
              <a:ext cx="209817" cy="13586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CBDE5EE7-F15D-4913-AEBB-3463B250BD0C}"/>
                </a:ext>
              </a:extLst>
            </p:cNvPr>
            <p:cNvCxnSpPr>
              <a:cxnSpLocks/>
              <a:stCxn id="300" idx="0"/>
              <a:endCxn id="380" idx="3"/>
            </p:cNvCxnSpPr>
            <p:nvPr/>
          </p:nvCxnSpPr>
          <p:spPr>
            <a:xfrm flipV="1">
              <a:off x="3572921" y="4533964"/>
              <a:ext cx="48346" cy="6536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E13C770F-4819-423F-B56C-49A59582114B}"/>
                </a:ext>
              </a:extLst>
            </p:cNvPr>
            <p:cNvCxnSpPr>
              <a:cxnSpLocks/>
              <a:stCxn id="303" idx="7"/>
              <a:endCxn id="374" idx="3"/>
            </p:cNvCxnSpPr>
            <p:nvPr/>
          </p:nvCxnSpPr>
          <p:spPr>
            <a:xfrm flipV="1">
              <a:off x="3346918" y="4316195"/>
              <a:ext cx="63644" cy="6847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9D736E28-914C-4F53-91FD-582253CEE4D2}"/>
                </a:ext>
              </a:extLst>
            </p:cNvPr>
            <p:cNvCxnSpPr>
              <a:cxnSpLocks/>
              <a:stCxn id="303" idx="2"/>
              <a:endCxn id="371" idx="5"/>
            </p:cNvCxnSpPr>
            <p:nvPr/>
          </p:nvCxnSpPr>
          <p:spPr>
            <a:xfrm flipH="1" flipV="1">
              <a:off x="3073624" y="4419868"/>
              <a:ext cx="88256" cy="4144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02CEAC5A-EAA4-440E-B757-9252533A0BC4}"/>
                </a:ext>
              </a:extLst>
            </p:cNvPr>
            <p:cNvCxnSpPr>
              <a:cxnSpLocks/>
              <a:stCxn id="371" idx="0"/>
              <a:endCxn id="373" idx="4"/>
            </p:cNvCxnSpPr>
            <p:nvPr/>
          </p:nvCxnSpPr>
          <p:spPr>
            <a:xfrm flipH="1" flipV="1">
              <a:off x="3006794" y="4249786"/>
              <a:ext cx="16646" cy="4892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C6AE4823-3649-4A0E-AEE6-551D1FC30AA6}"/>
                </a:ext>
              </a:extLst>
            </p:cNvPr>
            <p:cNvCxnSpPr>
              <a:cxnSpLocks/>
              <a:stCxn id="371" idx="1"/>
              <a:endCxn id="372" idx="5"/>
            </p:cNvCxnSpPr>
            <p:nvPr/>
          </p:nvCxnSpPr>
          <p:spPr>
            <a:xfrm flipH="1" flipV="1">
              <a:off x="2893840" y="4294896"/>
              <a:ext cx="79416" cy="2460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BAD4F2D6-5A3E-406A-88EB-A06E1CF82A5B}"/>
                </a:ext>
              </a:extLst>
            </p:cNvPr>
            <p:cNvCxnSpPr>
              <a:cxnSpLocks/>
              <a:stCxn id="371" idx="3"/>
              <a:endCxn id="384" idx="7"/>
            </p:cNvCxnSpPr>
            <p:nvPr/>
          </p:nvCxnSpPr>
          <p:spPr>
            <a:xfrm flipH="1">
              <a:off x="2938153" y="4419868"/>
              <a:ext cx="35103" cy="6331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792229F4-BDBD-4D4C-B591-645E8AD139B9}"/>
                </a:ext>
              </a:extLst>
            </p:cNvPr>
            <p:cNvCxnSpPr>
              <a:cxnSpLocks/>
              <a:stCxn id="369" idx="3"/>
              <a:endCxn id="356" idx="6"/>
            </p:cNvCxnSpPr>
            <p:nvPr/>
          </p:nvCxnSpPr>
          <p:spPr>
            <a:xfrm flipH="1">
              <a:off x="2973036" y="3652755"/>
              <a:ext cx="45558" cy="5059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FA6B3790-FDEA-4EB7-8929-87CF110DB063}"/>
                </a:ext>
              </a:extLst>
            </p:cNvPr>
            <p:cNvCxnSpPr>
              <a:cxnSpLocks/>
              <a:stCxn id="368" idx="0"/>
              <a:endCxn id="356" idx="5"/>
            </p:cNvCxnSpPr>
            <p:nvPr/>
          </p:nvCxnSpPr>
          <p:spPr>
            <a:xfrm flipH="1" flipV="1">
              <a:off x="2952249" y="3753529"/>
              <a:ext cx="21765" cy="5830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B50A8CEE-CABC-4541-8FB2-AE7F2AD8A126}"/>
                </a:ext>
              </a:extLst>
            </p:cNvPr>
            <p:cNvCxnSpPr>
              <a:cxnSpLocks/>
              <a:endCxn id="356" idx="7"/>
            </p:cNvCxnSpPr>
            <p:nvPr/>
          </p:nvCxnSpPr>
          <p:spPr>
            <a:xfrm flipH="1">
              <a:off x="2952249" y="3632006"/>
              <a:ext cx="71192" cy="2115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6D876BDD-88D3-45FD-A408-6ADABDF2A15C}"/>
                </a:ext>
              </a:extLst>
            </p:cNvPr>
            <p:cNvCxnSpPr>
              <a:cxnSpLocks/>
              <a:stCxn id="302" idx="2"/>
              <a:endCxn id="369" idx="7"/>
            </p:cNvCxnSpPr>
            <p:nvPr/>
          </p:nvCxnSpPr>
          <p:spPr>
            <a:xfrm flipH="1">
              <a:off x="3075814" y="3570569"/>
              <a:ext cx="72428" cy="2496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0DFA1E6B-3A86-4BA0-A704-0D6804487BE9}"/>
                </a:ext>
              </a:extLst>
            </p:cNvPr>
            <p:cNvCxnSpPr>
              <a:cxnSpLocks/>
              <a:stCxn id="302" idx="7"/>
              <a:endCxn id="360" idx="2"/>
            </p:cNvCxnSpPr>
            <p:nvPr/>
          </p:nvCxnSpPr>
          <p:spPr>
            <a:xfrm flipV="1">
              <a:off x="3269397" y="3489647"/>
              <a:ext cx="72486" cy="3073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C9AA099A-180D-4B80-AC0B-F8876E6DA5A4}"/>
                </a:ext>
              </a:extLst>
            </p:cNvPr>
            <p:cNvCxnSpPr>
              <a:cxnSpLocks/>
              <a:stCxn id="366" idx="2"/>
              <a:endCxn id="302" idx="6"/>
            </p:cNvCxnSpPr>
            <p:nvPr/>
          </p:nvCxnSpPr>
          <p:spPr>
            <a:xfrm flipH="1" flipV="1">
              <a:off x="3290184" y="3570569"/>
              <a:ext cx="342096" cy="3350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42BA84F8-DBE6-4086-9439-D67EAB45DBC1}"/>
                </a:ext>
              </a:extLst>
            </p:cNvPr>
            <p:cNvCxnSpPr>
              <a:cxnSpLocks/>
              <a:stCxn id="365" idx="0"/>
              <a:endCxn id="307" idx="4"/>
            </p:cNvCxnSpPr>
            <p:nvPr/>
          </p:nvCxnSpPr>
          <p:spPr>
            <a:xfrm flipH="1" flipV="1">
              <a:off x="3557211" y="3827527"/>
              <a:ext cx="64056" cy="11973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A4C5D29D-323D-40C2-983B-468E387359AF}"/>
                </a:ext>
              </a:extLst>
            </p:cNvPr>
            <p:cNvCxnSpPr>
              <a:cxnSpLocks/>
              <a:stCxn id="376" idx="3"/>
              <a:endCxn id="301" idx="7"/>
            </p:cNvCxnSpPr>
            <p:nvPr/>
          </p:nvCxnSpPr>
          <p:spPr>
            <a:xfrm flipH="1">
              <a:off x="3123363" y="3924751"/>
              <a:ext cx="84680" cy="5140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6428401E-D3D5-4A07-8E75-CA8D2397834D}"/>
                </a:ext>
              </a:extLst>
            </p:cNvPr>
            <p:cNvCxnSpPr>
              <a:cxnSpLocks/>
              <a:stCxn id="376" idx="6"/>
              <a:endCxn id="363" idx="2"/>
            </p:cNvCxnSpPr>
            <p:nvPr/>
          </p:nvCxnSpPr>
          <p:spPr>
            <a:xfrm flipV="1">
              <a:off x="3329198" y="3857321"/>
              <a:ext cx="66086" cy="1724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417F1975-1CF6-410B-914D-85752BA63562}"/>
                </a:ext>
              </a:extLst>
            </p:cNvPr>
            <p:cNvCxnSpPr>
              <a:cxnSpLocks/>
              <a:stCxn id="306" idx="0"/>
              <a:endCxn id="363" idx="4"/>
            </p:cNvCxnSpPr>
            <p:nvPr/>
          </p:nvCxnSpPr>
          <p:spPr>
            <a:xfrm flipH="1" flipV="1">
              <a:off x="3435745" y="3897782"/>
              <a:ext cx="36815" cy="19588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73985CDB-F099-4671-9B15-AC79D9C1BD0F}"/>
                </a:ext>
              </a:extLst>
            </p:cNvPr>
            <p:cNvCxnSpPr>
              <a:cxnSpLocks/>
              <a:stCxn id="302" idx="1"/>
              <a:endCxn id="362" idx="5"/>
            </p:cNvCxnSpPr>
            <p:nvPr/>
          </p:nvCxnSpPr>
          <p:spPr>
            <a:xfrm flipH="1" flipV="1">
              <a:off x="3098544" y="3478927"/>
              <a:ext cx="70485" cy="4145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9C6075A0-2974-4AC0-8584-C4B567415DCA}"/>
              </a:ext>
            </a:extLst>
          </p:cNvPr>
          <p:cNvGrpSpPr/>
          <p:nvPr/>
        </p:nvGrpSpPr>
        <p:grpSpPr>
          <a:xfrm>
            <a:off x="4402927" y="3077359"/>
            <a:ext cx="1005840" cy="3129273"/>
            <a:chOff x="854463" y="2715752"/>
            <a:chExt cx="914400" cy="3442200"/>
          </a:xfrm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03A9E0A-8012-4955-9A7C-D3006ADEE10E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3442199"/>
            </a:xfrm>
            <a:custGeom>
              <a:avLst/>
              <a:gdLst>
                <a:gd name="connsiteX0" fmla="*/ 457200 w 914400"/>
                <a:gd name="connsiteY0" fmla="*/ 0 h 3442199"/>
                <a:gd name="connsiteX1" fmla="*/ 905111 w 914400"/>
                <a:gd name="connsiteY1" fmla="*/ 164935 h 3442199"/>
                <a:gd name="connsiteX2" fmla="*/ 909115 w 914400"/>
                <a:gd name="connsiteY2" fmla="*/ 182880 h 3442199"/>
                <a:gd name="connsiteX3" fmla="*/ 914400 w 914400"/>
                <a:gd name="connsiteY3" fmla="*/ 182880 h 3442199"/>
                <a:gd name="connsiteX4" fmla="*/ 914400 w 914400"/>
                <a:gd name="connsiteY4" fmla="*/ 206565 h 3442199"/>
                <a:gd name="connsiteX5" fmla="*/ 914400 w 914400"/>
                <a:gd name="connsiteY5" fmla="*/ 3257398 h 3442199"/>
                <a:gd name="connsiteX6" fmla="*/ 914400 w 914400"/>
                <a:gd name="connsiteY6" fmla="*/ 3259763 h 3442199"/>
                <a:gd name="connsiteX7" fmla="*/ 913810 w 914400"/>
                <a:gd name="connsiteY7" fmla="*/ 3259763 h 3442199"/>
                <a:gd name="connsiteX8" fmla="*/ 905111 w 914400"/>
                <a:gd name="connsiteY8" fmla="*/ 3294642 h 3442199"/>
                <a:gd name="connsiteX9" fmla="*/ 457200 w 914400"/>
                <a:gd name="connsiteY9" fmla="*/ 3442199 h 3442199"/>
                <a:gd name="connsiteX10" fmla="*/ 9289 w 914400"/>
                <a:gd name="connsiteY10" fmla="*/ 3294642 h 3442199"/>
                <a:gd name="connsiteX11" fmla="*/ 590 w 914400"/>
                <a:gd name="connsiteY11" fmla="*/ 3259763 h 3442199"/>
                <a:gd name="connsiteX12" fmla="*/ 0 w 914400"/>
                <a:gd name="connsiteY12" fmla="*/ 3259763 h 3442199"/>
                <a:gd name="connsiteX13" fmla="*/ 0 w 914400"/>
                <a:gd name="connsiteY13" fmla="*/ 3257398 h 3442199"/>
                <a:gd name="connsiteX14" fmla="*/ 0 w 914400"/>
                <a:gd name="connsiteY14" fmla="*/ 206565 h 3442199"/>
                <a:gd name="connsiteX15" fmla="*/ 0 w 914400"/>
                <a:gd name="connsiteY15" fmla="*/ 182880 h 3442199"/>
                <a:gd name="connsiteX16" fmla="*/ 5285 w 914400"/>
                <a:gd name="connsiteY16" fmla="*/ 182880 h 3442199"/>
                <a:gd name="connsiteX17" fmla="*/ 9289 w 914400"/>
                <a:gd name="connsiteY17" fmla="*/ 164935 h 3442199"/>
                <a:gd name="connsiteX18" fmla="*/ 457200 w 914400"/>
                <a:gd name="connsiteY18" fmla="*/ 0 h 344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3442199">
                  <a:moveTo>
                    <a:pt x="457200" y="0"/>
                  </a:moveTo>
                  <a:cubicBezTo>
                    <a:pt x="678142" y="0"/>
                    <a:pt x="862479" y="70806"/>
                    <a:pt x="905111" y="164935"/>
                  </a:cubicBezTo>
                  <a:lnTo>
                    <a:pt x="909115" y="182880"/>
                  </a:lnTo>
                  <a:lnTo>
                    <a:pt x="914400" y="182880"/>
                  </a:lnTo>
                  <a:lnTo>
                    <a:pt x="914400" y="206565"/>
                  </a:lnTo>
                  <a:lnTo>
                    <a:pt x="914400" y="3257398"/>
                  </a:lnTo>
                  <a:lnTo>
                    <a:pt x="914400" y="3259763"/>
                  </a:lnTo>
                  <a:lnTo>
                    <a:pt x="913810" y="3259763"/>
                  </a:lnTo>
                  <a:lnTo>
                    <a:pt x="905111" y="3294642"/>
                  </a:lnTo>
                  <a:cubicBezTo>
                    <a:pt x="862479" y="3378853"/>
                    <a:pt x="678142" y="3442199"/>
                    <a:pt x="457200" y="3442199"/>
                  </a:cubicBezTo>
                  <a:cubicBezTo>
                    <a:pt x="236258" y="3442199"/>
                    <a:pt x="51921" y="3378853"/>
                    <a:pt x="9289" y="3294642"/>
                  </a:cubicBezTo>
                  <a:lnTo>
                    <a:pt x="590" y="3259763"/>
                  </a:lnTo>
                  <a:lnTo>
                    <a:pt x="0" y="3259763"/>
                  </a:lnTo>
                  <a:lnTo>
                    <a:pt x="0" y="3257398"/>
                  </a:lnTo>
                  <a:lnTo>
                    <a:pt x="0" y="206565"/>
                  </a:lnTo>
                  <a:lnTo>
                    <a:pt x="0" y="182880"/>
                  </a:lnTo>
                  <a:lnTo>
                    <a:pt x="5285" y="182880"/>
                  </a:lnTo>
                  <a:lnTo>
                    <a:pt x="9289" y="164935"/>
                  </a:lnTo>
                  <a:cubicBezTo>
                    <a:pt x="51921" y="70806"/>
                    <a:pt x="236258" y="0"/>
                    <a:pt x="457200" y="0"/>
                  </a:cubicBezTo>
                  <a:close/>
                </a:path>
              </a:pathLst>
            </a:custGeom>
            <a:solidFill>
              <a:srgbClr val="E6E6E6"/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341807D1-ECBC-4A34-BF70-107A1FC5B745}"/>
                </a:ext>
              </a:extLst>
            </p:cNvPr>
            <p:cNvSpPr/>
            <p:nvPr/>
          </p:nvSpPr>
          <p:spPr bwMode="auto">
            <a:xfrm>
              <a:off x="854463" y="5744823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E26FC90F-D6A8-4F40-AD6D-D3AE55102481}"/>
                </a:ext>
              </a:extLst>
            </p:cNvPr>
            <p:cNvSpPr/>
            <p:nvPr/>
          </p:nvSpPr>
          <p:spPr bwMode="auto">
            <a:xfrm>
              <a:off x="854463" y="2715752"/>
              <a:ext cx="914400" cy="413129"/>
            </a:xfrm>
            <a:prstGeom prst="ellipse">
              <a:avLst/>
            </a:prstGeom>
            <a:solidFill>
              <a:srgbClr val="E6E6E6">
                <a:alpha val="49000"/>
              </a:srgbClr>
            </a:solidFill>
            <a:ln w="15875">
              <a:noFill/>
              <a:headEnd type="none" w="med" len="med"/>
              <a:tailEnd type="none" w="med" len="med"/>
            </a:ln>
            <a:effectLst>
              <a:innerShdw blurRad="152400">
                <a:prstClr val="black">
                  <a:alpha val="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973" rIns="0" bIns="4197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25" fontAlgn="base">
                <a:spcBef>
                  <a:spcPct val="0"/>
                </a:spcBef>
                <a:spcAft>
                  <a:spcPct val="0"/>
                </a:spcAft>
              </a:pPr>
              <a:endParaRPr lang="en-US" sz="144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C452B5F8-4AB9-446D-A73A-C719F63E271A}"/>
              </a:ext>
            </a:extLst>
          </p:cNvPr>
          <p:cNvGrpSpPr/>
          <p:nvPr/>
        </p:nvGrpSpPr>
        <p:grpSpPr>
          <a:xfrm>
            <a:off x="4576529" y="3662410"/>
            <a:ext cx="671971" cy="2307669"/>
            <a:chOff x="4576529" y="3443335"/>
            <a:chExt cx="671971" cy="2307669"/>
          </a:xfrm>
        </p:grpSpPr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1EC88ABB-C3F6-4135-B272-DBBD5AB04F00}"/>
                </a:ext>
              </a:extLst>
            </p:cNvPr>
            <p:cNvCxnSpPr>
              <a:cxnSpLocks/>
              <a:stCxn id="296" idx="4"/>
              <a:endCxn id="294" idx="7"/>
            </p:cNvCxnSpPr>
            <p:nvPr/>
          </p:nvCxnSpPr>
          <p:spPr>
            <a:xfrm flipH="1">
              <a:off x="4729781" y="3737074"/>
              <a:ext cx="58538" cy="31488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956D2D94-EE8C-49C7-99C6-873D4FB1C587}"/>
                </a:ext>
              </a:extLst>
            </p:cNvPr>
            <p:cNvCxnSpPr>
              <a:cxnSpLocks/>
              <a:stCxn id="296" idx="4"/>
              <a:endCxn id="289" idx="2"/>
            </p:cNvCxnSpPr>
            <p:nvPr/>
          </p:nvCxnSpPr>
          <p:spPr>
            <a:xfrm>
              <a:off x="4788319" y="3737074"/>
              <a:ext cx="354525" cy="15625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FB59FCD-8FC8-4270-88B1-4E71796CA7FB}"/>
                </a:ext>
              </a:extLst>
            </p:cNvPr>
            <p:cNvCxnSpPr>
              <a:cxnSpLocks/>
              <a:stCxn id="296" idx="4"/>
              <a:endCxn id="297" idx="0"/>
            </p:cNvCxnSpPr>
            <p:nvPr/>
          </p:nvCxnSpPr>
          <p:spPr>
            <a:xfrm>
              <a:off x="4788319" y="3737074"/>
              <a:ext cx="237744" cy="48120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B695DDB-A98B-4176-9A47-E5E44039BEDC}"/>
                </a:ext>
              </a:extLst>
            </p:cNvPr>
            <p:cNvCxnSpPr>
              <a:cxnSpLocks/>
              <a:stCxn id="297" idx="3"/>
              <a:endCxn id="295" idx="0"/>
            </p:cNvCxnSpPr>
            <p:nvPr/>
          </p:nvCxnSpPr>
          <p:spPr>
            <a:xfrm flipH="1">
              <a:off x="4890582" y="4287349"/>
              <a:ext cx="106871" cy="19201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5171113E-42E5-48D2-B36A-4F102E7DBF8B}"/>
                </a:ext>
              </a:extLst>
            </p:cNvPr>
            <p:cNvCxnSpPr>
              <a:cxnSpLocks/>
              <a:stCxn id="297" idx="4"/>
              <a:endCxn id="293" idx="0"/>
            </p:cNvCxnSpPr>
            <p:nvPr/>
          </p:nvCxnSpPr>
          <p:spPr>
            <a:xfrm>
              <a:off x="5026063" y="4299200"/>
              <a:ext cx="108393" cy="34651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061D148D-9FF3-4CF8-A326-006DD2295148}"/>
                </a:ext>
              </a:extLst>
            </p:cNvPr>
            <p:cNvCxnSpPr>
              <a:cxnSpLocks/>
              <a:stCxn id="295" idx="3"/>
              <a:endCxn id="291" idx="7"/>
            </p:cNvCxnSpPr>
            <p:nvPr/>
          </p:nvCxnSpPr>
          <p:spPr>
            <a:xfrm flipH="1">
              <a:off x="4673460" y="4600514"/>
              <a:ext cx="166938" cy="24343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E122304-3ED2-4456-9D1C-114DBEE7B9AD}"/>
                </a:ext>
              </a:extLst>
            </p:cNvPr>
            <p:cNvCxnSpPr>
              <a:cxnSpLocks/>
              <a:stCxn id="295" idx="4"/>
              <a:endCxn id="288" idx="0"/>
            </p:cNvCxnSpPr>
            <p:nvPr/>
          </p:nvCxnSpPr>
          <p:spPr>
            <a:xfrm flipH="1">
              <a:off x="4859290" y="4621301"/>
              <a:ext cx="31292" cy="41444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67482613-166A-496E-BE4D-FCABF9C4B6CC}"/>
                </a:ext>
              </a:extLst>
            </p:cNvPr>
            <p:cNvCxnSpPr>
              <a:cxnSpLocks/>
              <a:stCxn id="288" idx="4"/>
              <a:endCxn id="298" idx="1"/>
            </p:cNvCxnSpPr>
            <p:nvPr/>
          </p:nvCxnSpPr>
          <p:spPr>
            <a:xfrm>
              <a:off x="4859290" y="5177691"/>
              <a:ext cx="248829" cy="28544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324BCBF4-75E8-436E-9A2A-AD3A38869184}"/>
                </a:ext>
              </a:extLst>
            </p:cNvPr>
            <p:cNvCxnSpPr>
              <a:cxnSpLocks/>
              <a:stCxn id="288" idx="4"/>
              <a:endCxn id="292" idx="7"/>
            </p:cNvCxnSpPr>
            <p:nvPr/>
          </p:nvCxnSpPr>
          <p:spPr>
            <a:xfrm flipH="1">
              <a:off x="4755556" y="5177691"/>
              <a:ext cx="103734" cy="23715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Connector 616">
              <a:extLst>
                <a:ext uri="{FF2B5EF4-FFF2-40B4-BE49-F238E27FC236}">
                  <a16:creationId xmlns:a16="http://schemas.microsoft.com/office/drawing/2014/main" id="{4286A732-569B-4E67-902A-8DB9C3BB307C}"/>
                </a:ext>
              </a:extLst>
            </p:cNvPr>
            <p:cNvCxnSpPr>
              <a:cxnSpLocks/>
              <a:stCxn id="294" idx="4"/>
              <a:endCxn id="512" idx="0"/>
            </p:cNvCxnSpPr>
            <p:nvPr/>
          </p:nvCxnSpPr>
          <p:spPr>
            <a:xfrm>
              <a:off x="4653136" y="4236993"/>
              <a:ext cx="9290" cy="11264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>
              <a:extLst>
                <a:ext uri="{FF2B5EF4-FFF2-40B4-BE49-F238E27FC236}">
                  <a16:creationId xmlns:a16="http://schemas.microsoft.com/office/drawing/2014/main" id="{DD145D24-599B-46D9-A8C4-43C7A5BFB1A6}"/>
                </a:ext>
              </a:extLst>
            </p:cNvPr>
            <p:cNvCxnSpPr>
              <a:cxnSpLocks/>
              <a:stCxn id="512" idx="4"/>
              <a:endCxn id="518" idx="7"/>
            </p:cNvCxnSpPr>
            <p:nvPr/>
          </p:nvCxnSpPr>
          <p:spPr>
            <a:xfrm flipH="1">
              <a:off x="4584067" y="4491582"/>
              <a:ext cx="78359" cy="6238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>
              <a:extLst>
                <a:ext uri="{FF2B5EF4-FFF2-40B4-BE49-F238E27FC236}">
                  <a16:creationId xmlns:a16="http://schemas.microsoft.com/office/drawing/2014/main" id="{E9E90408-F1D5-4375-AA0D-1631C312DB75}"/>
                </a:ext>
              </a:extLst>
            </p:cNvPr>
            <p:cNvCxnSpPr>
              <a:cxnSpLocks/>
              <a:stCxn id="520" idx="5"/>
              <a:endCxn id="294" idx="0"/>
            </p:cNvCxnSpPr>
            <p:nvPr/>
          </p:nvCxnSpPr>
          <p:spPr>
            <a:xfrm>
              <a:off x="4594531" y="3933933"/>
              <a:ext cx="58605" cy="8627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>
              <a:extLst>
                <a:ext uri="{FF2B5EF4-FFF2-40B4-BE49-F238E27FC236}">
                  <a16:creationId xmlns:a16="http://schemas.microsoft.com/office/drawing/2014/main" id="{FA131BF6-F084-4C62-AB56-B56E0335FF65}"/>
                </a:ext>
              </a:extLst>
            </p:cNvPr>
            <p:cNvCxnSpPr>
              <a:cxnSpLocks/>
              <a:stCxn id="510" idx="5"/>
              <a:endCxn id="296" idx="1"/>
            </p:cNvCxnSpPr>
            <p:nvPr/>
          </p:nvCxnSpPr>
          <p:spPr>
            <a:xfrm>
              <a:off x="4660526" y="3528594"/>
              <a:ext cx="77609" cy="8732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Connector 636">
              <a:extLst>
                <a:ext uri="{FF2B5EF4-FFF2-40B4-BE49-F238E27FC236}">
                  <a16:creationId xmlns:a16="http://schemas.microsoft.com/office/drawing/2014/main" id="{2D73DE73-EE6D-42BD-B231-8500F6C7B103}"/>
                </a:ext>
              </a:extLst>
            </p:cNvPr>
            <p:cNvCxnSpPr>
              <a:cxnSpLocks/>
              <a:stCxn id="296" idx="7"/>
              <a:endCxn id="509" idx="3"/>
            </p:cNvCxnSpPr>
            <p:nvPr/>
          </p:nvCxnSpPr>
          <p:spPr>
            <a:xfrm flipV="1">
              <a:off x="4838503" y="3579670"/>
              <a:ext cx="84084" cy="3624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>
              <a:extLst>
                <a:ext uri="{FF2B5EF4-FFF2-40B4-BE49-F238E27FC236}">
                  <a16:creationId xmlns:a16="http://schemas.microsoft.com/office/drawing/2014/main" id="{884A77A2-AA23-466C-B227-6B5FEDE0AD6E}"/>
                </a:ext>
              </a:extLst>
            </p:cNvPr>
            <p:cNvCxnSpPr>
              <a:cxnSpLocks/>
              <a:stCxn id="296" idx="3"/>
              <a:endCxn id="520" idx="7"/>
            </p:cNvCxnSpPr>
            <p:nvPr/>
          </p:nvCxnSpPr>
          <p:spPr>
            <a:xfrm flipH="1">
              <a:off x="4594531" y="3716287"/>
              <a:ext cx="143604" cy="16042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>
              <a:extLst>
                <a:ext uri="{FF2B5EF4-FFF2-40B4-BE49-F238E27FC236}">
                  <a16:creationId xmlns:a16="http://schemas.microsoft.com/office/drawing/2014/main" id="{0D997D7B-F48A-491A-9A60-253DEE890EF1}"/>
                </a:ext>
              </a:extLst>
            </p:cNvPr>
            <p:cNvCxnSpPr>
              <a:cxnSpLocks/>
              <a:stCxn id="515" idx="4"/>
              <a:endCxn id="289" idx="0"/>
            </p:cNvCxnSpPr>
            <p:nvPr/>
          </p:nvCxnSpPr>
          <p:spPr>
            <a:xfrm>
              <a:off x="5194949" y="3551727"/>
              <a:ext cx="18866" cy="2706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>
              <a:extLst>
                <a:ext uri="{FF2B5EF4-FFF2-40B4-BE49-F238E27FC236}">
                  <a16:creationId xmlns:a16="http://schemas.microsoft.com/office/drawing/2014/main" id="{22D165E7-607D-4E85-8881-09686CEFCF9F}"/>
                </a:ext>
              </a:extLst>
            </p:cNvPr>
            <p:cNvCxnSpPr>
              <a:cxnSpLocks/>
              <a:stCxn id="515" idx="2"/>
              <a:endCxn id="510" idx="7"/>
            </p:cNvCxnSpPr>
            <p:nvPr/>
          </p:nvCxnSpPr>
          <p:spPr>
            <a:xfrm flipH="1">
              <a:off x="4660526" y="3443335"/>
              <a:ext cx="426030" cy="2803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>
              <a:extLst>
                <a:ext uri="{FF2B5EF4-FFF2-40B4-BE49-F238E27FC236}">
                  <a16:creationId xmlns:a16="http://schemas.microsoft.com/office/drawing/2014/main" id="{98197270-6D2A-4733-8ADB-73F392679D74}"/>
                </a:ext>
              </a:extLst>
            </p:cNvPr>
            <p:cNvCxnSpPr>
              <a:cxnSpLocks/>
              <a:stCxn id="289" idx="4"/>
              <a:endCxn id="511" idx="0"/>
            </p:cNvCxnSpPr>
            <p:nvPr/>
          </p:nvCxnSpPr>
          <p:spPr>
            <a:xfrm>
              <a:off x="5213815" y="3964302"/>
              <a:ext cx="34685" cy="17901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Straight Connector 651">
              <a:extLst>
                <a:ext uri="{FF2B5EF4-FFF2-40B4-BE49-F238E27FC236}">
                  <a16:creationId xmlns:a16="http://schemas.microsoft.com/office/drawing/2014/main" id="{F38B4F3E-88C9-4AE0-AA47-D0B2D6CEAF5F}"/>
                </a:ext>
              </a:extLst>
            </p:cNvPr>
            <p:cNvCxnSpPr>
              <a:cxnSpLocks/>
              <a:stCxn id="297" idx="5"/>
              <a:endCxn id="519" idx="1"/>
            </p:cNvCxnSpPr>
            <p:nvPr/>
          </p:nvCxnSpPr>
          <p:spPr>
            <a:xfrm>
              <a:off x="5054673" y="4287349"/>
              <a:ext cx="182787" cy="18877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>
              <a:extLst>
                <a:ext uri="{FF2B5EF4-FFF2-40B4-BE49-F238E27FC236}">
                  <a16:creationId xmlns:a16="http://schemas.microsoft.com/office/drawing/2014/main" id="{60DF8F47-789F-4848-B36D-09E35C0D754B}"/>
                </a:ext>
              </a:extLst>
            </p:cNvPr>
            <p:cNvCxnSpPr>
              <a:cxnSpLocks/>
              <a:stCxn id="511" idx="2"/>
              <a:endCxn id="297" idx="6"/>
            </p:cNvCxnSpPr>
            <p:nvPr/>
          </p:nvCxnSpPr>
          <p:spPr>
            <a:xfrm flipH="1">
              <a:off x="5066524" y="4214286"/>
              <a:ext cx="111005" cy="4445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id="{7D977649-893B-4408-AF98-F21568950AAE}"/>
                </a:ext>
              </a:extLst>
            </p:cNvPr>
            <p:cNvCxnSpPr>
              <a:cxnSpLocks/>
              <a:stCxn id="512" idx="5"/>
              <a:endCxn id="295" idx="2"/>
            </p:cNvCxnSpPr>
            <p:nvPr/>
          </p:nvCxnSpPr>
          <p:spPr>
            <a:xfrm>
              <a:off x="4712610" y="4470795"/>
              <a:ext cx="107001" cy="7953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>
              <a:extLst>
                <a:ext uri="{FF2B5EF4-FFF2-40B4-BE49-F238E27FC236}">
                  <a16:creationId xmlns:a16="http://schemas.microsoft.com/office/drawing/2014/main" id="{500FED1F-2F7F-4C57-9112-1FC7787E25A0}"/>
                </a:ext>
              </a:extLst>
            </p:cNvPr>
            <p:cNvCxnSpPr>
              <a:cxnSpLocks/>
              <a:stCxn id="288" idx="7"/>
              <a:endCxn id="293" idx="3"/>
            </p:cNvCxnSpPr>
            <p:nvPr/>
          </p:nvCxnSpPr>
          <p:spPr>
            <a:xfrm flipV="1">
              <a:off x="4909474" y="4830750"/>
              <a:ext cx="148336" cy="22578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id="{038382E7-65B4-4AC6-A5CC-0F1767139B81}"/>
                </a:ext>
              </a:extLst>
            </p:cNvPr>
            <p:cNvCxnSpPr>
              <a:cxnSpLocks/>
              <a:stCxn id="513" idx="0"/>
              <a:endCxn id="293" idx="4"/>
            </p:cNvCxnSpPr>
            <p:nvPr/>
          </p:nvCxnSpPr>
          <p:spPr>
            <a:xfrm flipH="1" flipV="1">
              <a:off x="5134456" y="4862497"/>
              <a:ext cx="75968" cy="10087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E29F2F60-F87F-43DD-BCE1-46893F25720B}"/>
                </a:ext>
              </a:extLst>
            </p:cNvPr>
            <p:cNvCxnSpPr>
              <a:cxnSpLocks/>
              <a:stCxn id="288" idx="2"/>
              <a:endCxn id="516" idx="6"/>
            </p:cNvCxnSpPr>
            <p:nvPr/>
          </p:nvCxnSpPr>
          <p:spPr>
            <a:xfrm flipH="1" flipV="1">
              <a:off x="4732869" y="5093803"/>
              <a:ext cx="55450" cy="1291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4B9D8996-87D0-4F1D-A743-F8C83B6612BB}"/>
                </a:ext>
              </a:extLst>
            </p:cNvPr>
            <p:cNvCxnSpPr>
              <a:cxnSpLocks/>
              <a:stCxn id="517" idx="5"/>
              <a:endCxn id="292" idx="1"/>
            </p:cNvCxnSpPr>
            <p:nvPr/>
          </p:nvCxnSpPr>
          <p:spPr>
            <a:xfrm>
              <a:off x="4594531" y="5313342"/>
              <a:ext cx="60657" cy="10150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>
              <a:extLst>
                <a:ext uri="{FF2B5EF4-FFF2-40B4-BE49-F238E27FC236}">
                  <a16:creationId xmlns:a16="http://schemas.microsoft.com/office/drawing/2014/main" id="{F7C15FAA-5C30-4610-AFBE-1159629750F9}"/>
                </a:ext>
              </a:extLst>
            </p:cNvPr>
            <p:cNvCxnSpPr>
              <a:cxnSpLocks/>
              <a:stCxn id="292" idx="3"/>
              <a:endCxn id="523" idx="7"/>
            </p:cNvCxnSpPr>
            <p:nvPr/>
          </p:nvCxnSpPr>
          <p:spPr>
            <a:xfrm flipH="1">
              <a:off x="4576529" y="5515217"/>
              <a:ext cx="78659" cy="5317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B4CC7B10-4064-4296-A274-2716BC422694}"/>
                </a:ext>
              </a:extLst>
            </p:cNvPr>
            <p:cNvCxnSpPr>
              <a:cxnSpLocks/>
              <a:stCxn id="522" idx="0"/>
              <a:endCxn id="292" idx="4"/>
            </p:cNvCxnSpPr>
            <p:nvPr/>
          </p:nvCxnSpPr>
          <p:spPr>
            <a:xfrm flipH="1" flipV="1">
              <a:off x="4705372" y="5536004"/>
              <a:ext cx="196" cy="12130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>
              <a:extLst>
                <a:ext uri="{FF2B5EF4-FFF2-40B4-BE49-F238E27FC236}">
                  <a16:creationId xmlns:a16="http://schemas.microsoft.com/office/drawing/2014/main" id="{D758FD8F-FF53-48BC-BD44-DC13C708605A}"/>
                </a:ext>
              </a:extLst>
            </p:cNvPr>
            <p:cNvCxnSpPr>
              <a:cxnSpLocks/>
              <a:stCxn id="514" idx="1"/>
              <a:endCxn id="292" idx="5"/>
            </p:cNvCxnSpPr>
            <p:nvPr/>
          </p:nvCxnSpPr>
          <p:spPr>
            <a:xfrm flipH="1" flipV="1">
              <a:off x="4755556" y="5515217"/>
              <a:ext cx="92681" cy="15914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id="{2B82FC44-C570-49C1-AD2F-686A9B7B69B3}"/>
                </a:ext>
              </a:extLst>
            </p:cNvPr>
            <p:cNvCxnSpPr>
              <a:cxnSpLocks/>
              <a:stCxn id="524" idx="4"/>
              <a:endCxn id="514" idx="0"/>
            </p:cNvCxnSpPr>
            <p:nvPr/>
          </p:nvCxnSpPr>
          <p:spPr>
            <a:xfrm flipH="1">
              <a:off x="4924883" y="5397871"/>
              <a:ext cx="55562" cy="24474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id="{DE914806-E122-4A52-A9D6-CC70A3A331EB}"/>
                </a:ext>
              </a:extLst>
            </p:cNvPr>
            <p:cNvCxnSpPr>
              <a:cxnSpLocks/>
              <a:stCxn id="521" idx="3"/>
              <a:endCxn id="514" idx="6"/>
            </p:cNvCxnSpPr>
            <p:nvPr/>
          </p:nvCxnSpPr>
          <p:spPr>
            <a:xfrm flipH="1">
              <a:off x="5033275" y="5712345"/>
              <a:ext cx="88706" cy="3865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id="{3AB7B30A-21EA-4BAA-9ED8-B8DB1484B754}"/>
                </a:ext>
              </a:extLst>
            </p:cNvPr>
            <p:cNvCxnSpPr>
              <a:cxnSpLocks/>
              <a:stCxn id="525" idx="2"/>
              <a:endCxn id="524" idx="6"/>
            </p:cNvCxnSpPr>
            <p:nvPr/>
          </p:nvCxnSpPr>
          <p:spPr>
            <a:xfrm flipH="1">
              <a:off x="5051416" y="5318359"/>
              <a:ext cx="121024" cy="8541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uides" hidden="1">
            <a:extLst>
              <a:ext uri="{FF2B5EF4-FFF2-40B4-BE49-F238E27FC236}">
                <a16:creationId xmlns:a16="http://schemas.microsoft.com/office/drawing/2014/main" id="{062606EC-08BF-43F1-844A-C2875AC06B65}"/>
              </a:ext>
            </a:extLst>
          </p:cNvPr>
          <p:cNvGrpSpPr/>
          <p:nvPr/>
        </p:nvGrpSpPr>
        <p:grpSpPr>
          <a:xfrm>
            <a:off x="1592912" y="-921689"/>
            <a:ext cx="9006177" cy="9006177"/>
            <a:chOff x="1592912" y="-1074088"/>
            <a:chExt cx="9006177" cy="9006177"/>
          </a:xfrm>
        </p:grpSpPr>
        <p:sp>
          <p:nvSpPr>
            <p:cNvPr id="17" name="oval guide">
              <a:extLst>
                <a:ext uri="{FF2B5EF4-FFF2-40B4-BE49-F238E27FC236}">
                  <a16:creationId xmlns:a16="http://schemas.microsoft.com/office/drawing/2014/main" id="{55355A48-D4B2-40B0-AB31-064BB4FD74DD}"/>
                </a:ext>
              </a:extLst>
            </p:cNvPr>
            <p:cNvSpPr/>
            <p:nvPr/>
          </p:nvSpPr>
          <p:spPr bwMode="auto">
            <a:xfrm>
              <a:off x="3895725" y="1228725"/>
              <a:ext cx="4400550" cy="440055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6" name="guides">
              <a:extLst>
                <a:ext uri="{FF2B5EF4-FFF2-40B4-BE49-F238E27FC236}">
                  <a16:creationId xmlns:a16="http://schemas.microsoft.com/office/drawing/2014/main" id="{49B22138-0A6E-4DA5-8561-712578460D8E}"/>
                </a:ext>
              </a:extLst>
            </p:cNvPr>
            <p:cNvGrpSpPr/>
            <p:nvPr/>
          </p:nvGrpSpPr>
          <p:grpSpPr>
            <a:xfrm>
              <a:off x="1592912" y="-1074088"/>
              <a:ext cx="9006177" cy="9006177"/>
              <a:chOff x="1592912" y="-1074088"/>
              <a:chExt cx="9006177" cy="900617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22E7B6F-1A6B-4692-A349-68DDDB6223DC}"/>
                  </a:ext>
                </a:extLst>
              </p:cNvPr>
              <p:cNvCxnSpPr/>
              <p:nvPr/>
            </p:nvCxnSpPr>
            <p:spPr>
              <a:xfrm rot="13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C50AFEB-EFE7-44F4-B453-922C9E6501E6}"/>
                  </a:ext>
                </a:extLst>
              </p:cNvPr>
              <p:cNvCxnSpPr>
                <a:cxnSpLocks/>
              </p:cNvCxnSpPr>
              <p:nvPr/>
            </p:nvCxnSpPr>
            <p:spPr>
              <a:xfrm rot="175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861383B-0547-4BBF-9345-F17023E6B7FE}"/>
                  </a:ext>
                </a:extLst>
              </p:cNvPr>
              <p:cNvCxnSpPr/>
              <p:nvPr/>
            </p:nvCxnSpPr>
            <p:spPr>
              <a:xfrm rot="40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D56ACEB-874A-47FF-8B20-A51193E2A759}"/>
                  </a:ext>
                </a:extLst>
              </p:cNvPr>
              <p:cNvCxnSpPr>
                <a:cxnSpLocks/>
              </p:cNvCxnSpPr>
              <p:nvPr/>
            </p:nvCxnSpPr>
            <p:spPr>
              <a:xfrm rot="20220000">
                <a:off x="6096001" y="-1074088"/>
                <a:ext cx="0" cy="900617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8" name="Title 1">
            <a:extLst>
              <a:ext uri="{FF2B5EF4-FFF2-40B4-BE49-F238E27FC236}">
                <a16:creationId xmlns:a16="http://schemas.microsoft.com/office/drawing/2014/main" id="{AA46DA6D-0FD5-4864-AFED-A9ECFF3F2AB2}"/>
              </a:ext>
            </a:extLst>
          </p:cNvPr>
          <p:cNvSpPr txBox="1">
            <a:spLocks/>
          </p:cNvSpPr>
          <p:nvPr/>
        </p:nvSpPr>
        <p:spPr>
          <a:xfrm>
            <a:off x="4134543" y="-2990110"/>
            <a:ext cx="3922915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b="1" dirty="0">
                <a:gradFill>
                  <a:gsLst>
                    <a:gs pos="26214">
                      <a:schemeClr val="tx1"/>
                    </a:gs>
                    <a:gs pos="41000">
                      <a:schemeClr val="tx1"/>
                    </a:gs>
                  </a:gsLst>
                  <a:lin ang="3000000" scaled="0"/>
                </a:gradFill>
                <a:cs typeface="Segoe UI" pitchFamily="34" charset="0"/>
              </a:rPr>
              <a:t>Customer experience</a:t>
            </a:r>
          </a:p>
        </p:txBody>
      </p:sp>
      <p:sp>
        <p:nvSpPr>
          <p:cNvPr id="203" name="Title 1">
            <a:extLst>
              <a:ext uri="{FF2B5EF4-FFF2-40B4-BE49-F238E27FC236}">
                <a16:creationId xmlns:a16="http://schemas.microsoft.com/office/drawing/2014/main" id="{231F7B25-5EDE-4A2D-A28D-707D578EBCB3}"/>
              </a:ext>
            </a:extLst>
          </p:cNvPr>
          <p:cNvSpPr txBox="1">
            <a:spLocks/>
          </p:cNvSpPr>
          <p:nvPr/>
        </p:nvSpPr>
        <p:spPr>
          <a:xfrm>
            <a:off x="3078673" y="802694"/>
            <a:ext cx="6034654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b="1" dirty="0">
                <a:gradFill>
                  <a:gsLst>
                    <a:gs pos="26214">
                      <a:schemeClr val="tx1"/>
                    </a:gs>
                    <a:gs pos="41000">
                      <a:schemeClr val="tx1"/>
                    </a:gs>
                  </a:gsLst>
                  <a:lin ang="3000000" scaled="0"/>
                </a:gradFill>
                <a:cs typeface="Segoe UI" pitchFamily="34" charset="0"/>
              </a:rPr>
              <a:t>Internal and external silos</a:t>
            </a: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7D206DD8-D58F-4A22-A2CE-81ED999544AE}"/>
              </a:ext>
            </a:extLst>
          </p:cNvPr>
          <p:cNvSpPr>
            <a:spLocks noChangeAspect="1"/>
          </p:cNvSpPr>
          <p:nvPr/>
        </p:nvSpPr>
        <p:spPr bwMode="auto">
          <a:xfrm>
            <a:off x="1707276" y="532918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7</a:t>
            </a: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373C967E-193A-444D-BE01-B3DA09CF26F8}"/>
              </a:ext>
            </a:extLst>
          </p:cNvPr>
          <p:cNvSpPr>
            <a:spLocks noChangeAspect="1"/>
          </p:cNvSpPr>
          <p:nvPr/>
        </p:nvSpPr>
        <p:spPr bwMode="auto">
          <a:xfrm>
            <a:off x="1438361" y="5538825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</a:t>
            </a: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944DCAFB-2B5B-4F4C-9003-FAAD51932B3B}"/>
              </a:ext>
            </a:extLst>
          </p:cNvPr>
          <p:cNvSpPr>
            <a:spLocks noChangeAspect="1"/>
          </p:cNvSpPr>
          <p:nvPr/>
        </p:nvSpPr>
        <p:spPr bwMode="auto">
          <a:xfrm>
            <a:off x="1311052" y="3832263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</a:t>
            </a: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9F814D0E-2BC6-4A1D-AC9E-3ACEED004494}"/>
              </a:ext>
            </a:extLst>
          </p:cNvPr>
          <p:cNvSpPr>
            <a:spLocks noChangeAspect="1"/>
          </p:cNvSpPr>
          <p:nvPr/>
        </p:nvSpPr>
        <p:spPr bwMode="auto">
          <a:xfrm>
            <a:off x="1272330" y="503813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</a:t>
            </a: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BBDB8F87-7A2C-4679-987D-258015FFA735}"/>
              </a:ext>
            </a:extLst>
          </p:cNvPr>
          <p:cNvSpPr>
            <a:spLocks noChangeAspect="1"/>
          </p:cNvSpPr>
          <p:nvPr/>
        </p:nvSpPr>
        <p:spPr bwMode="auto">
          <a:xfrm>
            <a:off x="1754413" y="4950134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</a:t>
            </a: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9D1AF4D8-A0A8-4D2F-A689-F05140D2BF85}"/>
              </a:ext>
            </a:extLst>
          </p:cNvPr>
          <p:cNvSpPr>
            <a:spLocks noChangeAspect="1"/>
          </p:cNvSpPr>
          <p:nvPr/>
        </p:nvSpPr>
        <p:spPr bwMode="auto">
          <a:xfrm>
            <a:off x="1321055" y="4336255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6</a:t>
            </a: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51276488-816A-4544-A15A-57FA3D3FF03A}"/>
              </a:ext>
            </a:extLst>
          </p:cNvPr>
          <p:cNvSpPr>
            <a:spLocks noChangeAspect="1"/>
          </p:cNvSpPr>
          <p:nvPr/>
        </p:nvSpPr>
        <p:spPr bwMode="auto">
          <a:xfrm>
            <a:off x="1573930" y="470074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8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9E1262C6-E2B6-4F43-86D6-03A211780301}"/>
              </a:ext>
            </a:extLst>
          </p:cNvPr>
          <p:cNvSpPr>
            <a:spLocks noChangeAspect="1"/>
          </p:cNvSpPr>
          <p:nvPr/>
        </p:nvSpPr>
        <p:spPr bwMode="auto">
          <a:xfrm>
            <a:off x="1689709" y="421667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7B6C5BDB-2192-453A-90B5-EC560869A65C}"/>
              </a:ext>
            </a:extLst>
          </p:cNvPr>
          <p:cNvSpPr>
            <a:spLocks noChangeAspect="1"/>
          </p:cNvSpPr>
          <p:nvPr/>
        </p:nvSpPr>
        <p:spPr bwMode="auto">
          <a:xfrm>
            <a:off x="1793199" y="370644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9</a:t>
            </a: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78B53C92-9339-4117-8E8C-D331E603F345}"/>
              </a:ext>
            </a:extLst>
          </p:cNvPr>
          <p:cNvSpPr>
            <a:spLocks noChangeAspect="1"/>
          </p:cNvSpPr>
          <p:nvPr/>
        </p:nvSpPr>
        <p:spPr bwMode="auto">
          <a:xfrm>
            <a:off x="9003859" y="518841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16</a:t>
            </a: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E8123FE1-4490-4A5C-9BC4-9E64D5285EA9}"/>
              </a:ext>
            </a:extLst>
          </p:cNvPr>
          <p:cNvSpPr>
            <a:spLocks noChangeAspect="1"/>
          </p:cNvSpPr>
          <p:nvPr/>
        </p:nvSpPr>
        <p:spPr bwMode="auto">
          <a:xfrm>
            <a:off x="8643496" y="5442366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18</a:t>
            </a: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FFAD50F8-8C9C-4DF4-B098-6DB0071894E8}"/>
              </a:ext>
            </a:extLst>
          </p:cNvPr>
          <p:cNvSpPr>
            <a:spLocks noChangeAspect="1"/>
          </p:cNvSpPr>
          <p:nvPr/>
        </p:nvSpPr>
        <p:spPr bwMode="auto">
          <a:xfrm>
            <a:off x="8807631" y="4085272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14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270C8C9C-BC04-4BD9-A276-51A9335DC1A7}"/>
              </a:ext>
            </a:extLst>
          </p:cNvPr>
          <p:cNvSpPr>
            <a:spLocks noChangeAspect="1"/>
          </p:cNvSpPr>
          <p:nvPr/>
        </p:nvSpPr>
        <p:spPr bwMode="auto">
          <a:xfrm>
            <a:off x="9142550" y="386608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13</a:t>
            </a: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05E96EE3-5E19-4AD2-A745-CA68BADB91D8}"/>
              </a:ext>
            </a:extLst>
          </p:cNvPr>
          <p:cNvSpPr>
            <a:spLocks noChangeAspect="1"/>
          </p:cNvSpPr>
          <p:nvPr/>
        </p:nvSpPr>
        <p:spPr bwMode="auto">
          <a:xfrm>
            <a:off x="8987509" y="5621380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11</a:t>
            </a: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163BD892-04F8-43A7-9B39-C32B59276599}"/>
              </a:ext>
            </a:extLst>
          </p:cNvPr>
          <p:cNvSpPr>
            <a:spLocks noChangeAspect="1"/>
          </p:cNvSpPr>
          <p:nvPr/>
        </p:nvSpPr>
        <p:spPr bwMode="auto">
          <a:xfrm>
            <a:off x="8608752" y="3693052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17</a:t>
            </a: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3E666B2F-9CD2-4330-B5B4-AAE47B58691F}"/>
              </a:ext>
            </a:extLst>
          </p:cNvPr>
          <p:cNvSpPr>
            <a:spLocks noChangeAspect="1"/>
          </p:cNvSpPr>
          <p:nvPr/>
        </p:nvSpPr>
        <p:spPr bwMode="auto">
          <a:xfrm>
            <a:off x="8639700" y="470160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15</a:t>
            </a: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D08D0BE-9EC2-4BAC-8141-62578B57A5E2}"/>
              </a:ext>
            </a:extLst>
          </p:cNvPr>
          <p:cNvSpPr>
            <a:spLocks noChangeAspect="1"/>
          </p:cNvSpPr>
          <p:nvPr/>
        </p:nvSpPr>
        <p:spPr bwMode="auto">
          <a:xfrm>
            <a:off x="8944696" y="4492088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10</a:t>
            </a:r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12BD223C-4519-4CB0-9C5A-417B0FE4364A}"/>
              </a:ext>
            </a:extLst>
          </p:cNvPr>
          <p:cNvSpPr>
            <a:spLocks noChangeAspect="1"/>
          </p:cNvSpPr>
          <p:nvPr/>
        </p:nvSpPr>
        <p:spPr bwMode="auto">
          <a:xfrm>
            <a:off x="9152750" y="4904585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12</a:t>
            </a: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599C9654-E574-4372-99B6-2323C317D147}"/>
              </a:ext>
            </a:extLst>
          </p:cNvPr>
          <p:cNvSpPr>
            <a:spLocks noChangeAspect="1"/>
          </p:cNvSpPr>
          <p:nvPr/>
        </p:nvSpPr>
        <p:spPr bwMode="auto">
          <a:xfrm>
            <a:off x="4788319" y="525482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27</a:t>
            </a: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A40A7901-DA15-42A5-B30B-934A6470F47F}"/>
              </a:ext>
            </a:extLst>
          </p:cNvPr>
          <p:cNvSpPr>
            <a:spLocks noChangeAspect="1"/>
          </p:cNvSpPr>
          <p:nvPr/>
        </p:nvSpPr>
        <p:spPr bwMode="auto">
          <a:xfrm>
            <a:off x="5142844" y="4041435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25</a:t>
            </a: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C58AE6D8-485A-4718-9995-3732B87665BC}"/>
              </a:ext>
            </a:extLst>
          </p:cNvPr>
          <p:cNvSpPr>
            <a:spLocks noChangeAspect="1"/>
          </p:cNvSpPr>
          <p:nvPr/>
        </p:nvSpPr>
        <p:spPr bwMode="auto">
          <a:xfrm>
            <a:off x="4604389" y="505117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24</a:t>
            </a: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AEA73281-C3B5-469E-BAC5-B1A03800BD27}"/>
              </a:ext>
            </a:extLst>
          </p:cNvPr>
          <p:cNvSpPr>
            <a:spLocks noChangeAspect="1"/>
          </p:cNvSpPr>
          <p:nvPr/>
        </p:nvSpPr>
        <p:spPr bwMode="auto">
          <a:xfrm>
            <a:off x="4634401" y="5613137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23</a:t>
            </a: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FB5FB7F8-609B-4665-A8F5-334EC9156823}"/>
              </a:ext>
            </a:extLst>
          </p:cNvPr>
          <p:cNvSpPr>
            <a:spLocks noChangeAspect="1"/>
          </p:cNvSpPr>
          <p:nvPr/>
        </p:nvSpPr>
        <p:spPr bwMode="auto">
          <a:xfrm>
            <a:off x="5026063" y="4864787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22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9E3D11F6-1E4D-4D0F-B29C-221C04B50447}"/>
              </a:ext>
            </a:extLst>
          </p:cNvPr>
          <p:cNvSpPr>
            <a:spLocks noChangeAspect="1"/>
          </p:cNvSpPr>
          <p:nvPr/>
        </p:nvSpPr>
        <p:spPr bwMode="auto">
          <a:xfrm>
            <a:off x="4544743" y="4239283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19</a:t>
            </a: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F76AAC4A-C2E0-48F0-8BEA-8094D1471F9B}"/>
              </a:ext>
            </a:extLst>
          </p:cNvPr>
          <p:cNvSpPr>
            <a:spLocks noChangeAspect="1"/>
          </p:cNvSpPr>
          <p:nvPr/>
        </p:nvSpPr>
        <p:spPr bwMode="auto">
          <a:xfrm>
            <a:off x="4819611" y="469843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21</a:t>
            </a: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B86AF2DB-279A-424A-8D08-D34EA9A8A007}"/>
              </a:ext>
            </a:extLst>
          </p:cNvPr>
          <p:cNvSpPr>
            <a:spLocks noChangeAspect="1"/>
          </p:cNvSpPr>
          <p:nvPr/>
        </p:nvSpPr>
        <p:spPr bwMode="auto">
          <a:xfrm>
            <a:off x="4717348" y="3814207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20</a:t>
            </a:r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3DC5002B-3613-4C39-B614-BE41310D6F1E}"/>
              </a:ext>
            </a:extLst>
          </p:cNvPr>
          <p:cNvSpPr>
            <a:spLocks noChangeAspect="1"/>
          </p:cNvSpPr>
          <p:nvPr/>
        </p:nvSpPr>
        <p:spPr bwMode="auto">
          <a:xfrm>
            <a:off x="4985602" y="443735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26</a:t>
            </a: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347E0EC2-9D19-41E6-BEE8-B3DB0A0E056B}"/>
              </a:ext>
            </a:extLst>
          </p:cNvPr>
          <p:cNvSpPr>
            <a:spLocks noChangeAspect="1"/>
          </p:cNvSpPr>
          <p:nvPr/>
        </p:nvSpPr>
        <p:spPr bwMode="auto">
          <a:xfrm>
            <a:off x="5096268" y="567036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28</a:t>
            </a:r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0696AEEF-B4A9-40DA-B1AC-F9AC88F3B4CA}"/>
              </a:ext>
            </a:extLst>
          </p:cNvPr>
          <p:cNvSpPr>
            <a:spLocks noChangeAspect="1"/>
          </p:cNvSpPr>
          <p:nvPr/>
        </p:nvSpPr>
        <p:spPr bwMode="auto">
          <a:xfrm>
            <a:off x="3278333" y="540369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45</a:t>
            </a:r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C8226361-C0EE-4DCD-AF2C-4D2841AE1089}"/>
              </a:ext>
            </a:extLst>
          </p:cNvPr>
          <p:cNvSpPr>
            <a:spLocks noChangeAspect="1"/>
          </p:cNvSpPr>
          <p:nvPr/>
        </p:nvSpPr>
        <p:spPr bwMode="auto">
          <a:xfrm>
            <a:off x="3501950" y="4780302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43</a:t>
            </a: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06AE9C74-21DC-4F8C-A52D-1A9C9D7BAE7F}"/>
              </a:ext>
            </a:extLst>
          </p:cNvPr>
          <p:cNvSpPr>
            <a:spLocks noChangeAspect="1"/>
          </p:cNvSpPr>
          <p:nvPr/>
        </p:nvSpPr>
        <p:spPr bwMode="auto">
          <a:xfrm>
            <a:off x="3054292" y="414527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46</a:t>
            </a: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233542F4-0909-4DFE-A27C-01423431D074}"/>
              </a:ext>
            </a:extLst>
          </p:cNvPr>
          <p:cNvSpPr>
            <a:spLocks noChangeAspect="1"/>
          </p:cNvSpPr>
          <p:nvPr/>
        </p:nvSpPr>
        <p:spPr bwMode="auto">
          <a:xfrm>
            <a:off x="3148242" y="3680573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48</a:t>
            </a: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DD412197-71A1-4CA1-8797-842F5D0B09C9}"/>
              </a:ext>
            </a:extLst>
          </p:cNvPr>
          <p:cNvSpPr>
            <a:spLocks noChangeAspect="1"/>
          </p:cNvSpPr>
          <p:nvPr/>
        </p:nvSpPr>
        <p:spPr bwMode="auto">
          <a:xfrm>
            <a:off x="3161880" y="4533897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40</a:t>
            </a: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F1E4F16C-DB93-451C-BB47-20D8839AC5C0}"/>
              </a:ext>
            </a:extLst>
          </p:cNvPr>
          <p:cNvSpPr>
            <a:spLocks noChangeAspect="1"/>
          </p:cNvSpPr>
          <p:nvPr/>
        </p:nvSpPr>
        <p:spPr bwMode="auto">
          <a:xfrm>
            <a:off x="2967270" y="5554762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39</a:t>
            </a: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5613D4DC-3E2E-40AB-AACC-108B42C10F50}"/>
              </a:ext>
            </a:extLst>
          </p:cNvPr>
          <p:cNvSpPr>
            <a:spLocks noChangeAspect="1"/>
          </p:cNvSpPr>
          <p:nvPr/>
        </p:nvSpPr>
        <p:spPr bwMode="auto">
          <a:xfrm>
            <a:off x="2926809" y="481679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44</a:t>
            </a:r>
          </a:p>
        </p:txBody>
      </p:sp>
      <p:sp>
        <p:nvSpPr>
          <p:cNvPr id="306" name="Oval 305">
            <a:extLst>
              <a:ext uri="{FF2B5EF4-FFF2-40B4-BE49-F238E27FC236}">
                <a16:creationId xmlns:a16="http://schemas.microsoft.com/office/drawing/2014/main" id="{CFE8AA2B-938B-48C7-8D4E-E00BA9C1E613}"/>
              </a:ext>
            </a:extLst>
          </p:cNvPr>
          <p:cNvSpPr>
            <a:spLocks noChangeAspect="1"/>
          </p:cNvSpPr>
          <p:nvPr/>
        </p:nvSpPr>
        <p:spPr bwMode="auto">
          <a:xfrm>
            <a:off x="3432099" y="427463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42</a:t>
            </a: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07325630-0CA0-4FD2-BBC0-BBC1403D506A}"/>
              </a:ext>
            </a:extLst>
          </p:cNvPr>
          <p:cNvSpPr>
            <a:spLocks noChangeAspect="1"/>
          </p:cNvSpPr>
          <p:nvPr/>
        </p:nvSpPr>
        <p:spPr bwMode="auto">
          <a:xfrm>
            <a:off x="3486240" y="386656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47</a:t>
            </a:r>
          </a:p>
        </p:txBody>
      </p:sp>
      <p:sp>
        <p:nvSpPr>
          <p:cNvPr id="308" name="Oval 307">
            <a:extLst>
              <a:ext uri="{FF2B5EF4-FFF2-40B4-BE49-F238E27FC236}">
                <a16:creationId xmlns:a16="http://schemas.microsoft.com/office/drawing/2014/main" id="{24127632-EDBA-4598-BA9D-30410F5F6B39}"/>
              </a:ext>
            </a:extLst>
          </p:cNvPr>
          <p:cNvSpPr>
            <a:spLocks noChangeAspect="1"/>
          </p:cNvSpPr>
          <p:nvPr/>
        </p:nvSpPr>
        <p:spPr bwMode="auto">
          <a:xfrm>
            <a:off x="3325846" y="5079417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41</a:t>
            </a:r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96835941-D520-4B34-B8BC-0FBECB5FD785}"/>
              </a:ext>
            </a:extLst>
          </p:cNvPr>
          <p:cNvSpPr>
            <a:spLocks noChangeAspect="1"/>
          </p:cNvSpPr>
          <p:nvPr/>
        </p:nvSpPr>
        <p:spPr bwMode="auto">
          <a:xfrm>
            <a:off x="10768773" y="3668910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57</a:t>
            </a:r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5AF973F1-AADA-4EAC-8B61-F78C80C9D0E2}"/>
              </a:ext>
            </a:extLst>
          </p:cNvPr>
          <p:cNvSpPr>
            <a:spLocks noChangeAspect="1"/>
          </p:cNvSpPr>
          <p:nvPr/>
        </p:nvSpPr>
        <p:spPr bwMode="auto">
          <a:xfrm>
            <a:off x="10521870" y="3957041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53</a:t>
            </a:r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EF187D42-D263-4FBA-A661-46E4BABC96CB}"/>
              </a:ext>
            </a:extLst>
          </p:cNvPr>
          <p:cNvSpPr>
            <a:spLocks noChangeAspect="1"/>
          </p:cNvSpPr>
          <p:nvPr/>
        </p:nvSpPr>
        <p:spPr bwMode="auto">
          <a:xfrm>
            <a:off x="10201880" y="4842108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49</a:t>
            </a:r>
          </a:p>
        </p:txBody>
      </p:sp>
      <p:sp>
        <p:nvSpPr>
          <p:cNvPr id="312" name="Oval 311">
            <a:extLst>
              <a:ext uri="{FF2B5EF4-FFF2-40B4-BE49-F238E27FC236}">
                <a16:creationId xmlns:a16="http://schemas.microsoft.com/office/drawing/2014/main" id="{1CB02388-70BE-4790-878D-A5C9134D7DBA}"/>
              </a:ext>
            </a:extLst>
          </p:cNvPr>
          <p:cNvSpPr>
            <a:spLocks noChangeAspect="1"/>
          </p:cNvSpPr>
          <p:nvPr/>
        </p:nvSpPr>
        <p:spPr bwMode="auto">
          <a:xfrm>
            <a:off x="10674182" y="5484469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50</a:t>
            </a:r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3E303D05-AEDA-42BE-8E44-9D44A885E9D9}"/>
              </a:ext>
            </a:extLst>
          </p:cNvPr>
          <p:cNvSpPr>
            <a:spLocks noChangeAspect="1"/>
          </p:cNvSpPr>
          <p:nvPr/>
        </p:nvSpPr>
        <p:spPr bwMode="auto">
          <a:xfrm>
            <a:off x="10340396" y="540943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52</a:t>
            </a:r>
          </a:p>
        </p:txBody>
      </p:sp>
      <p:sp>
        <p:nvSpPr>
          <p:cNvPr id="314" name="Oval 313">
            <a:extLst>
              <a:ext uri="{FF2B5EF4-FFF2-40B4-BE49-F238E27FC236}">
                <a16:creationId xmlns:a16="http://schemas.microsoft.com/office/drawing/2014/main" id="{12A8D074-E0A7-4B5E-AC01-CF2A2AA30182}"/>
              </a:ext>
            </a:extLst>
          </p:cNvPr>
          <p:cNvSpPr>
            <a:spLocks noChangeAspect="1"/>
          </p:cNvSpPr>
          <p:nvPr/>
        </p:nvSpPr>
        <p:spPr bwMode="auto">
          <a:xfrm>
            <a:off x="10716363" y="4908663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51</a:t>
            </a:r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A7B64C19-F431-477B-A27E-3B31E54572E9}"/>
              </a:ext>
            </a:extLst>
          </p:cNvPr>
          <p:cNvSpPr>
            <a:spLocks noChangeAspect="1"/>
          </p:cNvSpPr>
          <p:nvPr/>
        </p:nvSpPr>
        <p:spPr bwMode="auto">
          <a:xfrm>
            <a:off x="10579991" y="454070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55</a:t>
            </a: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91EFFF40-3B54-4F82-8A30-29B722EFAE90}"/>
              </a:ext>
            </a:extLst>
          </p:cNvPr>
          <p:cNvSpPr>
            <a:spLocks noChangeAspect="1"/>
          </p:cNvSpPr>
          <p:nvPr/>
        </p:nvSpPr>
        <p:spPr bwMode="auto">
          <a:xfrm>
            <a:off x="10754403" y="4312909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54</a:t>
            </a: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6FBCCE8D-C463-48C9-9A48-A13FEA8D15EC}"/>
              </a:ext>
            </a:extLst>
          </p:cNvPr>
          <p:cNvSpPr>
            <a:spLocks noChangeAspect="1"/>
          </p:cNvSpPr>
          <p:nvPr/>
        </p:nvSpPr>
        <p:spPr bwMode="auto">
          <a:xfrm>
            <a:off x="10202603" y="387075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56</a:t>
            </a: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A8B8D001-7B6F-40DE-ACCD-688B2BDE0E02}"/>
              </a:ext>
            </a:extLst>
          </p:cNvPr>
          <p:cNvSpPr>
            <a:spLocks noChangeAspect="1"/>
          </p:cNvSpPr>
          <p:nvPr/>
        </p:nvSpPr>
        <p:spPr bwMode="auto">
          <a:xfrm>
            <a:off x="6964302" y="548407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34</a:t>
            </a:r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07570477-A58E-4A12-86C3-3DF924F2E388}"/>
              </a:ext>
            </a:extLst>
          </p:cNvPr>
          <p:cNvSpPr>
            <a:spLocks noChangeAspect="1"/>
          </p:cNvSpPr>
          <p:nvPr/>
        </p:nvSpPr>
        <p:spPr bwMode="auto">
          <a:xfrm>
            <a:off x="7237890" y="509835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35</a:t>
            </a:r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F67FF3A0-07A2-4F61-A675-22AF200A7C2E}"/>
              </a:ext>
            </a:extLst>
          </p:cNvPr>
          <p:cNvSpPr>
            <a:spLocks noChangeAspect="1"/>
          </p:cNvSpPr>
          <p:nvPr/>
        </p:nvSpPr>
        <p:spPr bwMode="auto">
          <a:xfrm>
            <a:off x="7450003" y="5323488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37</a:t>
            </a:r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42A64915-94FB-4267-A91F-193E894B1261}"/>
              </a:ext>
            </a:extLst>
          </p:cNvPr>
          <p:cNvSpPr>
            <a:spLocks noChangeAspect="1"/>
          </p:cNvSpPr>
          <p:nvPr/>
        </p:nvSpPr>
        <p:spPr bwMode="auto">
          <a:xfrm>
            <a:off x="7112780" y="417743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38</a:t>
            </a:r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109A05E7-C104-4434-9CAD-97A5BB8CC228}"/>
              </a:ext>
            </a:extLst>
          </p:cNvPr>
          <p:cNvSpPr>
            <a:spLocks noChangeAspect="1"/>
          </p:cNvSpPr>
          <p:nvPr/>
        </p:nvSpPr>
        <p:spPr bwMode="auto">
          <a:xfrm>
            <a:off x="7427105" y="3988841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31</a:t>
            </a:r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FB8990D3-1142-4937-880F-2D3021D89D3E}"/>
              </a:ext>
            </a:extLst>
          </p:cNvPr>
          <p:cNvSpPr>
            <a:spLocks noChangeAspect="1"/>
          </p:cNvSpPr>
          <p:nvPr/>
        </p:nvSpPr>
        <p:spPr bwMode="auto">
          <a:xfrm>
            <a:off x="6950855" y="4601080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30</a:t>
            </a:r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B2857A46-634B-4DD5-BAD7-521309BD4A0B}"/>
              </a:ext>
            </a:extLst>
          </p:cNvPr>
          <p:cNvSpPr>
            <a:spLocks noChangeAspect="1"/>
          </p:cNvSpPr>
          <p:nvPr/>
        </p:nvSpPr>
        <p:spPr bwMode="auto">
          <a:xfrm>
            <a:off x="7246130" y="3703644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29</a:t>
            </a:r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FBEA4A3B-1107-4F9E-9172-1C53CCA3E2E8}"/>
              </a:ext>
            </a:extLst>
          </p:cNvPr>
          <p:cNvSpPr>
            <a:spLocks noChangeAspect="1"/>
          </p:cNvSpPr>
          <p:nvPr/>
        </p:nvSpPr>
        <p:spPr bwMode="auto">
          <a:xfrm>
            <a:off x="7511023" y="485587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33</a:t>
            </a:r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92048B8E-F4DE-4686-822A-57D608888466}"/>
              </a:ext>
            </a:extLst>
          </p:cNvPr>
          <p:cNvSpPr>
            <a:spLocks noChangeAspect="1"/>
          </p:cNvSpPr>
          <p:nvPr/>
        </p:nvSpPr>
        <p:spPr bwMode="auto">
          <a:xfrm>
            <a:off x="7350905" y="4449233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36</a:t>
            </a:r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53D7273F-A206-4178-9B13-929E77DA87CA}"/>
              </a:ext>
            </a:extLst>
          </p:cNvPr>
          <p:cNvSpPr>
            <a:spLocks noChangeAspect="1"/>
          </p:cNvSpPr>
          <p:nvPr/>
        </p:nvSpPr>
        <p:spPr bwMode="auto">
          <a:xfrm>
            <a:off x="6970898" y="368258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dirty="0">
                <a:noFill/>
                <a:latin typeface="Segoe UI Semibold"/>
              </a:rPr>
              <a:t>32</a:t>
            </a: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D13BF989-914A-40DA-9BA7-CCBA12020623}"/>
              </a:ext>
            </a:extLst>
          </p:cNvPr>
          <p:cNvSpPr>
            <a:spLocks noChangeAspect="1"/>
          </p:cNvSpPr>
          <p:nvPr/>
        </p:nvSpPr>
        <p:spPr bwMode="auto">
          <a:xfrm>
            <a:off x="1787631" y="3909842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1E37550-0594-411D-AAE3-1E0241C2CA92}"/>
              </a:ext>
            </a:extLst>
          </p:cNvPr>
          <p:cNvSpPr>
            <a:spLocks noChangeAspect="1"/>
          </p:cNvSpPr>
          <p:nvPr/>
        </p:nvSpPr>
        <p:spPr bwMode="auto">
          <a:xfrm>
            <a:off x="1581834" y="495016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8ED0D1B3-834C-4D8A-B9CB-8D8D377793C9}"/>
              </a:ext>
            </a:extLst>
          </p:cNvPr>
          <p:cNvSpPr>
            <a:spLocks noChangeAspect="1"/>
          </p:cNvSpPr>
          <p:nvPr/>
        </p:nvSpPr>
        <p:spPr bwMode="auto">
          <a:xfrm>
            <a:off x="1236541" y="5333235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A9C6B32E-B944-4A1C-9DC4-D2E2A025ECEA}"/>
              </a:ext>
            </a:extLst>
          </p:cNvPr>
          <p:cNvSpPr>
            <a:spLocks noChangeAspect="1"/>
          </p:cNvSpPr>
          <p:nvPr/>
        </p:nvSpPr>
        <p:spPr bwMode="auto">
          <a:xfrm>
            <a:off x="1950884" y="482305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1DA15A0E-223D-414A-AC3B-C55E30B53AE2}"/>
              </a:ext>
            </a:extLst>
          </p:cNvPr>
          <p:cNvSpPr>
            <a:spLocks noChangeAspect="1"/>
          </p:cNvSpPr>
          <p:nvPr/>
        </p:nvSpPr>
        <p:spPr bwMode="auto">
          <a:xfrm>
            <a:off x="1738751" y="4514772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2FABF8F6-7EC8-4BE8-93EC-A6481AB8CEBD}"/>
              </a:ext>
            </a:extLst>
          </p:cNvPr>
          <p:cNvSpPr>
            <a:spLocks noChangeAspect="1"/>
          </p:cNvSpPr>
          <p:nvPr/>
        </p:nvSpPr>
        <p:spPr bwMode="auto">
          <a:xfrm>
            <a:off x="1950884" y="520540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388E520A-8EFA-4AEC-AF01-60959E6EBDB9}"/>
              </a:ext>
            </a:extLst>
          </p:cNvPr>
          <p:cNvSpPr>
            <a:spLocks noChangeAspect="1"/>
          </p:cNvSpPr>
          <p:nvPr/>
        </p:nvSpPr>
        <p:spPr bwMode="auto">
          <a:xfrm>
            <a:off x="1630115" y="555576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104BEC3A-E8F7-418E-85E3-BE8503DBA106}"/>
              </a:ext>
            </a:extLst>
          </p:cNvPr>
          <p:cNvSpPr>
            <a:spLocks noChangeAspect="1"/>
          </p:cNvSpPr>
          <p:nvPr/>
        </p:nvSpPr>
        <p:spPr bwMode="auto">
          <a:xfrm>
            <a:off x="1357710" y="524179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08C615D4-6277-4178-8EFA-C5C610003B70}"/>
              </a:ext>
            </a:extLst>
          </p:cNvPr>
          <p:cNvSpPr>
            <a:spLocks noChangeAspect="1"/>
          </p:cNvSpPr>
          <p:nvPr/>
        </p:nvSpPr>
        <p:spPr bwMode="auto">
          <a:xfrm>
            <a:off x="1217885" y="553560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5529E91B-EACD-4B90-8ADD-7FFD704DF719}"/>
              </a:ext>
            </a:extLst>
          </p:cNvPr>
          <p:cNvSpPr>
            <a:spLocks noChangeAspect="1"/>
          </p:cNvSpPr>
          <p:nvPr/>
        </p:nvSpPr>
        <p:spPr bwMode="auto">
          <a:xfrm>
            <a:off x="1186688" y="401797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314DAECB-6EB0-41BB-9BA1-80A9DD68F24C}"/>
              </a:ext>
            </a:extLst>
          </p:cNvPr>
          <p:cNvSpPr>
            <a:spLocks noChangeAspect="1"/>
          </p:cNvSpPr>
          <p:nvPr/>
        </p:nvSpPr>
        <p:spPr bwMode="auto">
          <a:xfrm>
            <a:off x="1224386" y="373475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4D465DC0-1097-4DB3-9784-76B9E6E5D804}"/>
              </a:ext>
            </a:extLst>
          </p:cNvPr>
          <p:cNvSpPr>
            <a:spLocks noChangeAspect="1"/>
          </p:cNvSpPr>
          <p:nvPr/>
        </p:nvSpPr>
        <p:spPr bwMode="auto">
          <a:xfrm>
            <a:off x="1979251" y="419931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BC844D11-9A33-46E9-897B-5A441A9A36FA}"/>
              </a:ext>
            </a:extLst>
          </p:cNvPr>
          <p:cNvSpPr>
            <a:spLocks noChangeAspect="1"/>
          </p:cNvSpPr>
          <p:nvPr/>
        </p:nvSpPr>
        <p:spPr bwMode="auto">
          <a:xfrm>
            <a:off x="1199629" y="434159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D7F8BCB3-E46E-4196-87C4-370D209DF3F7}"/>
              </a:ext>
            </a:extLst>
          </p:cNvPr>
          <p:cNvSpPr>
            <a:spLocks noChangeAspect="1"/>
          </p:cNvSpPr>
          <p:nvPr/>
        </p:nvSpPr>
        <p:spPr bwMode="auto">
          <a:xfrm>
            <a:off x="1499079" y="427805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36A1CE18-57A8-4004-86BA-A73EF0AFA7D2}"/>
              </a:ext>
            </a:extLst>
          </p:cNvPr>
          <p:cNvSpPr>
            <a:spLocks noChangeAspect="1"/>
          </p:cNvSpPr>
          <p:nvPr/>
        </p:nvSpPr>
        <p:spPr bwMode="auto">
          <a:xfrm>
            <a:off x="1264847" y="4794483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4236A455-D222-460A-A6EB-9C6F91A7BDDC}"/>
              </a:ext>
            </a:extLst>
          </p:cNvPr>
          <p:cNvSpPr>
            <a:spLocks noChangeAspect="1"/>
          </p:cNvSpPr>
          <p:nvPr/>
        </p:nvSpPr>
        <p:spPr bwMode="auto">
          <a:xfrm>
            <a:off x="1836600" y="5595685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580D409B-58DC-4F10-A954-C69BC9D66AEE}"/>
              </a:ext>
            </a:extLst>
          </p:cNvPr>
          <p:cNvSpPr>
            <a:spLocks noChangeAspect="1"/>
          </p:cNvSpPr>
          <p:nvPr/>
        </p:nvSpPr>
        <p:spPr bwMode="auto">
          <a:xfrm>
            <a:off x="1305720" y="579865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02A55DEF-A558-4043-8844-53EEE364A5DF}"/>
              </a:ext>
            </a:extLst>
          </p:cNvPr>
          <p:cNvSpPr>
            <a:spLocks noChangeAspect="1"/>
          </p:cNvSpPr>
          <p:nvPr/>
        </p:nvSpPr>
        <p:spPr bwMode="auto">
          <a:xfrm>
            <a:off x="1714440" y="579546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8E8F2244-638D-4325-9101-2FB0284B65D2}"/>
              </a:ext>
            </a:extLst>
          </p:cNvPr>
          <p:cNvSpPr>
            <a:spLocks noChangeAspect="1"/>
          </p:cNvSpPr>
          <p:nvPr/>
        </p:nvSpPr>
        <p:spPr bwMode="auto">
          <a:xfrm>
            <a:off x="1896023" y="591612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FF31E2E3-2D75-4D9B-8368-125C8B323648}"/>
              </a:ext>
            </a:extLst>
          </p:cNvPr>
          <p:cNvSpPr>
            <a:spLocks noChangeAspect="1"/>
          </p:cNvSpPr>
          <p:nvPr/>
        </p:nvSpPr>
        <p:spPr bwMode="auto">
          <a:xfrm>
            <a:off x="1496683" y="365511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123C6117-BCFC-4861-B810-F66457108EAF}"/>
              </a:ext>
            </a:extLst>
          </p:cNvPr>
          <p:cNvSpPr>
            <a:spLocks noChangeAspect="1"/>
          </p:cNvSpPr>
          <p:nvPr/>
        </p:nvSpPr>
        <p:spPr bwMode="auto">
          <a:xfrm>
            <a:off x="1426845" y="5901789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56" name="Oval 355">
            <a:extLst>
              <a:ext uri="{FF2B5EF4-FFF2-40B4-BE49-F238E27FC236}">
                <a16:creationId xmlns:a16="http://schemas.microsoft.com/office/drawing/2014/main" id="{6ED5B27C-DB88-4373-A227-2102F29A6702}"/>
              </a:ext>
            </a:extLst>
          </p:cNvPr>
          <p:cNvSpPr>
            <a:spLocks noChangeAspect="1"/>
          </p:cNvSpPr>
          <p:nvPr/>
        </p:nvSpPr>
        <p:spPr bwMode="auto">
          <a:xfrm>
            <a:off x="2831094" y="3813349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DC3CC9FF-24D5-4B9F-8BD5-243AB5BAA550}"/>
              </a:ext>
            </a:extLst>
          </p:cNvPr>
          <p:cNvSpPr>
            <a:spLocks noChangeAspect="1"/>
          </p:cNvSpPr>
          <p:nvPr/>
        </p:nvSpPr>
        <p:spPr bwMode="auto">
          <a:xfrm>
            <a:off x="3341883" y="363016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36099730-77C6-46B1-A887-1A213B9FD441}"/>
              </a:ext>
            </a:extLst>
          </p:cNvPr>
          <p:cNvSpPr>
            <a:spLocks noChangeAspect="1"/>
          </p:cNvSpPr>
          <p:nvPr/>
        </p:nvSpPr>
        <p:spPr bwMode="auto">
          <a:xfrm>
            <a:off x="3029473" y="359083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31494B71-38F2-42AD-B6B0-A56CCBA7E728}"/>
              </a:ext>
            </a:extLst>
          </p:cNvPr>
          <p:cNvSpPr>
            <a:spLocks noChangeAspect="1"/>
          </p:cNvSpPr>
          <p:nvPr/>
        </p:nvSpPr>
        <p:spPr bwMode="auto">
          <a:xfrm>
            <a:off x="3395284" y="3997835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02AA42A0-F6A8-49EA-826F-12EBE454B82B}"/>
              </a:ext>
            </a:extLst>
          </p:cNvPr>
          <p:cNvSpPr>
            <a:spLocks noChangeAspect="1"/>
          </p:cNvSpPr>
          <p:nvPr/>
        </p:nvSpPr>
        <p:spPr bwMode="auto">
          <a:xfrm>
            <a:off x="3580806" y="412823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AF9AF37A-1E3D-4842-86F0-3872E706E7AF}"/>
              </a:ext>
            </a:extLst>
          </p:cNvPr>
          <p:cNvSpPr>
            <a:spLocks noChangeAspect="1"/>
          </p:cNvSpPr>
          <p:nvPr/>
        </p:nvSpPr>
        <p:spPr bwMode="auto">
          <a:xfrm>
            <a:off x="3632280" y="374458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93E7339B-9ADD-41F5-811F-891838C9B463}"/>
              </a:ext>
            </a:extLst>
          </p:cNvPr>
          <p:cNvSpPr>
            <a:spLocks noChangeAspect="1"/>
          </p:cNvSpPr>
          <p:nvPr/>
        </p:nvSpPr>
        <p:spPr bwMode="auto">
          <a:xfrm>
            <a:off x="2933553" y="399280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EBDB8F88-23B8-448B-9234-0ACBC1D3C2C0}"/>
              </a:ext>
            </a:extLst>
          </p:cNvPr>
          <p:cNvSpPr>
            <a:spLocks noChangeAspect="1"/>
          </p:cNvSpPr>
          <p:nvPr/>
        </p:nvSpPr>
        <p:spPr bwMode="auto">
          <a:xfrm>
            <a:off x="3006743" y="376465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C2246A08-4F51-4F2B-AFDD-532B32355E14}"/>
              </a:ext>
            </a:extLst>
          </p:cNvPr>
          <p:cNvSpPr>
            <a:spLocks noChangeAspect="1"/>
          </p:cNvSpPr>
          <p:nvPr/>
        </p:nvSpPr>
        <p:spPr bwMode="auto">
          <a:xfrm>
            <a:off x="2952469" y="447968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C12937AD-1F07-41B1-B99E-F594AD06680E}"/>
              </a:ext>
            </a:extLst>
          </p:cNvPr>
          <p:cNvSpPr>
            <a:spLocks noChangeAspect="1"/>
          </p:cNvSpPr>
          <p:nvPr/>
        </p:nvSpPr>
        <p:spPr bwMode="auto">
          <a:xfrm>
            <a:off x="2824769" y="440680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52E5531D-665E-4D8C-B28D-2190D9C7A4A9}"/>
              </a:ext>
            </a:extLst>
          </p:cNvPr>
          <p:cNvSpPr>
            <a:spLocks noChangeAspect="1"/>
          </p:cNvSpPr>
          <p:nvPr/>
        </p:nvSpPr>
        <p:spPr bwMode="auto">
          <a:xfrm>
            <a:off x="2966333" y="434983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43F31882-460F-45D0-8845-9B801F3E3850}"/>
              </a:ext>
            </a:extLst>
          </p:cNvPr>
          <p:cNvSpPr>
            <a:spLocks noChangeAspect="1"/>
          </p:cNvSpPr>
          <p:nvPr/>
        </p:nvSpPr>
        <p:spPr bwMode="auto">
          <a:xfrm>
            <a:off x="3398711" y="442809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C23D08C3-A054-4DDE-B0A5-36ABA8473137}"/>
              </a:ext>
            </a:extLst>
          </p:cNvPr>
          <p:cNvSpPr>
            <a:spLocks noChangeAspect="1"/>
          </p:cNvSpPr>
          <p:nvPr/>
        </p:nvSpPr>
        <p:spPr bwMode="auto">
          <a:xfrm>
            <a:off x="3588482" y="446596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E80B151B-6128-45A3-A4BF-55E612E7B4DC}"/>
              </a:ext>
            </a:extLst>
          </p:cNvPr>
          <p:cNvSpPr>
            <a:spLocks noChangeAspect="1"/>
          </p:cNvSpPr>
          <p:nvPr/>
        </p:nvSpPr>
        <p:spPr bwMode="auto">
          <a:xfrm>
            <a:off x="3187256" y="3984571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E5BA40FF-4457-4239-82E4-5E97322D2696}"/>
              </a:ext>
            </a:extLst>
          </p:cNvPr>
          <p:cNvSpPr>
            <a:spLocks noChangeAspect="1"/>
          </p:cNvSpPr>
          <p:nvPr/>
        </p:nvSpPr>
        <p:spPr bwMode="auto">
          <a:xfrm>
            <a:off x="3097297" y="4863988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D56C8E3E-9F82-4A70-9C98-1540AAEF7259}"/>
              </a:ext>
            </a:extLst>
          </p:cNvPr>
          <p:cNvSpPr>
            <a:spLocks noChangeAspect="1"/>
          </p:cNvSpPr>
          <p:nvPr/>
        </p:nvSpPr>
        <p:spPr bwMode="auto">
          <a:xfrm>
            <a:off x="3489874" y="499368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0" name="Oval 379">
            <a:extLst>
              <a:ext uri="{FF2B5EF4-FFF2-40B4-BE49-F238E27FC236}">
                <a16:creationId xmlns:a16="http://schemas.microsoft.com/office/drawing/2014/main" id="{2F30C203-5BFC-43D4-AA28-3B54EE3C7D4F}"/>
              </a:ext>
            </a:extLst>
          </p:cNvPr>
          <p:cNvSpPr>
            <a:spLocks noChangeAspect="1"/>
          </p:cNvSpPr>
          <p:nvPr/>
        </p:nvSpPr>
        <p:spPr bwMode="auto">
          <a:xfrm>
            <a:off x="3609416" y="464586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1" name="Oval 380">
            <a:extLst>
              <a:ext uri="{FF2B5EF4-FFF2-40B4-BE49-F238E27FC236}">
                <a16:creationId xmlns:a16="http://schemas.microsoft.com/office/drawing/2014/main" id="{DD7BFCD7-EC4E-4903-923E-42B07A788ECF}"/>
              </a:ext>
            </a:extLst>
          </p:cNvPr>
          <p:cNvSpPr>
            <a:spLocks noChangeAspect="1"/>
          </p:cNvSpPr>
          <p:nvPr/>
        </p:nvSpPr>
        <p:spPr bwMode="auto">
          <a:xfrm>
            <a:off x="3481235" y="523586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3F0B3821-43B9-4C05-9622-6592AD3EDFA9}"/>
              </a:ext>
            </a:extLst>
          </p:cNvPr>
          <p:cNvSpPr>
            <a:spLocks noChangeAspect="1"/>
          </p:cNvSpPr>
          <p:nvPr/>
        </p:nvSpPr>
        <p:spPr bwMode="auto">
          <a:xfrm>
            <a:off x="3179779" y="511260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104BA234-825A-4B81-940F-F7B0B0A73042}"/>
              </a:ext>
            </a:extLst>
          </p:cNvPr>
          <p:cNvSpPr>
            <a:spLocks noChangeAspect="1"/>
          </p:cNvSpPr>
          <p:nvPr/>
        </p:nvSpPr>
        <p:spPr bwMode="auto">
          <a:xfrm>
            <a:off x="2869082" y="465230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9497D81A-29F5-4624-A7A4-831703C4FA8D}"/>
              </a:ext>
            </a:extLst>
          </p:cNvPr>
          <p:cNvSpPr>
            <a:spLocks noChangeAspect="1"/>
          </p:cNvSpPr>
          <p:nvPr/>
        </p:nvSpPr>
        <p:spPr bwMode="auto">
          <a:xfrm>
            <a:off x="2899467" y="545165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D63E5F91-237D-4D93-A272-3066B65EF123}"/>
              </a:ext>
            </a:extLst>
          </p:cNvPr>
          <p:cNvSpPr>
            <a:spLocks noChangeAspect="1"/>
          </p:cNvSpPr>
          <p:nvPr/>
        </p:nvSpPr>
        <p:spPr bwMode="auto">
          <a:xfrm>
            <a:off x="2949032" y="5145753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7" name="Oval 386">
            <a:extLst>
              <a:ext uri="{FF2B5EF4-FFF2-40B4-BE49-F238E27FC236}">
                <a16:creationId xmlns:a16="http://schemas.microsoft.com/office/drawing/2014/main" id="{F926B912-45EB-41F2-9DB3-40EA37E0CDA4}"/>
              </a:ext>
            </a:extLst>
          </p:cNvPr>
          <p:cNvSpPr>
            <a:spLocks noChangeAspect="1"/>
          </p:cNvSpPr>
          <p:nvPr/>
        </p:nvSpPr>
        <p:spPr bwMode="auto">
          <a:xfrm>
            <a:off x="3544751" y="5440663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2735174F-778B-464E-99E2-0D65CAB848A1}"/>
              </a:ext>
            </a:extLst>
          </p:cNvPr>
          <p:cNvSpPr>
            <a:spLocks noChangeAspect="1"/>
          </p:cNvSpPr>
          <p:nvPr/>
        </p:nvSpPr>
        <p:spPr bwMode="auto">
          <a:xfrm>
            <a:off x="3346555" y="5685935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D033C634-C512-4955-873A-969AE7357F92}"/>
              </a:ext>
            </a:extLst>
          </p:cNvPr>
          <p:cNvSpPr>
            <a:spLocks noChangeAspect="1"/>
          </p:cNvSpPr>
          <p:nvPr/>
        </p:nvSpPr>
        <p:spPr bwMode="auto">
          <a:xfrm>
            <a:off x="3608903" y="531523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FDE0CBB2-2C07-425A-97B1-AA15C64A2F5E}"/>
              </a:ext>
            </a:extLst>
          </p:cNvPr>
          <p:cNvSpPr>
            <a:spLocks noChangeAspect="1"/>
          </p:cNvSpPr>
          <p:nvPr/>
        </p:nvSpPr>
        <p:spPr bwMode="auto">
          <a:xfrm>
            <a:off x="3242546" y="561113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BD7DBCE6-D7D4-4C06-A072-A13099170B08}"/>
              </a:ext>
            </a:extLst>
          </p:cNvPr>
          <p:cNvSpPr>
            <a:spLocks noChangeAspect="1"/>
          </p:cNvSpPr>
          <p:nvPr/>
        </p:nvSpPr>
        <p:spPr bwMode="auto">
          <a:xfrm>
            <a:off x="2852631" y="577404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C70AACE3-B9E7-4810-82A9-12AF68B521E2}"/>
              </a:ext>
            </a:extLst>
          </p:cNvPr>
          <p:cNvSpPr>
            <a:spLocks noChangeAspect="1"/>
          </p:cNvSpPr>
          <p:nvPr/>
        </p:nvSpPr>
        <p:spPr bwMode="auto">
          <a:xfrm>
            <a:off x="3024553" y="585746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AD4A192F-1D59-429C-B269-9E2C5101A3B7}"/>
              </a:ext>
            </a:extLst>
          </p:cNvPr>
          <p:cNvSpPr>
            <a:spLocks noChangeAspect="1"/>
          </p:cNvSpPr>
          <p:nvPr/>
        </p:nvSpPr>
        <p:spPr bwMode="auto">
          <a:xfrm>
            <a:off x="3607769" y="5797821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28512A4C-046B-4DD9-8B3C-9755283DD3BB}"/>
              </a:ext>
            </a:extLst>
          </p:cNvPr>
          <p:cNvSpPr>
            <a:spLocks noChangeAspect="1"/>
          </p:cNvSpPr>
          <p:nvPr/>
        </p:nvSpPr>
        <p:spPr bwMode="auto">
          <a:xfrm>
            <a:off x="3241196" y="595373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28FE6F9D-EBBF-4E0F-8973-95A73829822F}"/>
              </a:ext>
            </a:extLst>
          </p:cNvPr>
          <p:cNvSpPr>
            <a:spLocks noChangeAspect="1"/>
          </p:cNvSpPr>
          <p:nvPr/>
        </p:nvSpPr>
        <p:spPr bwMode="auto">
          <a:xfrm>
            <a:off x="4910736" y="3729674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88B0800C-B417-42CE-865D-638DC2B4E1AF}"/>
              </a:ext>
            </a:extLst>
          </p:cNvPr>
          <p:cNvSpPr>
            <a:spLocks noChangeAspect="1"/>
          </p:cNvSpPr>
          <p:nvPr/>
        </p:nvSpPr>
        <p:spPr bwMode="auto">
          <a:xfrm>
            <a:off x="4591455" y="3678598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9D406C45-CB69-4F38-AA0A-657B649A42C6}"/>
              </a:ext>
            </a:extLst>
          </p:cNvPr>
          <p:cNvSpPr>
            <a:spLocks noChangeAspect="1"/>
          </p:cNvSpPr>
          <p:nvPr/>
        </p:nvSpPr>
        <p:spPr bwMode="auto">
          <a:xfrm>
            <a:off x="5177529" y="436239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22AB0FC9-C12E-4F19-B1A9-B640E3A2F544}"/>
              </a:ext>
            </a:extLst>
          </p:cNvPr>
          <p:cNvSpPr>
            <a:spLocks noChangeAspect="1"/>
          </p:cNvSpPr>
          <p:nvPr/>
        </p:nvSpPr>
        <p:spPr bwMode="auto">
          <a:xfrm>
            <a:off x="4591455" y="4568715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150DC148-0C0E-412B-9DCE-CBCF756C3BEC}"/>
              </a:ext>
            </a:extLst>
          </p:cNvPr>
          <p:cNvSpPr>
            <a:spLocks noChangeAspect="1"/>
          </p:cNvSpPr>
          <p:nvPr/>
        </p:nvSpPr>
        <p:spPr bwMode="auto">
          <a:xfrm>
            <a:off x="5139453" y="5182450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5FF55DDD-D301-4ECB-898F-486C450184B9}"/>
              </a:ext>
            </a:extLst>
          </p:cNvPr>
          <p:cNvSpPr>
            <a:spLocks noChangeAspect="1"/>
          </p:cNvSpPr>
          <p:nvPr/>
        </p:nvSpPr>
        <p:spPr bwMode="auto">
          <a:xfrm>
            <a:off x="4816490" y="5861686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47B326D8-0BCD-4408-A034-0B12A87B97EB}"/>
              </a:ext>
            </a:extLst>
          </p:cNvPr>
          <p:cNvSpPr>
            <a:spLocks noChangeAspect="1"/>
          </p:cNvSpPr>
          <p:nvPr/>
        </p:nvSpPr>
        <p:spPr bwMode="auto">
          <a:xfrm>
            <a:off x="5086556" y="3554017"/>
            <a:ext cx="216785" cy="216785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6" name="Oval 515">
            <a:extLst>
              <a:ext uri="{FF2B5EF4-FFF2-40B4-BE49-F238E27FC236}">
                <a16:creationId xmlns:a16="http://schemas.microsoft.com/office/drawing/2014/main" id="{37D63F86-7BD5-403B-91AD-869AD20EE3A4}"/>
              </a:ext>
            </a:extLst>
          </p:cNvPr>
          <p:cNvSpPr>
            <a:spLocks noChangeAspect="1"/>
          </p:cNvSpPr>
          <p:nvPr/>
        </p:nvSpPr>
        <p:spPr bwMode="auto">
          <a:xfrm>
            <a:off x="4651947" y="527241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A1393C1E-5745-4BA2-8853-74B45A560B74}"/>
              </a:ext>
            </a:extLst>
          </p:cNvPr>
          <p:cNvSpPr>
            <a:spLocks noChangeAspect="1"/>
          </p:cNvSpPr>
          <p:nvPr/>
        </p:nvSpPr>
        <p:spPr bwMode="auto">
          <a:xfrm>
            <a:off x="4525460" y="546334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8" name="Oval 517">
            <a:extLst>
              <a:ext uri="{FF2B5EF4-FFF2-40B4-BE49-F238E27FC236}">
                <a16:creationId xmlns:a16="http://schemas.microsoft.com/office/drawing/2014/main" id="{92A9A12E-50D7-4FAF-A61E-7919E74F42B5}"/>
              </a:ext>
            </a:extLst>
          </p:cNvPr>
          <p:cNvSpPr>
            <a:spLocks noChangeAspect="1"/>
          </p:cNvSpPr>
          <p:nvPr/>
        </p:nvSpPr>
        <p:spPr bwMode="auto">
          <a:xfrm>
            <a:off x="4514996" y="4761186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19" name="Oval 518">
            <a:extLst>
              <a:ext uri="{FF2B5EF4-FFF2-40B4-BE49-F238E27FC236}">
                <a16:creationId xmlns:a16="http://schemas.microsoft.com/office/drawing/2014/main" id="{EAAA3719-3C59-4524-A380-731B36A64A2C}"/>
              </a:ext>
            </a:extLst>
          </p:cNvPr>
          <p:cNvSpPr>
            <a:spLocks noChangeAspect="1"/>
          </p:cNvSpPr>
          <p:nvPr/>
        </p:nvSpPr>
        <p:spPr bwMode="auto">
          <a:xfrm>
            <a:off x="5225609" y="4683345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0" name="Oval 519">
            <a:extLst>
              <a:ext uri="{FF2B5EF4-FFF2-40B4-BE49-F238E27FC236}">
                <a16:creationId xmlns:a16="http://schemas.microsoft.com/office/drawing/2014/main" id="{B0F7360A-9019-4935-9E18-1955D46160E4}"/>
              </a:ext>
            </a:extLst>
          </p:cNvPr>
          <p:cNvSpPr>
            <a:spLocks noChangeAspect="1"/>
          </p:cNvSpPr>
          <p:nvPr/>
        </p:nvSpPr>
        <p:spPr bwMode="auto">
          <a:xfrm>
            <a:off x="4525460" y="4083937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1" name="Oval 520">
            <a:extLst>
              <a:ext uri="{FF2B5EF4-FFF2-40B4-BE49-F238E27FC236}">
                <a16:creationId xmlns:a16="http://schemas.microsoft.com/office/drawing/2014/main" id="{AF113EA5-E464-4ED0-8D34-FD093BF779D4}"/>
              </a:ext>
            </a:extLst>
          </p:cNvPr>
          <p:cNvSpPr>
            <a:spLocks noChangeAspect="1"/>
          </p:cNvSpPr>
          <p:nvPr/>
        </p:nvSpPr>
        <p:spPr bwMode="auto">
          <a:xfrm>
            <a:off x="5110130" y="5862349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2" name="Oval 521">
            <a:extLst>
              <a:ext uri="{FF2B5EF4-FFF2-40B4-BE49-F238E27FC236}">
                <a16:creationId xmlns:a16="http://schemas.microsoft.com/office/drawing/2014/main" id="{8050114C-5395-45CB-9911-904749517CFD}"/>
              </a:ext>
            </a:extLst>
          </p:cNvPr>
          <p:cNvSpPr>
            <a:spLocks noChangeAspect="1"/>
          </p:cNvSpPr>
          <p:nvPr/>
        </p:nvSpPr>
        <p:spPr bwMode="auto">
          <a:xfrm>
            <a:off x="4665107" y="5876382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3" name="Oval 522">
            <a:extLst>
              <a:ext uri="{FF2B5EF4-FFF2-40B4-BE49-F238E27FC236}">
                <a16:creationId xmlns:a16="http://schemas.microsoft.com/office/drawing/2014/main" id="{B4A22FF7-D8EA-45FD-81D3-907B63C36B97}"/>
              </a:ext>
            </a:extLst>
          </p:cNvPr>
          <p:cNvSpPr>
            <a:spLocks noChangeAspect="1"/>
          </p:cNvSpPr>
          <p:nvPr/>
        </p:nvSpPr>
        <p:spPr bwMode="auto">
          <a:xfrm>
            <a:off x="4507458" y="5775620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4" name="Oval 523">
            <a:extLst>
              <a:ext uri="{FF2B5EF4-FFF2-40B4-BE49-F238E27FC236}">
                <a16:creationId xmlns:a16="http://schemas.microsoft.com/office/drawing/2014/main" id="{B83AF3F8-0312-4750-AC1A-90CEB6954A08}"/>
              </a:ext>
            </a:extLst>
          </p:cNvPr>
          <p:cNvSpPr>
            <a:spLocks noChangeAspect="1"/>
          </p:cNvSpPr>
          <p:nvPr/>
        </p:nvSpPr>
        <p:spPr bwMode="auto">
          <a:xfrm>
            <a:off x="4909474" y="5475004"/>
            <a:ext cx="141942" cy="14194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5" name="Oval 524">
            <a:extLst>
              <a:ext uri="{FF2B5EF4-FFF2-40B4-BE49-F238E27FC236}">
                <a16:creationId xmlns:a16="http://schemas.microsoft.com/office/drawing/2014/main" id="{BA619098-041E-4648-B7ED-629BA5500695}"/>
              </a:ext>
            </a:extLst>
          </p:cNvPr>
          <p:cNvSpPr>
            <a:spLocks noChangeAspect="1"/>
          </p:cNvSpPr>
          <p:nvPr/>
        </p:nvSpPr>
        <p:spPr bwMode="auto">
          <a:xfrm>
            <a:off x="5172440" y="5496973"/>
            <a:ext cx="80922" cy="80922"/>
          </a:xfrm>
          <a:prstGeom prst="ellipse">
            <a:avLst/>
          </a:prstGeom>
          <a:solidFill>
            <a:srgbClr val="0078D4"/>
          </a:solidFill>
          <a:ln w="12700">
            <a:noFill/>
          </a:ln>
          <a:effectLst>
            <a:outerShdw blurRad="38100" dist="25400" dir="3600000" algn="t" rotWithShape="0">
              <a:srgbClr val="002050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6" name="Oval 525">
            <a:extLst>
              <a:ext uri="{FF2B5EF4-FFF2-40B4-BE49-F238E27FC236}">
                <a16:creationId xmlns:a16="http://schemas.microsoft.com/office/drawing/2014/main" id="{15BCC8A9-520D-404C-818B-A121BA856368}"/>
              </a:ext>
            </a:extLst>
          </p:cNvPr>
          <p:cNvSpPr>
            <a:spLocks noChangeAspect="1"/>
          </p:cNvSpPr>
          <p:nvPr/>
        </p:nvSpPr>
        <p:spPr bwMode="auto">
          <a:xfrm>
            <a:off x="7554177" y="5069093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37E1D048-2D20-4892-B165-B8AE1112ADB5}"/>
              </a:ext>
            </a:extLst>
          </p:cNvPr>
          <p:cNvSpPr>
            <a:spLocks noChangeAspect="1"/>
          </p:cNvSpPr>
          <p:nvPr/>
        </p:nvSpPr>
        <p:spPr bwMode="auto">
          <a:xfrm>
            <a:off x="7259186" y="5562468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A6448ED9-9C81-40A7-B769-609BFFAC971B}"/>
              </a:ext>
            </a:extLst>
          </p:cNvPr>
          <p:cNvSpPr>
            <a:spLocks noChangeAspect="1"/>
          </p:cNvSpPr>
          <p:nvPr/>
        </p:nvSpPr>
        <p:spPr bwMode="auto">
          <a:xfrm>
            <a:off x="7589940" y="428238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9B1B2BD0-B1F0-49E1-BD4E-04E6737761F7}"/>
              </a:ext>
            </a:extLst>
          </p:cNvPr>
          <p:cNvSpPr>
            <a:spLocks noChangeAspect="1"/>
          </p:cNvSpPr>
          <p:nvPr/>
        </p:nvSpPr>
        <p:spPr bwMode="auto">
          <a:xfrm>
            <a:off x="7565482" y="386819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0" name="Oval 529">
            <a:extLst>
              <a:ext uri="{FF2B5EF4-FFF2-40B4-BE49-F238E27FC236}">
                <a16:creationId xmlns:a16="http://schemas.microsoft.com/office/drawing/2014/main" id="{F7CCC08E-E1D4-4A3B-A3D4-1A33852766C4}"/>
              </a:ext>
            </a:extLst>
          </p:cNvPr>
          <p:cNvSpPr>
            <a:spLocks noChangeAspect="1"/>
          </p:cNvSpPr>
          <p:nvPr/>
        </p:nvSpPr>
        <p:spPr bwMode="auto">
          <a:xfrm>
            <a:off x="7379801" y="423991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8E5F28C2-0CDB-40C3-8D39-A692A1AC5338}"/>
              </a:ext>
            </a:extLst>
          </p:cNvPr>
          <p:cNvSpPr>
            <a:spLocks noChangeAspect="1"/>
          </p:cNvSpPr>
          <p:nvPr/>
        </p:nvSpPr>
        <p:spPr bwMode="auto">
          <a:xfrm>
            <a:off x="6872692" y="446025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2" name="Oval 531">
            <a:extLst>
              <a:ext uri="{FF2B5EF4-FFF2-40B4-BE49-F238E27FC236}">
                <a16:creationId xmlns:a16="http://schemas.microsoft.com/office/drawing/2014/main" id="{4A7B504A-1C98-4F40-8436-4FD469BE7584}"/>
              </a:ext>
            </a:extLst>
          </p:cNvPr>
          <p:cNvSpPr>
            <a:spLocks noChangeAspect="1"/>
          </p:cNvSpPr>
          <p:nvPr/>
        </p:nvSpPr>
        <p:spPr bwMode="auto">
          <a:xfrm>
            <a:off x="7178461" y="451470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4" name="Oval 533">
            <a:extLst>
              <a:ext uri="{FF2B5EF4-FFF2-40B4-BE49-F238E27FC236}">
                <a16:creationId xmlns:a16="http://schemas.microsoft.com/office/drawing/2014/main" id="{682CF0AB-19C2-4F3D-897D-55E4DEBAAF0A}"/>
              </a:ext>
            </a:extLst>
          </p:cNvPr>
          <p:cNvSpPr>
            <a:spLocks noChangeAspect="1"/>
          </p:cNvSpPr>
          <p:nvPr/>
        </p:nvSpPr>
        <p:spPr bwMode="auto">
          <a:xfrm>
            <a:off x="6919903" y="4168697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5" name="Oval 534">
            <a:extLst>
              <a:ext uri="{FF2B5EF4-FFF2-40B4-BE49-F238E27FC236}">
                <a16:creationId xmlns:a16="http://schemas.microsoft.com/office/drawing/2014/main" id="{C924CFF1-6557-4BD8-958C-D30928D97A4D}"/>
              </a:ext>
            </a:extLst>
          </p:cNvPr>
          <p:cNvSpPr>
            <a:spLocks noChangeAspect="1"/>
          </p:cNvSpPr>
          <p:nvPr/>
        </p:nvSpPr>
        <p:spPr bwMode="auto">
          <a:xfrm>
            <a:off x="6978664" y="4912099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6" name="Oval 535">
            <a:extLst>
              <a:ext uri="{FF2B5EF4-FFF2-40B4-BE49-F238E27FC236}">
                <a16:creationId xmlns:a16="http://schemas.microsoft.com/office/drawing/2014/main" id="{8373D105-A5A8-4ABC-89EE-9BF8EE8C5BF8}"/>
              </a:ext>
            </a:extLst>
          </p:cNvPr>
          <p:cNvSpPr>
            <a:spLocks noChangeAspect="1"/>
          </p:cNvSpPr>
          <p:nvPr/>
        </p:nvSpPr>
        <p:spPr bwMode="auto">
          <a:xfrm>
            <a:off x="7135893" y="5792552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7" name="Oval 536">
            <a:extLst>
              <a:ext uri="{FF2B5EF4-FFF2-40B4-BE49-F238E27FC236}">
                <a16:creationId xmlns:a16="http://schemas.microsoft.com/office/drawing/2014/main" id="{4065FFD4-9D46-4FFA-90B2-B01BC76E5151}"/>
              </a:ext>
            </a:extLst>
          </p:cNvPr>
          <p:cNvSpPr>
            <a:spLocks noChangeAspect="1"/>
          </p:cNvSpPr>
          <p:nvPr/>
        </p:nvSpPr>
        <p:spPr bwMode="auto">
          <a:xfrm>
            <a:off x="7487134" y="582116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39" name="Oval 538">
            <a:extLst>
              <a:ext uri="{FF2B5EF4-FFF2-40B4-BE49-F238E27FC236}">
                <a16:creationId xmlns:a16="http://schemas.microsoft.com/office/drawing/2014/main" id="{717A08D5-CAB9-484F-ABC2-023226EB2997}"/>
              </a:ext>
            </a:extLst>
          </p:cNvPr>
          <p:cNvSpPr>
            <a:spLocks noChangeAspect="1"/>
          </p:cNvSpPr>
          <p:nvPr/>
        </p:nvSpPr>
        <p:spPr bwMode="auto">
          <a:xfrm>
            <a:off x="7534520" y="563367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47" name="Oval 546">
            <a:extLst>
              <a:ext uri="{FF2B5EF4-FFF2-40B4-BE49-F238E27FC236}">
                <a16:creationId xmlns:a16="http://schemas.microsoft.com/office/drawing/2014/main" id="{74EE4F79-66A7-4F32-9315-4A64633B39FA}"/>
              </a:ext>
            </a:extLst>
          </p:cNvPr>
          <p:cNvSpPr>
            <a:spLocks noChangeAspect="1"/>
          </p:cNvSpPr>
          <p:nvPr/>
        </p:nvSpPr>
        <p:spPr bwMode="auto">
          <a:xfrm>
            <a:off x="6988304" y="582409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48" name="Oval 547">
            <a:extLst>
              <a:ext uri="{FF2B5EF4-FFF2-40B4-BE49-F238E27FC236}">
                <a16:creationId xmlns:a16="http://schemas.microsoft.com/office/drawing/2014/main" id="{6AB8B1C7-F1F4-4D03-9F6C-049B52724598}"/>
              </a:ext>
            </a:extLst>
          </p:cNvPr>
          <p:cNvSpPr>
            <a:spLocks noChangeAspect="1"/>
          </p:cNvSpPr>
          <p:nvPr/>
        </p:nvSpPr>
        <p:spPr bwMode="auto">
          <a:xfrm>
            <a:off x="7346183" y="592313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49" name="Oval 548">
            <a:extLst>
              <a:ext uri="{FF2B5EF4-FFF2-40B4-BE49-F238E27FC236}">
                <a16:creationId xmlns:a16="http://schemas.microsoft.com/office/drawing/2014/main" id="{69733AD0-BCA3-474E-A06E-BC44FCDD0F2D}"/>
              </a:ext>
            </a:extLst>
          </p:cNvPr>
          <p:cNvSpPr>
            <a:spLocks noChangeAspect="1"/>
          </p:cNvSpPr>
          <p:nvPr/>
        </p:nvSpPr>
        <p:spPr bwMode="auto">
          <a:xfrm>
            <a:off x="6869389" y="539555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0" name="Oval 549">
            <a:extLst>
              <a:ext uri="{FF2B5EF4-FFF2-40B4-BE49-F238E27FC236}">
                <a16:creationId xmlns:a16="http://schemas.microsoft.com/office/drawing/2014/main" id="{398DB523-4C60-496F-A839-477B420E6F9C}"/>
              </a:ext>
            </a:extLst>
          </p:cNvPr>
          <p:cNvSpPr>
            <a:spLocks noChangeAspect="1"/>
          </p:cNvSpPr>
          <p:nvPr/>
        </p:nvSpPr>
        <p:spPr bwMode="auto">
          <a:xfrm>
            <a:off x="7002795" y="533355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2" name="Oval 551">
            <a:extLst>
              <a:ext uri="{FF2B5EF4-FFF2-40B4-BE49-F238E27FC236}">
                <a16:creationId xmlns:a16="http://schemas.microsoft.com/office/drawing/2014/main" id="{928A2688-8658-46D2-BC70-F0C9B0B59ABD}"/>
              </a:ext>
            </a:extLst>
          </p:cNvPr>
          <p:cNvSpPr>
            <a:spLocks noChangeAspect="1"/>
          </p:cNvSpPr>
          <p:nvPr/>
        </p:nvSpPr>
        <p:spPr bwMode="auto">
          <a:xfrm>
            <a:off x="6862164" y="563275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3" name="Oval 552">
            <a:extLst>
              <a:ext uri="{FF2B5EF4-FFF2-40B4-BE49-F238E27FC236}">
                <a16:creationId xmlns:a16="http://schemas.microsoft.com/office/drawing/2014/main" id="{3DB37AA3-61FC-42DF-8008-7EF88A04A9EA}"/>
              </a:ext>
            </a:extLst>
          </p:cNvPr>
          <p:cNvSpPr>
            <a:spLocks noChangeAspect="1"/>
          </p:cNvSpPr>
          <p:nvPr/>
        </p:nvSpPr>
        <p:spPr bwMode="auto">
          <a:xfrm>
            <a:off x="7278585" y="538446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4" name="Oval 553">
            <a:extLst>
              <a:ext uri="{FF2B5EF4-FFF2-40B4-BE49-F238E27FC236}">
                <a16:creationId xmlns:a16="http://schemas.microsoft.com/office/drawing/2014/main" id="{E76CA0F9-4E75-4853-B511-D2D9F7DB8D2B}"/>
              </a:ext>
            </a:extLst>
          </p:cNvPr>
          <p:cNvSpPr>
            <a:spLocks noChangeAspect="1"/>
          </p:cNvSpPr>
          <p:nvPr/>
        </p:nvSpPr>
        <p:spPr bwMode="auto">
          <a:xfrm>
            <a:off x="6864636" y="505789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5" name="Oval 554">
            <a:extLst>
              <a:ext uri="{FF2B5EF4-FFF2-40B4-BE49-F238E27FC236}">
                <a16:creationId xmlns:a16="http://schemas.microsoft.com/office/drawing/2014/main" id="{B87FBEC5-5C6E-48BD-8CB7-D4328FD3EB3F}"/>
              </a:ext>
            </a:extLst>
          </p:cNvPr>
          <p:cNvSpPr>
            <a:spLocks noChangeAspect="1"/>
          </p:cNvSpPr>
          <p:nvPr/>
        </p:nvSpPr>
        <p:spPr bwMode="auto">
          <a:xfrm>
            <a:off x="7582529" y="452514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71D1DD29-3CBA-4EEC-8DB1-D633254A8D79}"/>
              </a:ext>
            </a:extLst>
          </p:cNvPr>
          <p:cNvSpPr>
            <a:spLocks noChangeAspect="1"/>
          </p:cNvSpPr>
          <p:nvPr/>
        </p:nvSpPr>
        <p:spPr bwMode="auto">
          <a:xfrm>
            <a:off x="7453546" y="360215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7" name="Oval 556">
            <a:extLst>
              <a:ext uri="{FF2B5EF4-FFF2-40B4-BE49-F238E27FC236}">
                <a16:creationId xmlns:a16="http://schemas.microsoft.com/office/drawing/2014/main" id="{AB6CF6CE-5B18-47CD-B34A-043F24A656FC}"/>
              </a:ext>
            </a:extLst>
          </p:cNvPr>
          <p:cNvSpPr>
            <a:spLocks noChangeAspect="1"/>
          </p:cNvSpPr>
          <p:nvPr/>
        </p:nvSpPr>
        <p:spPr bwMode="auto">
          <a:xfrm>
            <a:off x="6866702" y="396417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1E4AB353-130B-4547-9133-CC5E410EBBBB}"/>
              </a:ext>
            </a:extLst>
          </p:cNvPr>
          <p:cNvSpPr>
            <a:spLocks noChangeAspect="1"/>
          </p:cNvSpPr>
          <p:nvPr/>
        </p:nvSpPr>
        <p:spPr bwMode="auto">
          <a:xfrm>
            <a:off x="7227505" y="477858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D8FFD8A7-7DE8-4EEA-BBEE-8120C7502594}"/>
              </a:ext>
            </a:extLst>
          </p:cNvPr>
          <p:cNvSpPr>
            <a:spLocks noChangeAspect="1"/>
          </p:cNvSpPr>
          <p:nvPr/>
        </p:nvSpPr>
        <p:spPr bwMode="auto">
          <a:xfrm>
            <a:off x="7641966" y="475034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61" name="Oval 560">
            <a:extLst>
              <a:ext uri="{FF2B5EF4-FFF2-40B4-BE49-F238E27FC236}">
                <a16:creationId xmlns:a16="http://schemas.microsoft.com/office/drawing/2014/main" id="{09F158F8-EBCA-4160-88E2-C562DBDF72D0}"/>
              </a:ext>
            </a:extLst>
          </p:cNvPr>
          <p:cNvSpPr>
            <a:spLocks noChangeAspect="1"/>
          </p:cNvSpPr>
          <p:nvPr/>
        </p:nvSpPr>
        <p:spPr bwMode="auto">
          <a:xfrm>
            <a:off x="9093096" y="3555656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62" name="Oval 561">
            <a:extLst>
              <a:ext uri="{FF2B5EF4-FFF2-40B4-BE49-F238E27FC236}">
                <a16:creationId xmlns:a16="http://schemas.microsoft.com/office/drawing/2014/main" id="{6667A146-9515-4CD2-922D-3C480289469F}"/>
              </a:ext>
            </a:extLst>
          </p:cNvPr>
          <p:cNvSpPr>
            <a:spLocks noChangeAspect="1"/>
          </p:cNvSpPr>
          <p:nvPr/>
        </p:nvSpPr>
        <p:spPr bwMode="auto">
          <a:xfrm>
            <a:off x="8537517" y="4916542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64" name="Oval 563">
            <a:extLst>
              <a:ext uri="{FF2B5EF4-FFF2-40B4-BE49-F238E27FC236}">
                <a16:creationId xmlns:a16="http://schemas.microsoft.com/office/drawing/2014/main" id="{77300C82-D259-45F3-B8A8-634E3C9FA27A}"/>
              </a:ext>
            </a:extLst>
          </p:cNvPr>
          <p:cNvSpPr>
            <a:spLocks noChangeAspect="1"/>
          </p:cNvSpPr>
          <p:nvPr/>
        </p:nvSpPr>
        <p:spPr bwMode="auto">
          <a:xfrm>
            <a:off x="8764392" y="4812756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65" name="Oval 564">
            <a:extLst>
              <a:ext uri="{FF2B5EF4-FFF2-40B4-BE49-F238E27FC236}">
                <a16:creationId xmlns:a16="http://schemas.microsoft.com/office/drawing/2014/main" id="{76FA83D4-2106-4B84-B8E2-337568DC012B}"/>
              </a:ext>
            </a:extLst>
          </p:cNvPr>
          <p:cNvSpPr>
            <a:spLocks noChangeAspect="1"/>
          </p:cNvSpPr>
          <p:nvPr/>
        </p:nvSpPr>
        <p:spPr bwMode="auto">
          <a:xfrm>
            <a:off x="9153693" y="4341038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67" name="Oval 566">
            <a:extLst>
              <a:ext uri="{FF2B5EF4-FFF2-40B4-BE49-F238E27FC236}">
                <a16:creationId xmlns:a16="http://schemas.microsoft.com/office/drawing/2014/main" id="{515A68F6-000F-406D-B41F-4FE613E5E006}"/>
              </a:ext>
            </a:extLst>
          </p:cNvPr>
          <p:cNvSpPr>
            <a:spLocks noChangeAspect="1"/>
          </p:cNvSpPr>
          <p:nvPr/>
        </p:nvSpPr>
        <p:spPr bwMode="auto">
          <a:xfrm>
            <a:off x="8807631" y="5774636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68" name="Oval 567">
            <a:extLst>
              <a:ext uri="{FF2B5EF4-FFF2-40B4-BE49-F238E27FC236}">
                <a16:creationId xmlns:a16="http://schemas.microsoft.com/office/drawing/2014/main" id="{842AC925-6319-48D1-97F2-D7582308457F}"/>
              </a:ext>
            </a:extLst>
          </p:cNvPr>
          <p:cNvSpPr>
            <a:spLocks noChangeAspect="1"/>
          </p:cNvSpPr>
          <p:nvPr/>
        </p:nvSpPr>
        <p:spPr bwMode="auto">
          <a:xfrm>
            <a:off x="8503532" y="519790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0" name="Oval 569">
            <a:extLst>
              <a:ext uri="{FF2B5EF4-FFF2-40B4-BE49-F238E27FC236}">
                <a16:creationId xmlns:a16="http://schemas.microsoft.com/office/drawing/2014/main" id="{BFD3F77F-38F8-464D-AD3F-DC118176E77C}"/>
              </a:ext>
            </a:extLst>
          </p:cNvPr>
          <p:cNvSpPr>
            <a:spLocks noChangeAspect="1"/>
          </p:cNvSpPr>
          <p:nvPr/>
        </p:nvSpPr>
        <p:spPr bwMode="auto">
          <a:xfrm>
            <a:off x="9189518" y="5401647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1" name="Oval 570">
            <a:extLst>
              <a:ext uri="{FF2B5EF4-FFF2-40B4-BE49-F238E27FC236}">
                <a16:creationId xmlns:a16="http://schemas.microsoft.com/office/drawing/2014/main" id="{1B7D9B31-6BAB-4ABE-AB94-531395BD6D3F}"/>
              </a:ext>
            </a:extLst>
          </p:cNvPr>
          <p:cNvSpPr>
            <a:spLocks noChangeAspect="1"/>
          </p:cNvSpPr>
          <p:nvPr/>
        </p:nvSpPr>
        <p:spPr bwMode="auto">
          <a:xfrm>
            <a:off x="8602811" y="391495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2" name="Oval 571">
            <a:extLst>
              <a:ext uri="{FF2B5EF4-FFF2-40B4-BE49-F238E27FC236}">
                <a16:creationId xmlns:a16="http://schemas.microsoft.com/office/drawing/2014/main" id="{8D949859-6F82-4AB5-BC58-C3003509B939}"/>
              </a:ext>
            </a:extLst>
          </p:cNvPr>
          <p:cNvSpPr>
            <a:spLocks noChangeAspect="1"/>
          </p:cNvSpPr>
          <p:nvPr/>
        </p:nvSpPr>
        <p:spPr bwMode="auto">
          <a:xfrm>
            <a:off x="8655738" y="415326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3" name="Oval 572">
            <a:extLst>
              <a:ext uri="{FF2B5EF4-FFF2-40B4-BE49-F238E27FC236}">
                <a16:creationId xmlns:a16="http://schemas.microsoft.com/office/drawing/2014/main" id="{C24DFA94-3402-473F-9380-B21B47589AAA}"/>
              </a:ext>
            </a:extLst>
          </p:cNvPr>
          <p:cNvSpPr>
            <a:spLocks noChangeAspect="1"/>
          </p:cNvSpPr>
          <p:nvPr/>
        </p:nvSpPr>
        <p:spPr bwMode="auto">
          <a:xfrm>
            <a:off x="8912309" y="397782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4" name="Oval 573">
            <a:extLst>
              <a:ext uri="{FF2B5EF4-FFF2-40B4-BE49-F238E27FC236}">
                <a16:creationId xmlns:a16="http://schemas.microsoft.com/office/drawing/2014/main" id="{5491D0E6-B780-43A7-BB60-10F733D909DE}"/>
              </a:ext>
            </a:extLst>
          </p:cNvPr>
          <p:cNvSpPr>
            <a:spLocks noChangeAspect="1"/>
          </p:cNvSpPr>
          <p:nvPr/>
        </p:nvSpPr>
        <p:spPr bwMode="auto">
          <a:xfrm>
            <a:off x="9035379" y="412333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DDA66218-1197-4008-8C18-A30B308267BC}"/>
              </a:ext>
            </a:extLst>
          </p:cNvPr>
          <p:cNvSpPr>
            <a:spLocks noChangeAspect="1"/>
          </p:cNvSpPr>
          <p:nvPr/>
        </p:nvSpPr>
        <p:spPr bwMode="auto">
          <a:xfrm>
            <a:off x="8933198" y="353501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7" name="Oval 576">
            <a:extLst>
              <a:ext uri="{FF2B5EF4-FFF2-40B4-BE49-F238E27FC236}">
                <a16:creationId xmlns:a16="http://schemas.microsoft.com/office/drawing/2014/main" id="{2759E49C-AEC0-47F3-ABB9-43D3B1B311DE}"/>
              </a:ext>
            </a:extLst>
          </p:cNvPr>
          <p:cNvSpPr>
            <a:spLocks noChangeAspect="1"/>
          </p:cNvSpPr>
          <p:nvPr/>
        </p:nvSpPr>
        <p:spPr bwMode="auto">
          <a:xfrm>
            <a:off x="8527528" y="356718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8" name="Oval 577">
            <a:extLst>
              <a:ext uri="{FF2B5EF4-FFF2-40B4-BE49-F238E27FC236}">
                <a16:creationId xmlns:a16="http://schemas.microsoft.com/office/drawing/2014/main" id="{34D4C550-AD41-4D93-AB30-6B69751B3840}"/>
              </a:ext>
            </a:extLst>
          </p:cNvPr>
          <p:cNvSpPr>
            <a:spLocks noChangeAspect="1"/>
          </p:cNvSpPr>
          <p:nvPr/>
        </p:nvSpPr>
        <p:spPr bwMode="auto">
          <a:xfrm>
            <a:off x="8799074" y="4500950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79" name="Oval 578">
            <a:extLst>
              <a:ext uri="{FF2B5EF4-FFF2-40B4-BE49-F238E27FC236}">
                <a16:creationId xmlns:a16="http://schemas.microsoft.com/office/drawing/2014/main" id="{AC957409-6043-4FAF-B7D9-E7EC85518031}"/>
              </a:ext>
            </a:extLst>
          </p:cNvPr>
          <p:cNvSpPr>
            <a:spLocks noChangeAspect="1"/>
          </p:cNvSpPr>
          <p:nvPr/>
        </p:nvSpPr>
        <p:spPr bwMode="auto">
          <a:xfrm>
            <a:off x="9212927" y="452885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0" name="Oval 579">
            <a:extLst>
              <a:ext uri="{FF2B5EF4-FFF2-40B4-BE49-F238E27FC236}">
                <a16:creationId xmlns:a16="http://schemas.microsoft.com/office/drawing/2014/main" id="{2120B9C6-45C9-45DD-8C77-07A63BBE0892}"/>
              </a:ext>
            </a:extLst>
          </p:cNvPr>
          <p:cNvSpPr>
            <a:spLocks noChangeAspect="1"/>
          </p:cNvSpPr>
          <p:nvPr/>
        </p:nvSpPr>
        <p:spPr bwMode="auto">
          <a:xfrm>
            <a:off x="8731044" y="5289417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1" name="Oval 580">
            <a:extLst>
              <a:ext uri="{FF2B5EF4-FFF2-40B4-BE49-F238E27FC236}">
                <a16:creationId xmlns:a16="http://schemas.microsoft.com/office/drawing/2014/main" id="{F1F439DF-76F0-4586-AEF4-C5DF003019B2}"/>
              </a:ext>
            </a:extLst>
          </p:cNvPr>
          <p:cNvSpPr>
            <a:spLocks noChangeAspect="1"/>
          </p:cNvSpPr>
          <p:nvPr/>
        </p:nvSpPr>
        <p:spPr bwMode="auto">
          <a:xfrm>
            <a:off x="8533055" y="453520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2" name="Oval 581">
            <a:extLst>
              <a:ext uri="{FF2B5EF4-FFF2-40B4-BE49-F238E27FC236}">
                <a16:creationId xmlns:a16="http://schemas.microsoft.com/office/drawing/2014/main" id="{E85FA5F8-2E50-4871-A6B0-20BF4BCA180A}"/>
              </a:ext>
            </a:extLst>
          </p:cNvPr>
          <p:cNvSpPr>
            <a:spLocks noChangeAspect="1"/>
          </p:cNvSpPr>
          <p:nvPr/>
        </p:nvSpPr>
        <p:spPr bwMode="auto">
          <a:xfrm>
            <a:off x="8546336" y="4312739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3" name="Oval 582">
            <a:extLst>
              <a:ext uri="{FF2B5EF4-FFF2-40B4-BE49-F238E27FC236}">
                <a16:creationId xmlns:a16="http://schemas.microsoft.com/office/drawing/2014/main" id="{5F6306DD-51BD-48F0-975D-002A745DC6AF}"/>
              </a:ext>
            </a:extLst>
          </p:cNvPr>
          <p:cNvSpPr>
            <a:spLocks noChangeAspect="1"/>
          </p:cNvSpPr>
          <p:nvPr/>
        </p:nvSpPr>
        <p:spPr bwMode="auto">
          <a:xfrm>
            <a:off x="9258243" y="416461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4" name="Oval 583">
            <a:extLst>
              <a:ext uri="{FF2B5EF4-FFF2-40B4-BE49-F238E27FC236}">
                <a16:creationId xmlns:a16="http://schemas.microsoft.com/office/drawing/2014/main" id="{F1B7049A-C111-4120-AD71-91C44363153B}"/>
              </a:ext>
            </a:extLst>
          </p:cNvPr>
          <p:cNvSpPr>
            <a:spLocks noChangeAspect="1"/>
          </p:cNvSpPr>
          <p:nvPr/>
        </p:nvSpPr>
        <p:spPr bwMode="auto">
          <a:xfrm>
            <a:off x="8967640" y="5464630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5" name="Oval 584">
            <a:extLst>
              <a:ext uri="{FF2B5EF4-FFF2-40B4-BE49-F238E27FC236}">
                <a16:creationId xmlns:a16="http://schemas.microsoft.com/office/drawing/2014/main" id="{37F369ED-1B95-4204-95A6-7B72A32C8846}"/>
              </a:ext>
            </a:extLst>
          </p:cNvPr>
          <p:cNvSpPr>
            <a:spLocks noChangeAspect="1"/>
          </p:cNvSpPr>
          <p:nvPr/>
        </p:nvSpPr>
        <p:spPr bwMode="auto">
          <a:xfrm>
            <a:off x="9266375" y="524895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6" name="Oval 585">
            <a:extLst>
              <a:ext uri="{FF2B5EF4-FFF2-40B4-BE49-F238E27FC236}">
                <a16:creationId xmlns:a16="http://schemas.microsoft.com/office/drawing/2014/main" id="{6CB3C17D-C34E-4CF1-AAE3-0AB699E849C0}"/>
              </a:ext>
            </a:extLst>
          </p:cNvPr>
          <p:cNvSpPr>
            <a:spLocks noChangeAspect="1"/>
          </p:cNvSpPr>
          <p:nvPr/>
        </p:nvSpPr>
        <p:spPr bwMode="auto">
          <a:xfrm>
            <a:off x="8527528" y="560656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7" name="Oval 586">
            <a:extLst>
              <a:ext uri="{FF2B5EF4-FFF2-40B4-BE49-F238E27FC236}">
                <a16:creationId xmlns:a16="http://schemas.microsoft.com/office/drawing/2014/main" id="{6C0F3F2E-42A4-4FBA-9D42-FCDB3DEC24D3}"/>
              </a:ext>
            </a:extLst>
          </p:cNvPr>
          <p:cNvSpPr>
            <a:spLocks noChangeAspect="1"/>
          </p:cNvSpPr>
          <p:nvPr/>
        </p:nvSpPr>
        <p:spPr bwMode="auto">
          <a:xfrm>
            <a:off x="8669772" y="585260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8" name="Oval 587">
            <a:extLst>
              <a:ext uri="{FF2B5EF4-FFF2-40B4-BE49-F238E27FC236}">
                <a16:creationId xmlns:a16="http://schemas.microsoft.com/office/drawing/2014/main" id="{BAC2393C-F764-4E77-9F5A-BEF1FBB9EDFD}"/>
              </a:ext>
            </a:extLst>
          </p:cNvPr>
          <p:cNvSpPr>
            <a:spLocks noChangeAspect="1"/>
          </p:cNvSpPr>
          <p:nvPr/>
        </p:nvSpPr>
        <p:spPr bwMode="auto">
          <a:xfrm>
            <a:off x="9175289" y="590694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89" name="Oval 588">
            <a:extLst>
              <a:ext uri="{FF2B5EF4-FFF2-40B4-BE49-F238E27FC236}">
                <a16:creationId xmlns:a16="http://schemas.microsoft.com/office/drawing/2014/main" id="{6BFA2954-9CFD-40E8-A18F-6B3EC8CF95B0}"/>
              </a:ext>
            </a:extLst>
          </p:cNvPr>
          <p:cNvSpPr>
            <a:spLocks noChangeAspect="1"/>
          </p:cNvSpPr>
          <p:nvPr/>
        </p:nvSpPr>
        <p:spPr bwMode="auto">
          <a:xfrm>
            <a:off x="8895767" y="599754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0" name="Oval 589">
            <a:extLst>
              <a:ext uri="{FF2B5EF4-FFF2-40B4-BE49-F238E27FC236}">
                <a16:creationId xmlns:a16="http://schemas.microsoft.com/office/drawing/2014/main" id="{2E4AF092-8568-481D-8547-A3FC08F5C5A4}"/>
              </a:ext>
            </a:extLst>
          </p:cNvPr>
          <p:cNvSpPr>
            <a:spLocks noChangeAspect="1"/>
          </p:cNvSpPr>
          <p:nvPr/>
        </p:nvSpPr>
        <p:spPr bwMode="auto">
          <a:xfrm>
            <a:off x="10208047" y="4046795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1" name="Oval 590">
            <a:extLst>
              <a:ext uri="{FF2B5EF4-FFF2-40B4-BE49-F238E27FC236}">
                <a16:creationId xmlns:a16="http://schemas.microsoft.com/office/drawing/2014/main" id="{119BC4FA-D2FA-4C57-8435-46FAF73E7464}"/>
              </a:ext>
            </a:extLst>
          </p:cNvPr>
          <p:cNvSpPr>
            <a:spLocks noChangeAspect="1"/>
          </p:cNvSpPr>
          <p:nvPr/>
        </p:nvSpPr>
        <p:spPr bwMode="auto">
          <a:xfrm>
            <a:off x="10218042" y="5589645"/>
            <a:ext cx="216785" cy="216785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2" name="Oval 591">
            <a:extLst>
              <a:ext uri="{FF2B5EF4-FFF2-40B4-BE49-F238E27FC236}">
                <a16:creationId xmlns:a16="http://schemas.microsoft.com/office/drawing/2014/main" id="{1E3DA74A-693C-423E-8707-CE908BECA7FE}"/>
              </a:ext>
            </a:extLst>
          </p:cNvPr>
          <p:cNvSpPr>
            <a:spLocks noChangeAspect="1"/>
          </p:cNvSpPr>
          <p:nvPr/>
        </p:nvSpPr>
        <p:spPr bwMode="auto">
          <a:xfrm>
            <a:off x="10787334" y="5798466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3" name="Oval 592">
            <a:extLst>
              <a:ext uri="{FF2B5EF4-FFF2-40B4-BE49-F238E27FC236}">
                <a16:creationId xmlns:a16="http://schemas.microsoft.com/office/drawing/2014/main" id="{628E753C-7CF0-448E-AD49-057BD8744ED8}"/>
              </a:ext>
            </a:extLst>
          </p:cNvPr>
          <p:cNvSpPr>
            <a:spLocks noChangeAspect="1"/>
          </p:cNvSpPr>
          <p:nvPr/>
        </p:nvSpPr>
        <p:spPr bwMode="auto">
          <a:xfrm>
            <a:off x="10873131" y="5322688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4" name="Oval 593">
            <a:extLst>
              <a:ext uri="{FF2B5EF4-FFF2-40B4-BE49-F238E27FC236}">
                <a16:creationId xmlns:a16="http://schemas.microsoft.com/office/drawing/2014/main" id="{A2397F44-C78A-472A-A2AB-CAE772E41D4A}"/>
              </a:ext>
            </a:extLst>
          </p:cNvPr>
          <p:cNvSpPr>
            <a:spLocks noChangeAspect="1"/>
          </p:cNvSpPr>
          <p:nvPr/>
        </p:nvSpPr>
        <p:spPr bwMode="auto">
          <a:xfrm>
            <a:off x="10582235" y="5202683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5" name="Oval 594">
            <a:extLst>
              <a:ext uri="{FF2B5EF4-FFF2-40B4-BE49-F238E27FC236}">
                <a16:creationId xmlns:a16="http://schemas.microsoft.com/office/drawing/2014/main" id="{991B12EC-A27E-44F3-8C5F-991E32409719}"/>
              </a:ext>
            </a:extLst>
          </p:cNvPr>
          <p:cNvSpPr>
            <a:spLocks noChangeAspect="1"/>
          </p:cNvSpPr>
          <p:nvPr/>
        </p:nvSpPr>
        <p:spPr bwMode="auto">
          <a:xfrm>
            <a:off x="10454186" y="5893064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6" name="Oval 595">
            <a:extLst>
              <a:ext uri="{FF2B5EF4-FFF2-40B4-BE49-F238E27FC236}">
                <a16:creationId xmlns:a16="http://schemas.microsoft.com/office/drawing/2014/main" id="{2338A794-BF9A-4B53-A1AF-6983D15682E0}"/>
              </a:ext>
            </a:extLst>
          </p:cNvPr>
          <p:cNvSpPr>
            <a:spLocks noChangeAspect="1"/>
          </p:cNvSpPr>
          <p:nvPr/>
        </p:nvSpPr>
        <p:spPr bwMode="auto">
          <a:xfrm>
            <a:off x="10550375" y="379611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7" name="Oval 596">
            <a:extLst>
              <a:ext uri="{FF2B5EF4-FFF2-40B4-BE49-F238E27FC236}">
                <a16:creationId xmlns:a16="http://schemas.microsoft.com/office/drawing/2014/main" id="{413E2BC9-E4C2-4E8F-90F5-26C37110C6F7}"/>
              </a:ext>
            </a:extLst>
          </p:cNvPr>
          <p:cNvSpPr>
            <a:spLocks noChangeAspect="1"/>
          </p:cNvSpPr>
          <p:nvPr/>
        </p:nvSpPr>
        <p:spPr bwMode="auto">
          <a:xfrm>
            <a:off x="10809234" y="393508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8" name="Oval 597">
            <a:extLst>
              <a:ext uri="{FF2B5EF4-FFF2-40B4-BE49-F238E27FC236}">
                <a16:creationId xmlns:a16="http://schemas.microsoft.com/office/drawing/2014/main" id="{B935052F-804C-488B-885A-BBE9110F4B69}"/>
              </a:ext>
            </a:extLst>
          </p:cNvPr>
          <p:cNvSpPr>
            <a:spLocks noChangeAspect="1"/>
          </p:cNvSpPr>
          <p:nvPr/>
        </p:nvSpPr>
        <p:spPr bwMode="auto">
          <a:xfrm>
            <a:off x="10439898" y="4232720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599" name="Oval 598">
            <a:extLst>
              <a:ext uri="{FF2B5EF4-FFF2-40B4-BE49-F238E27FC236}">
                <a16:creationId xmlns:a16="http://schemas.microsoft.com/office/drawing/2014/main" id="{D3CA0ECA-ED32-4172-A0B7-AFE02B24B098}"/>
              </a:ext>
            </a:extLst>
          </p:cNvPr>
          <p:cNvSpPr>
            <a:spLocks noChangeAspect="1"/>
          </p:cNvSpPr>
          <p:nvPr/>
        </p:nvSpPr>
        <p:spPr bwMode="auto">
          <a:xfrm>
            <a:off x="10175949" y="432192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0" name="Oval 599">
            <a:extLst>
              <a:ext uri="{FF2B5EF4-FFF2-40B4-BE49-F238E27FC236}">
                <a16:creationId xmlns:a16="http://schemas.microsoft.com/office/drawing/2014/main" id="{7DCAED9B-032F-4663-BB80-0FE0019F5970}"/>
              </a:ext>
            </a:extLst>
          </p:cNvPr>
          <p:cNvSpPr>
            <a:spLocks noChangeAspect="1"/>
          </p:cNvSpPr>
          <p:nvPr/>
        </p:nvSpPr>
        <p:spPr bwMode="auto">
          <a:xfrm>
            <a:off x="10166542" y="511351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1" name="Oval 600">
            <a:extLst>
              <a:ext uri="{FF2B5EF4-FFF2-40B4-BE49-F238E27FC236}">
                <a16:creationId xmlns:a16="http://schemas.microsoft.com/office/drawing/2014/main" id="{E7105C1D-086D-419D-B4EA-0A28C5EE1904}"/>
              </a:ext>
            </a:extLst>
          </p:cNvPr>
          <p:cNvSpPr>
            <a:spLocks noChangeAspect="1"/>
          </p:cNvSpPr>
          <p:nvPr/>
        </p:nvSpPr>
        <p:spPr bwMode="auto">
          <a:xfrm>
            <a:off x="10275564" y="4633290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2" name="Oval 601">
            <a:extLst>
              <a:ext uri="{FF2B5EF4-FFF2-40B4-BE49-F238E27FC236}">
                <a16:creationId xmlns:a16="http://schemas.microsoft.com/office/drawing/2014/main" id="{70BC66F6-9EA9-4BFD-B756-3DB40BDD0089}"/>
              </a:ext>
            </a:extLst>
          </p:cNvPr>
          <p:cNvSpPr>
            <a:spLocks noChangeAspect="1"/>
          </p:cNvSpPr>
          <p:nvPr/>
        </p:nvSpPr>
        <p:spPr bwMode="auto">
          <a:xfrm>
            <a:off x="10470084" y="468007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3" name="Oval 602">
            <a:extLst>
              <a:ext uri="{FF2B5EF4-FFF2-40B4-BE49-F238E27FC236}">
                <a16:creationId xmlns:a16="http://schemas.microsoft.com/office/drawing/2014/main" id="{AC1D2758-1DA0-4C11-9D2A-4B03B601159C}"/>
              </a:ext>
            </a:extLst>
          </p:cNvPr>
          <p:cNvSpPr>
            <a:spLocks noChangeAspect="1"/>
          </p:cNvSpPr>
          <p:nvPr/>
        </p:nvSpPr>
        <p:spPr bwMode="auto">
          <a:xfrm>
            <a:off x="10237079" y="450857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4" name="Oval 603">
            <a:extLst>
              <a:ext uri="{FF2B5EF4-FFF2-40B4-BE49-F238E27FC236}">
                <a16:creationId xmlns:a16="http://schemas.microsoft.com/office/drawing/2014/main" id="{3A33797E-0BC4-447C-8964-CDD1C2D571A0}"/>
              </a:ext>
            </a:extLst>
          </p:cNvPr>
          <p:cNvSpPr>
            <a:spLocks noChangeAspect="1"/>
          </p:cNvSpPr>
          <p:nvPr/>
        </p:nvSpPr>
        <p:spPr bwMode="auto">
          <a:xfrm>
            <a:off x="10873131" y="479872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5" name="Oval 604">
            <a:extLst>
              <a:ext uri="{FF2B5EF4-FFF2-40B4-BE49-F238E27FC236}">
                <a16:creationId xmlns:a16="http://schemas.microsoft.com/office/drawing/2014/main" id="{E295F800-DA0A-46CE-AC55-3202C1E925A4}"/>
              </a:ext>
            </a:extLst>
          </p:cNvPr>
          <p:cNvSpPr>
            <a:spLocks noChangeAspect="1"/>
          </p:cNvSpPr>
          <p:nvPr/>
        </p:nvSpPr>
        <p:spPr bwMode="auto">
          <a:xfrm>
            <a:off x="10844060" y="4143826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6" name="Oval 605">
            <a:extLst>
              <a:ext uri="{FF2B5EF4-FFF2-40B4-BE49-F238E27FC236}">
                <a16:creationId xmlns:a16="http://schemas.microsoft.com/office/drawing/2014/main" id="{318CDA2F-DCD5-47DE-9A5D-4BA6630518D1}"/>
              </a:ext>
            </a:extLst>
          </p:cNvPr>
          <p:cNvSpPr>
            <a:spLocks noChangeAspect="1"/>
          </p:cNvSpPr>
          <p:nvPr/>
        </p:nvSpPr>
        <p:spPr bwMode="auto">
          <a:xfrm>
            <a:off x="10821830" y="4516683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7" name="Oval 606">
            <a:extLst>
              <a:ext uri="{FF2B5EF4-FFF2-40B4-BE49-F238E27FC236}">
                <a16:creationId xmlns:a16="http://schemas.microsoft.com/office/drawing/2014/main" id="{95CD8737-C581-45D9-83FC-8207BCA63B2F}"/>
              </a:ext>
            </a:extLst>
          </p:cNvPr>
          <p:cNvSpPr>
            <a:spLocks noChangeAspect="1"/>
          </p:cNvSpPr>
          <p:nvPr/>
        </p:nvSpPr>
        <p:spPr bwMode="auto">
          <a:xfrm>
            <a:off x="10576203" y="493740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8" name="Oval 607">
            <a:extLst>
              <a:ext uri="{FF2B5EF4-FFF2-40B4-BE49-F238E27FC236}">
                <a16:creationId xmlns:a16="http://schemas.microsoft.com/office/drawing/2014/main" id="{FB2132FC-7982-4C1E-887F-1A46135F6485}"/>
              </a:ext>
            </a:extLst>
          </p:cNvPr>
          <p:cNvSpPr>
            <a:spLocks noChangeAspect="1"/>
          </p:cNvSpPr>
          <p:nvPr/>
        </p:nvSpPr>
        <p:spPr bwMode="auto">
          <a:xfrm>
            <a:off x="10227236" y="533634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09" name="Oval 608">
            <a:extLst>
              <a:ext uri="{FF2B5EF4-FFF2-40B4-BE49-F238E27FC236}">
                <a16:creationId xmlns:a16="http://schemas.microsoft.com/office/drawing/2014/main" id="{530ADECD-A534-4113-823F-1CEC75EDF455}"/>
              </a:ext>
            </a:extLst>
          </p:cNvPr>
          <p:cNvSpPr>
            <a:spLocks noChangeAspect="1"/>
          </p:cNvSpPr>
          <p:nvPr/>
        </p:nvSpPr>
        <p:spPr bwMode="auto">
          <a:xfrm>
            <a:off x="10867481" y="5159315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10" name="Oval 609">
            <a:extLst>
              <a:ext uri="{FF2B5EF4-FFF2-40B4-BE49-F238E27FC236}">
                <a16:creationId xmlns:a16="http://schemas.microsoft.com/office/drawing/2014/main" id="{7DE20676-EF15-43B2-925C-7DF78AE878F5}"/>
              </a:ext>
            </a:extLst>
          </p:cNvPr>
          <p:cNvSpPr>
            <a:spLocks noChangeAspect="1"/>
          </p:cNvSpPr>
          <p:nvPr/>
        </p:nvSpPr>
        <p:spPr bwMode="auto">
          <a:xfrm>
            <a:off x="10608601" y="5683574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11" name="Oval 610">
            <a:extLst>
              <a:ext uri="{FF2B5EF4-FFF2-40B4-BE49-F238E27FC236}">
                <a16:creationId xmlns:a16="http://schemas.microsoft.com/office/drawing/2014/main" id="{660C8CDA-08A1-4294-9196-4DE18C08E5C3}"/>
              </a:ext>
            </a:extLst>
          </p:cNvPr>
          <p:cNvSpPr>
            <a:spLocks noChangeAspect="1"/>
          </p:cNvSpPr>
          <p:nvPr/>
        </p:nvSpPr>
        <p:spPr bwMode="auto">
          <a:xfrm>
            <a:off x="10693061" y="5947408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12" name="Oval 611">
            <a:extLst>
              <a:ext uri="{FF2B5EF4-FFF2-40B4-BE49-F238E27FC236}">
                <a16:creationId xmlns:a16="http://schemas.microsoft.com/office/drawing/2014/main" id="{80F38238-734C-452F-9A5B-7E2488E42EDE}"/>
              </a:ext>
            </a:extLst>
          </p:cNvPr>
          <p:cNvSpPr>
            <a:spLocks noChangeAspect="1"/>
          </p:cNvSpPr>
          <p:nvPr/>
        </p:nvSpPr>
        <p:spPr bwMode="auto">
          <a:xfrm>
            <a:off x="10316439" y="5956589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13" name="Oval 612">
            <a:extLst>
              <a:ext uri="{FF2B5EF4-FFF2-40B4-BE49-F238E27FC236}">
                <a16:creationId xmlns:a16="http://schemas.microsoft.com/office/drawing/2014/main" id="{B0F7E9ED-9886-44AD-8996-FEBFC84ABE1F}"/>
              </a:ext>
            </a:extLst>
          </p:cNvPr>
          <p:cNvSpPr>
            <a:spLocks noChangeAspect="1"/>
          </p:cNvSpPr>
          <p:nvPr/>
        </p:nvSpPr>
        <p:spPr bwMode="auto">
          <a:xfrm>
            <a:off x="10133201" y="5833472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15" name="Oval 614">
            <a:extLst>
              <a:ext uri="{FF2B5EF4-FFF2-40B4-BE49-F238E27FC236}">
                <a16:creationId xmlns:a16="http://schemas.microsoft.com/office/drawing/2014/main" id="{80C2B05C-FED8-4898-846C-01F9A8F9CF82}"/>
              </a:ext>
            </a:extLst>
          </p:cNvPr>
          <p:cNvSpPr>
            <a:spLocks noChangeAspect="1"/>
          </p:cNvSpPr>
          <p:nvPr/>
        </p:nvSpPr>
        <p:spPr bwMode="auto">
          <a:xfrm>
            <a:off x="10286622" y="3607644"/>
            <a:ext cx="141942" cy="14194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sp>
        <p:nvSpPr>
          <p:cNvPr id="616" name="Oval 615">
            <a:extLst>
              <a:ext uri="{FF2B5EF4-FFF2-40B4-BE49-F238E27FC236}">
                <a16:creationId xmlns:a16="http://schemas.microsoft.com/office/drawing/2014/main" id="{554327A6-82F5-4CE5-AC50-6A69B1DA8306}"/>
              </a:ext>
            </a:extLst>
          </p:cNvPr>
          <p:cNvSpPr>
            <a:spLocks noChangeAspect="1"/>
          </p:cNvSpPr>
          <p:nvPr/>
        </p:nvSpPr>
        <p:spPr bwMode="auto">
          <a:xfrm>
            <a:off x="10517746" y="3564511"/>
            <a:ext cx="80922" cy="80922"/>
          </a:xfrm>
          <a:prstGeom prst="ellipse">
            <a:avLst/>
          </a:prstGeom>
          <a:solidFill>
            <a:srgbClr val="002050"/>
          </a:solidFill>
          <a:ln w="12700">
            <a:noFill/>
          </a:ln>
          <a:effectLst>
            <a:outerShdw blurRad="38100" dist="25400" dir="3600000" algn="t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39236">
              <a:lnSpc>
                <a:spcPct val="90000"/>
              </a:lnSpc>
            </a:pPr>
            <a:endParaRPr lang="en-US" dirty="0">
              <a:noFill/>
              <a:latin typeface="Segoe UI Semibold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C6F7D4B-9F5B-4DA6-99DF-BFBA03009EAC}"/>
              </a:ext>
            </a:extLst>
          </p:cNvPr>
          <p:cNvGrpSpPr>
            <a:grpSpLocks noChangeAspect="1"/>
          </p:cNvGrpSpPr>
          <p:nvPr/>
        </p:nvGrpSpPr>
        <p:grpSpPr>
          <a:xfrm>
            <a:off x="10150669" y="2043009"/>
            <a:ext cx="828845" cy="828845"/>
            <a:chOff x="7022263" y="1610134"/>
            <a:chExt cx="1002901" cy="100290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E19004E-A74C-4C70-B622-DA432D13BD4C}"/>
                </a:ext>
              </a:extLst>
            </p:cNvPr>
            <p:cNvGrpSpPr/>
            <p:nvPr/>
          </p:nvGrpSpPr>
          <p:grpSpPr>
            <a:xfrm>
              <a:off x="7022263" y="1610134"/>
              <a:ext cx="1002901" cy="1002900"/>
              <a:chOff x="7123732" y="4194785"/>
              <a:chExt cx="1111695" cy="1111694"/>
            </a:xfrm>
          </p:grpSpPr>
          <p:sp useBgFill="1">
            <p:nvSpPr>
              <p:cNvPr id="157" name="Oval 156">
                <a:extLst>
                  <a:ext uri="{FF2B5EF4-FFF2-40B4-BE49-F238E27FC236}">
                    <a16:creationId xmlns:a16="http://schemas.microsoft.com/office/drawing/2014/main" id="{BEFE47C5-9A87-4FB5-AD6D-D7FF1657C5E5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2D422804-6D47-4A15-ADE8-48666B0580F8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4" cy="1111694"/>
              </a:xfrm>
              <a:prstGeom prst="ellipse">
                <a:avLst/>
              </a:prstGeom>
              <a:solidFill>
                <a:srgbClr val="002050"/>
              </a:solidFill>
              <a:ln w="12700">
                <a:gradFill>
                  <a:gsLst>
                    <a:gs pos="0">
                      <a:srgbClr val="002050"/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rgbClr val="000000">
                    <a:alpha val="25000"/>
                  </a:srgb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f</a:t>
                </a:r>
              </a:p>
            </p:txBody>
          </p:sp>
        </p:grpSp>
        <p:sp>
          <p:nvSpPr>
            <p:cNvPr id="156" name="bag">
              <a:extLst>
                <a:ext uri="{FF2B5EF4-FFF2-40B4-BE49-F238E27FC236}">
                  <a16:creationId xmlns:a16="http://schemas.microsoft.com/office/drawing/2014/main" id="{3831F18C-10F7-4158-A8C9-BFA13649B5C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66101" y="1915762"/>
              <a:ext cx="315225" cy="391644"/>
            </a:xfrm>
            <a:custGeom>
              <a:avLst/>
              <a:gdLst>
                <a:gd name="T0" fmla="*/ 47 w 275"/>
                <a:gd name="T1" fmla="*/ 91 h 340"/>
                <a:gd name="T2" fmla="*/ 47 w 275"/>
                <a:gd name="T3" fmla="*/ 57 h 340"/>
                <a:gd name="T4" fmla="*/ 104 w 275"/>
                <a:gd name="T5" fmla="*/ 0 h 340"/>
                <a:gd name="T6" fmla="*/ 161 w 275"/>
                <a:gd name="T7" fmla="*/ 57 h 340"/>
                <a:gd name="T8" fmla="*/ 161 w 275"/>
                <a:gd name="T9" fmla="*/ 91 h 340"/>
                <a:gd name="T10" fmla="*/ 227 w 275"/>
                <a:gd name="T11" fmla="*/ 91 h 340"/>
                <a:gd name="T12" fmla="*/ 227 w 275"/>
                <a:gd name="T13" fmla="*/ 57 h 340"/>
                <a:gd name="T14" fmla="*/ 170 w 275"/>
                <a:gd name="T15" fmla="*/ 0 h 340"/>
                <a:gd name="T16" fmla="*/ 137 w 275"/>
                <a:gd name="T17" fmla="*/ 11 h 340"/>
                <a:gd name="T18" fmla="*/ 203 w 275"/>
                <a:gd name="T19" fmla="*/ 91 h 340"/>
                <a:gd name="T20" fmla="*/ 202 w 275"/>
                <a:gd name="T21" fmla="*/ 303 h 340"/>
                <a:gd name="T22" fmla="*/ 239 w 275"/>
                <a:gd name="T23" fmla="*/ 340 h 340"/>
                <a:gd name="T24" fmla="*/ 275 w 275"/>
                <a:gd name="T25" fmla="*/ 303 h 340"/>
                <a:gd name="T26" fmla="*/ 275 w 275"/>
                <a:gd name="T27" fmla="*/ 91 h 340"/>
                <a:gd name="T28" fmla="*/ 0 w 275"/>
                <a:gd name="T29" fmla="*/ 91 h 340"/>
                <a:gd name="T30" fmla="*/ 0 w 275"/>
                <a:gd name="T31" fmla="*/ 303 h 340"/>
                <a:gd name="T32" fmla="*/ 37 w 275"/>
                <a:gd name="T33" fmla="*/ 340 h 340"/>
                <a:gd name="T34" fmla="*/ 239 w 275"/>
                <a:gd name="T35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" h="340">
                  <a:moveTo>
                    <a:pt x="47" y="91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7" y="26"/>
                    <a:pt x="72" y="0"/>
                    <a:pt x="104" y="0"/>
                  </a:cubicBezTo>
                  <a:cubicBezTo>
                    <a:pt x="135" y="0"/>
                    <a:pt x="161" y="26"/>
                    <a:pt x="161" y="57"/>
                  </a:cubicBezTo>
                  <a:cubicBezTo>
                    <a:pt x="161" y="91"/>
                    <a:pt x="161" y="91"/>
                    <a:pt x="161" y="91"/>
                  </a:cubicBezTo>
                  <a:moveTo>
                    <a:pt x="227" y="91"/>
                  </a:moveTo>
                  <a:cubicBezTo>
                    <a:pt x="227" y="57"/>
                    <a:pt x="227" y="57"/>
                    <a:pt x="227" y="57"/>
                  </a:cubicBezTo>
                  <a:cubicBezTo>
                    <a:pt x="227" y="26"/>
                    <a:pt x="202" y="0"/>
                    <a:pt x="170" y="0"/>
                  </a:cubicBezTo>
                  <a:cubicBezTo>
                    <a:pt x="159" y="0"/>
                    <a:pt x="146" y="6"/>
                    <a:pt x="137" y="11"/>
                  </a:cubicBezTo>
                  <a:moveTo>
                    <a:pt x="203" y="91"/>
                  </a:moveTo>
                  <a:cubicBezTo>
                    <a:pt x="202" y="303"/>
                    <a:pt x="202" y="303"/>
                    <a:pt x="202" y="303"/>
                  </a:cubicBezTo>
                  <a:cubicBezTo>
                    <a:pt x="202" y="323"/>
                    <a:pt x="219" y="340"/>
                    <a:pt x="239" y="340"/>
                  </a:cubicBezTo>
                  <a:cubicBezTo>
                    <a:pt x="259" y="340"/>
                    <a:pt x="275" y="323"/>
                    <a:pt x="275" y="303"/>
                  </a:cubicBezTo>
                  <a:cubicBezTo>
                    <a:pt x="275" y="91"/>
                    <a:pt x="275" y="91"/>
                    <a:pt x="275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23"/>
                    <a:pt x="17" y="340"/>
                    <a:pt x="37" y="340"/>
                  </a:cubicBezTo>
                  <a:cubicBezTo>
                    <a:pt x="239" y="340"/>
                    <a:pt x="239" y="340"/>
                    <a:pt x="239" y="34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503" name="TextBox 502">
            <a:extLst>
              <a:ext uri="{FF2B5EF4-FFF2-40B4-BE49-F238E27FC236}">
                <a16:creationId xmlns:a16="http://schemas.microsoft.com/office/drawing/2014/main" id="{1D7A613A-CC53-4521-9366-8D9F00C090DE}"/>
              </a:ext>
            </a:extLst>
          </p:cNvPr>
          <p:cNvSpPr txBox="1"/>
          <p:nvPr/>
        </p:nvSpPr>
        <p:spPr>
          <a:xfrm>
            <a:off x="10077169" y="1729961"/>
            <a:ext cx="975844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Marketplace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BDD1A8AA-4EAA-4D5C-907F-8D0714617AB7}"/>
              </a:ext>
            </a:extLst>
          </p:cNvPr>
          <p:cNvGrpSpPr>
            <a:grpSpLocks noChangeAspect="1"/>
          </p:cNvGrpSpPr>
          <p:nvPr/>
        </p:nvGrpSpPr>
        <p:grpSpPr>
          <a:xfrm>
            <a:off x="2852624" y="2043009"/>
            <a:ext cx="828845" cy="828845"/>
            <a:chOff x="3432596" y="3328417"/>
            <a:chExt cx="828844" cy="828843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ED83D36-AEDE-419B-85D4-0FE1B729614E}"/>
                </a:ext>
              </a:extLst>
            </p:cNvPr>
            <p:cNvGrpSpPr/>
            <p:nvPr/>
          </p:nvGrpSpPr>
          <p:grpSpPr>
            <a:xfrm>
              <a:off x="3432596" y="3328417"/>
              <a:ext cx="828844" cy="828843"/>
              <a:chOff x="7123732" y="4194785"/>
              <a:chExt cx="1111695" cy="1111694"/>
            </a:xfrm>
          </p:grpSpPr>
          <p:sp useBgFill="1">
            <p:nvSpPr>
              <p:cNvPr id="188" name="Oval 187">
                <a:extLst>
                  <a:ext uri="{FF2B5EF4-FFF2-40B4-BE49-F238E27FC236}">
                    <a16:creationId xmlns:a16="http://schemas.microsoft.com/office/drawing/2014/main" id="{93F3478F-22F8-4449-A7F5-36E4AC18488A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BDAFBA89-111D-40A5-BC9B-53C1EDBD5E6C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4" cy="1111694"/>
              </a:xfrm>
              <a:prstGeom prst="ellipse">
                <a:avLst/>
              </a:prstGeom>
              <a:solidFill>
                <a:srgbClr val="0078D4"/>
              </a:solidFill>
              <a:ln w="12700">
                <a:gradFill>
                  <a:gsLst>
                    <a:gs pos="0">
                      <a:srgbClr val="0078D4"/>
                    </a:gs>
                    <a:gs pos="69000">
                      <a:srgbClr val="005A9F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chemeClr val="accent2">
                    <a:alpha val="20000"/>
                  </a:scheme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b</a:t>
                </a:r>
              </a:p>
            </p:txBody>
          </p:sp>
        </p:grpSp>
        <p:sp>
          <p:nvSpPr>
            <p:cNvPr id="187" name="Script_F03A" title="Icon of an unrolled document with writing on it">
              <a:extLst>
                <a:ext uri="{FF2B5EF4-FFF2-40B4-BE49-F238E27FC236}">
                  <a16:creationId xmlns:a16="http://schemas.microsoft.com/office/drawing/2014/main" id="{C87B0FBE-7BEE-4CB8-B753-EAC07E72B42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79249" y="3574989"/>
              <a:ext cx="335540" cy="335700"/>
            </a:xfrm>
            <a:custGeom>
              <a:avLst/>
              <a:gdLst>
                <a:gd name="T0" fmla="*/ 2638 w 3768"/>
                <a:gd name="T1" fmla="*/ 3015 h 3768"/>
                <a:gd name="T2" fmla="*/ 2371 w 3768"/>
                <a:gd name="T3" fmla="*/ 3125 h 3768"/>
                <a:gd name="T4" fmla="*/ 2261 w 3768"/>
                <a:gd name="T5" fmla="*/ 3392 h 3768"/>
                <a:gd name="T6" fmla="*/ 2371 w 3768"/>
                <a:gd name="T7" fmla="*/ 3658 h 3768"/>
                <a:gd name="T8" fmla="*/ 2638 w 3768"/>
                <a:gd name="T9" fmla="*/ 3768 h 3768"/>
                <a:gd name="T10" fmla="*/ 377 w 3768"/>
                <a:gd name="T11" fmla="*/ 3768 h 3768"/>
                <a:gd name="T12" fmla="*/ 110 w 3768"/>
                <a:gd name="T13" fmla="*/ 3658 h 3768"/>
                <a:gd name="T14" fmla="*/ 0 w 3768"/>
                <a:gd name="T15" fmla="*/ 3392 h 3768"/>
                <a:gd name="T16" fmla="*/ 110 w 3768"/>
                <a:gd name="T17" fmla="*/ 3125 h 3768"/>
                <a:gd name="T18" fmla="*/ 377 w 3768"/>
                <a:gd name="T19" fmla="*/ 3015 h 3768"/>
                <a:gd name="T20" fmla="*/ 2638 w 3768"/>
                <a:gd name="T21" fmla="*/ 3015 h 3768"/>
                <a:gd name="T22" fmla="*/ 3382 w 3768"/>
                <a:gd name="T23" fmla="*/ 0 h 3768"/>
                <a:gd name="T24" fmla="*/ 879 w 3768"/>
                <a:gd name="T25" fmla="*/ 0 h 3768"/>
                <a:gd name="T26" fmla="*/ 502 w 3768"/>
                <a:gd name="T27" fmla="*/ 377 h 3768"/>
                <a:gd name="T28" fmla="*/ 502 w 3768"/>
                <a:gd name="T29" fmla="*/ 3015 h 3768"/>
                <a:gd name="T30" fmla="*/ 3015 w 3768"/>
                <a:gd name="T31" fmla="*/ 753 h 3768"/>
                <a:gd name="T32" fmla="*/ 3392 w 3768"/>
                <a:gd name="T33" fmla="*/ 753 h 3768"/>
                <a:gd name="T34" fmla="*/ 3768 w 3768"/>
                <a:gd name="T35" fmla="*/ 377 h 3768"/>
                <a:gd name="T36" fmla="*/ 3392 w 3768"/>
                <a:gd name="T37" fmla="*/ 0 h 3768"/>
                <a:gd name="T38" fmla="*/ 3015 w 3768"/>
                <a:gd name="T39" fmla="*/ 377 h 3768"/>
                <a:gd name="T40" fmla="*/ 3015 w 3768"/>
                <a:gd name="T41" fmla="*/ 2387 h 3768"/>
                <a:gd name="T42" fmla="*/ 3015 w 3768"/>
                <a:gd name="T43" fmla="*/ 2387 h 3768"/>
                <a:gd name="T44" fmla="*/ 3015 w 3768"/>
                <a:gd name="T45" fmla="*/ 3392 h 3768"/>
                <a:gd name="T46" fmla="*/ 377 w 3768"/>
                <a:gd name="T47" fmla="*/ 3768 h 3768"/>
                <a:gd name="T48" fmla="*/ 2638 w 3768"/>
                <a:gd name="T49" fmla="*/ 3768 h 3768"/>
                <a:gd name="T50" fmla="*/ 3015 w 3768"/>
                <a:gd name="T51" fmla="*/ 3392 h 3768"/>
                <a:gd name="T52" fmla="*/ 879 w 3768"/>
                <a:gd name="T53" fmla="*/ 753 h 3768"/>
                <a:gd name="T54" fmla="*/ 2638 w 3768"/>
                <a:gd name="T55" fmla="*/ 753 h 3768"/>
                <a:gd name="T56" fmla="*/ 879 w 3768"/>
                <a:gd name="T57" fmla="*/ 1256 h 3768"/>
                <a:gd name="T58" fmla="*/ 2638 w 3768"/>
                <a:gd name="T59" fmla="*/ 1256 h 3768"/>
                <a:gd name="T60" fmla="*/ 879 w 3768"/>
                <a:gd name="T61" fmla="*/ 1758 h 3768"/>
                <a:gd name="T62" fmla="*/ 2638 w 3768"/>
                <a:gd name="T63" fmla="*/ 1758 h 3768"/>
                <a:gd name="T64" fmla="*/ 879 w 3768"/>
                <a:gd name="T65" fmla="*/ 2261 h 3768"/>
                <a:gd name="T66" fmla="*/ 2638 w 3768"/>
                <a:gd name="T67" fmla="*/ 2261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68" h="3768">
                  <a:moveTo>
                    <a:pt x="2638" y="3015"/>
                  </a:moveTo>
                  <a:cubicBezTo>
                    <a:pt x="2534" y="3015"/>
                    <a:pt x="2439" y="3057"/>
                    <a:pt x="2371" y="3125"/>
                  </a:cubicBezTo>
                  <a:cubicBezTo>
                    <a:pt x="2303" y="3193"/>
                    <a:pt x="2261" y="3287"/>
                    <a:pt x="2261" y="3392"/>
                  </a:cubicBezTo>
                  <a:cubicBezTo>
                    <a:pt x="2261" y="3496"/>
                    <a:pt x="2303" y="3590"/>
                    <a:pt x="2371" y="3658"/>
                  </a:cubicBezTo>
                  <a:cubicBezTo>
                    <a:pt x="2439" y="3726"/>
                    <a:pt x="2534" y="3768"/>
                    <a:pt x="2638" y="3768"/>
                  </a:cubicBezTo>
                  <a:moveTo>
                    <a:pt x="377" y="3768"/>
                  </a:moveTo>
                  <a:cubicBezTo>
                    <a:pt x="272" y="3768"/>
                    <a:pt x="178" y="3726"/>
                    <a:pt x="110" y="3658"/>
                  </a:cubicBezTo>
                  <a:cubicBezTo>
                    <a:pt x="42" y="3590"/>
                    <a:pt x="0" y="3496"/>
                    <a:pt x="0" y="3392"/>
                  </a:cubicBezTo>
                  <a:cubicBezTo>
                    <a:pt x="0" y="3287"/>
                    <a:pt x="42" y="3193"/>
                    <a:pt x="110" y="3125"/>
                  </a:cubicBezTo>
                  <a:cubicBezTo>
                    <a:pt x="178" y="3057"/>
                    <a:pt x="272" y="3015"/>
                    <a:pt x="377" y="3015"/>
                  </a:cubicBezTo>
                  <a:cubicBezTo>
                    <a:pt x="2638" y="3015"/>
                    <a:pt x="2638" y="3015"/>
                    <a:pt x="2638" y="3015"/>
                  </a:cubicBezTo>
                  <a:moveTo>
                    <a:pt x="3382" y="0"/>
                  </a:moveTo>
                  <a:cubicBezTo>
                    <a:pt x="879" y="0"/>
                    <a:pt x="879" y="0"/>
                    <a:pt x="879" y="0"/>
                  </a:cubicBezTo>
                  <a:cubicBezTo>
                    <a:pt x="671" y="0"/>
                    <a:pt x="502" y="168"/>
                    <a:pt x="502" y="377"/>
                  </a:cubicBezTo>
                  <a:cubicBezTo>
                    <a:pt x="502" y="3015"/>
                    <a:pt x="502" y="3015"/>
                    <a:pt x="502" y="3015"/>
                  </a:cubicBezTo>
                  <a:moveTo>
                    <a:pt x="3015" y="753"/>
                  </a:moveTo>
                  <a:cubicBezTo>
                    <a:pt x="3392" y="753"/>
                    <a:pt x="3392" y="753"/>
                    <a:pt x="3392" y="753"/>
                  </a:cubicBezTo>
                  <a:cubicBezTo>
                    <a:pt x="3600" y="753"/>
                    <a:pt x="3768" y="585"/>
                    <a:pt x="3768" y="377"/>
                  </a:cubicBezTo>
                  <a:cubicBezTo>
                    <a:pt x="3768" y="168"/>
                    <a:pt x="3600" y="0"/>
                    <a:pt x="3392" y="0"/>
                  </a:cubicBezTo>
                  <a:cubicBezTo>
                    <a:pt x="3183" y="0"/>
                    <a:pt x="3015" y="168"/>
                    <a:pt x="3015" y="377"/>
                  </a:cubicBezTo>
                  <a:cubicBezTo>
                    <a:pt x="3015" y="2387"/>
                    <a:pt x="3015" y="2387"/>
                    <a:pt x="3015" y="2387"/>
                  </a:cubicBezTo>
                  <a:moveTo>
                    <a:pt x="3015" y="2387"/>
                  </a:moveTo>
                  <a:cubicBezTo>
                    <a:pt x="3015" y="3392"/>
                    <a:pt x="3015" y="3392"/>
                    <a:pt x="3015" y="3392"/>
                  </a:cubicBezTo>
                  <a:moveTo>
                    <a:pt x="377" y="3768"/>
                  </a:moveTo>
                  <a:cubicBezTo>
                    <a:pt x="2638" y="3768"/>
                    <a:pt x="2638" y="3768"/>
                    <a:pt x="2638" y="3768"/>
                  </a:cubicBezTo>
                  <a:cubicBezTo>
                    <a:pt x="2846" y="3768"/>
                    <a:pt x="3015" y="3600"/>
                    <a:pt x="3015" y="3392"/>
                  </a:cubicBezTo>
                  <a:moveTo>
                    <a:pt x="879" y="753"/>
                  </a:moveTo>
                  <a:cubicBezTo>
                    <a:pt x="2638" y="753"/>
                    <a:pt x="2638" y="753"/>
                    <a:pt x="2638" y="753"/>
                  </a:cubicBezTo>
                  <a:moveTo>
                    <a:pt x="879" y="1256"/>
                  </a:moveTo>
                  <a:cubicBezTo>
                    <a:pt x="2638" y="1256"/>
                    <a:pt x="2638" y="1256"/>
                    <a:pt x="2638" y="1256"/>
                  </a:cubicBezTo>
                  <a:moveTo>
                    <a:pt x="879" y="1758"/>
                  </a:moveTo>
                  <a:cubicBezTo>
                    <a:pt x="2638" y="1758"/>
                    <a:pt x="2638" y="1758"/>
                    <a:pt x="2638" y="1758"/>
                  </a:cubicBezTo>
                  <a:moveTo>
                    <a:pt x="879" y="2261"/>
                  </a:moveTo>
                  <a:cubicBezTo>
                    <a:pt x="2638" y="2261"/>
                    <a:pt x="2638" y="2261"/>
                    <a:pt x="2638" y="226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488" name="TextBox 487">
            <a:extLst>
              <a:ext uri="{FF2B5EF4-FFF2-40B4-BE49-F238E27FC236}">
                <a16:creationId xmlns:a16="http://schemas.microsoft.com/office/drawing/2014/main" id="{1D661C5C-4035-4FEC-99F3-D1FAE9703074}"/>
              </a:ext>
            </a:extLst>
          </p:cNvPr>
          <p:cNvSpPr txBox="1"/>
          <p:nvPr/>
        </p:nvSpPr>
        <p:spPr>
          <a:xfrm>
            <a:off x="2780310" y="1729961"/>
            <a:ext cx="973473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Transactions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C8F63D27-E71C-40A2-8BAD-AAFC4F1DE257}"/>
              </a:ext>
            </a:extLst>
          </p:cNvPr>
          <p:cNvGrpSpPr>
            <a:grpSpLocks noChangeAspect="1"/>
          </p:cNvGrpSpPr>
          <p:nvPr/>
        </p:nvGrpSpPr>
        <p:grpSpPr>
          <a:xfrm>
            <a:off x="6873068" y="2043009"/>
            <a:ext cx="828845" cy="828845"/>
            <a:chOff x="7022263" y="4834081"/>
            <a:chExt cx="1002901" cy="1002900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7FFC127-7890-4080-A593-D5B20C6BEE26}"/>
                </a:ext>
              </a:extLst>
            </p:cNvPr>
            <p:cNvGrpSpPr/>
            <p:nvPr/>
          </p:nvGrpSpPr>
          <p:grpSpPr>
            <a:xfrm>
              <a:off x="7022263" y="4834081"/>
              <a:ext cx="1002901" cy="1002900"/>
              <a:chOff x="7123732" y="4194785"/>
              <a:chExt cx="1111695" cy="1111694"/>
            </a:xfrm>
          </p:grpSpPr>
          <p:sp useBgFill="1"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4A72603-BEC6-46D0-8BA4-08035229DCDC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8D46580-2937-47FF-90BC-9BC6F598FD0E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rgbClr val="002050"/>
              </a:solidFill>
              <a:ln w="12700">
                <a:gradFill>
                  <a:gsLst>
                    <a:gs pos="0">
                      <a:srgbClr val="002050"/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rgbClr val="000000">
                    <a:alpha val="25000"/>
                  </a:srgb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d</a:t>
                </a:r>
              </a:p>
            </p:txBody>
          </p:sp>
        </p:grpSp>
        <p:sp>
          <p:nvSpPr>
            <p:cNvPr id="180" name="speech_5" title="Icon of two overlapping chat bubbles">
              <a:extLst>
                <a:ext uri="{FF2B5EF4-FFF2-40B4-BE49-F238E27FC236}">
                  <a16:creationId xmlns:a16="http://schemas.microsoft.com/office/drawing/2014/main" id="{F53972D9-79DA-400B-904D-3355D0ECC48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11082" y="5194677"/>
              <a:ext cx="425262" cy="332509"/>
            </a:xfrm>
            <a:custGeom>
              <a:avLst/>
              <a:gdLst>
                <a:gd name="T0" fmla="*/ 167 w 243"/>
                <a:gd name="T1" fmla="*/ 56 h 190"/>
                <a:gd name="T2" fmla="*/ 167 w 243"/>
                <a:gd name="T3" fmla="*/ 114 h 190"/>
                <a:gd name="T4" fmla="*/ 60 w 243"/>
                <a:gd name="T5" fmla="*/ 114 h 190"/>
                <a:gd name="T6" fmla="*/ 21 w 243"/>
                <a:gd name="T7" fmla="*/ 155 h 190"/>
                <a:gd name="T8" fmla="*/ 21 w 243"/>
                <a:gd name="T9" fmla="*/ 114 h 190"/>
                <a:gd name="T10" fmla="*/ 0 w 243"/>
                <a:gd name="T11" fmla="*/ 114 h 190"/>
                <a:gd name="T12" fmla="*/ 0 w 243"/>
                <a:gd name="T13" fmla="*/ 0 h 190"/>
                <a:gd name="T14" fmla="*/ 167 w 243"/>
                <a:gd name="T15" fmla="*/ 0 h 190"/>
                <a:gd name="T16" fmla="*/ 167 w 243"/>
                <a:gd name="T17" fmla="*/ 56 h 190"/>
                <a:gd name="T18" fmla="*/ 77 w 243"/>
                <a:gd name="T19" fmla="*/ 114 h 190"/>
                <a:gd name="T20" fmla="*/ 77 w 243"/>
                <a:gd name="T21" fmla="*/ 150 h 190"/>
                <a:gd name="T22" fmla="*/ 183 w 243"/>
                <a:gd name="T23" fmla="*/ 150 h 190"/>
                <a:gd name="T24" fmla="*/ 222 w 243"/>
                <a:gd name="T25" fmla="*/ 190 h 190"/>
                <a:gd name="T26" fmla="*/ 222 w 243"/>
                <a:gd name="T27" fmla="*/ 150 h 190"/>
                <a:gd name="T28" fmla="*/ 243 w 243"/>
                <a:gd name="T29" fmla="*/ 150 h 190"/>
                <a:gd name="T30" fmla="*/ 243 w 243"/>
                <a:gd name="T31" fmla="*/ 36 h 190"/>
                <a:gd name="T32" fmla="*/ 167 w 243"/>
                <a:gd name="T33" fmla="*/ 3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190">
                  <a:moveTo>
                    <a:pt x="167" y="56"/>
                  </a:moveTo>
                  <a:lnTo>
                    <a:pt x="167" y="114"/>
                  </a:lnTo>
                  <a:lnTo>
                    <a:pt x="60" y="114"/>
                  </a:lnTo>
                  <a:lnTo>
                    <a:pt x="21" y="155"/>
                  </a:lnTo>
                  <a:lnTo>
                    <a:pt x="21" y="114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56"/>
                  </a:lnTo>
                  <a:moveTo>
                    <a:pt x="77" y="114"/>
                  </a:moveTo>
                  <a:lnTo>
                    <a:pt x="77" y="150"/>
                  </a:lnTo>
                  <a:lnTo>
                    <a:pt x="183" y="150"/>
                  </a:lnTo>
                  <a:lnTo>
                    <a:pt x="222" y="190"/>
                  </a:lnTo>
                  <a:lnTo>
                    <a:pt x="222" y="150"/>
                  </a:lnTo>
                  <a:lnTo>
                    <a:pt x="243" y="150"/>
                  </a:lnTo>
                  <a:lnTo>
                    <a:pt x="243" y="36"/>
                  </a:lnTo>
                  <a:lnTo>
                    <a:pt x="167" y="3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504" name="TextBox 503">
            <a:extLst>
              <a:ext uri="{FF2B5EF4-FFF2-40B4-BE49-F238E27FC236}">
                <a16:creationId xmlns:a16="http://schemas.microsoft.com/office/drawing/2014/main" id="{255B481C-B419-435B-9F67-9768340D320D}"/>
              </a:ext>
            </a:extLst>
          </p:cNvPr>
          <p:cNvSpPr txBox="1"/>
          <p:nvPr/>
        </p:nvSpPr>
        <p:spPr>
          <a:xfrm>
            <a:off x="7055856" y="1729961"/>
            <a:ext cx="463268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Social</a:t>
            </a:r>
          </a:p>
        </p:txBody>
      </p: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2A834475-6E19-4068-9C1F-9D5F4604E899}"/>
              </a:ext>
            </a:extLst>
          </p:cNvPr>
          <p:cNvGrpSpPr/>
          <p:nvPr/>
        </p:nvGrpSpPr>
        <p:grpSpPr>
          <a:xfrm>
            <a:off x="4502544" y="2035595"/>
            <a:ext cx="828844" cy="828843"/>
            <a:chOff x="4377522" y="4552222"/>
            <a:chExt cx="911728" cy="911727"/>
          </a:xfrm>
        </p:grpSpPr>
        <p:sp useBgFill="1">
          <p:nvSpPr>
            <p:cNvPr id="495" name="Oval 494">
              <a:extLst>
                <a:ext uri="{FF2B5EF4-FFF2-40B4-BE49-F238E27FC236}">
                  <a16:creationId xmlns:a16="http://schemas.microsoft.com/office/drawing/2014/main" id="{C62919F5-DEA2-4393-85A8-921F71E1CA3E}"/>
                </a:ext>
              </a:extLst>
            </p:cNvPr>
            <p:cNvSpPr/>
            <p:nvPr/>
          </p:nvSpPr>
          <p:spPr bwMode="auto">
            <a:xfrm>
              <a:off x="4377522" y="4552222"/>
              <a:ext cx="911728" cy="91172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41300" dist="114300" dir="2700000" sx="101000" sy="101000" algn="tl" rotWithShape="0">
                <a:schemeClr val="tx1">
                  <a:lumMod val="75000"/>
                  <a:lumOff val="25000"/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noFill/>
                <a:cs typeface="Segoe UI" pitchFamily="34" charset="0"/>
              </a:endParaRPr>
            </a:p>
          </p:txBody>
        </p: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AF943944-321C-4419-B3EA-D6039400C047}"/>
                </a:ext>
              </a:extLst>
            </p:cNvPr>
            <p:cNvGrpSpPr/>
            <p:nvPr/>
          </p:nvGrpSpPr>
          <p:grpSpPr>
            <a:xfrm>
              <a:off x="4377522" y="4552222"/>
              <a:ext cx="911727" cy="911727"/>
              <a:chOff x="4377522" y="4552222"/>
              <a:chExt cx="911727" cy="911727"/>
            </a:xfrm>
          </p:grpSpPr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167A79A-677C-42F9-B7A2-AE3428A112B1}"/>
                  </a:ext>
                </a:extLst>
              </p:cNvPr>
              <p:cNvSpPr/>
              <p:nvPr/>
            </p:nvSpPr>
            <p:spPr bwMode="auto">
              <a:xfrm>
                <a:off x="4377522" y="4552222"/>
                <a:ext cx="911727" cy="911727"/>
              </a:xfrm>
              <a:prstGeom prst="ellipse">
                <a:avLst/>
              </a:prstGeom>
              <a:solidFill>
                <a:srgbClr val="0078D4"/>
              </a:solidFill>
              <a:ln w="12700">
                <a:gradFill>
                  <a:gsLst>
                    <a:gs pos="0">
                      <a:srgbClr val="0078D4"/>
                    </a:gs>
                    <a:gs pos="69000">
                      <a:srgbClr val="005A9F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chemeClr val="accent2">
                    <a:alpha val="20000"/>
                  </a:scheme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c</a:t>
                </a:r>
              </a:p>
            </p:txBody>
          </p:sp>
          <p:sp>
            <p:nvSpPr>
              <p:cNvPr id="500" name="graph_9" title="Icon of a line chart with connected circles at varying points">
                <a:extLst>
                  <a:ext uri="{FF2B5EF4-FFF2-40B4-BE49-F238E27FC236}">
                    <a16:creationId xmlns:a16="http://schemas.microsoft.com/office/drawing/2014/main" id="{550F1EED-BB3F-428A-A85D-A8534BA3BBE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659741" y="4796177"/>
                <a:ext cx="405344" cy="365760"/>
              </a:xfrm>
              <a:custGeom>
                <a:avLst/>
                <a:gdLst>
                  <a:gd name="T0" fmla="*/ 352 w 352"/>
                  <a:gd name="T1" fmla="*/ 318 h 318"/>
                  <a:gd name="T2" fmla="*/ 0 w 352"/>
                  <a:gd name="T3" fmla="*/ 318 h 318"/>
                  <a:gd name="T4" fmla="*/ 0 w 352"/>
                  <a:gd name="T5" fmla="*/ 0 h 318"/>
                  <a:gd name="T6" fmla="*/ 266 w 352"/>
                  <a:gd name="T7" fmla="*/ 105 h 318"/>
                  <a:gd name="T8" fmla="*/ 286 w 352"/>
                  <a:gd name="T9" fmla="*/ 126 h 318"/>
                  <a:gd name="T10" fmla="*/ 307 w 352"/>
                  <a:gd name="T11" fmla="*/ 105 h 318"/>
                  <a:gd name="T12" fmla="*/ 286 w 352"/>
                  <a:gd name="T13" fmla="*/ 84 h 318"/>
                  <a:gd name="T14" fmla="*/ 266 w 352"/>
                  <a:gd name="T15" fmla="*/ 105 h 318"/>
                  <a:gd name="T16" fmla="*/ 57 w 352"/>
                  <a:gd name="T17" fmla="*/ 252 h 318"/>
                  <a:gd name="T18" fmla="*/ 100 w 352"/>
                  <a:gd name="T19" fmla="*/ 188 h 318"/>
                  <a:gd name="T20" fmla="*/ 200 w 352"/>
                  <a:gd name="T21" fmla="*/ 205 h 318"/>
                  <a:gd name="T22" fmla="*/ 134 w 352"/>
                  <a:gd name="T23" fmla="*/ 181 h 318"/>
                  <a:gd name="T24" fmla="*/ 236 w 352"/>
                  <a:gd name="T25" fmla="*/ 187 h 318"/>
                  <a:gd name="T26" fmla="*/ 276 w 352"/>
                  <a:gd name="T27" fmla="*/ 123 h 318"/>
                  <a:gd name="T28" fmla="*/ 200 w 352"/>
                  <a:gd name="T29" fmla="*/ 201 h 318"/>
                  <a:gd name="T30" fmla="*/ 221 w 352"/>
                  <a:gd name="T31" fmla="*/ 222 h 318"/>
                  <a:gd name="T32" fmla="*/ 241 w 352"/>
                  <a:gd name="T33" fmla="*/ 201 h 318"/>
                  <a:gd name="T34" fmla="*/ 221 w 352"/>
                  <a:gd name="T35" fmla="*/ 180 h 318"/>
                  <a:gd name="T36" fmla="*/ 200 w 352"/>
                  <a:gd name="T37" fmla="*/ 201 h 318"/>
                  <a:gd name="T38" fmla="*/ 200 w 352"/>
                  <a:gd name="T39" fmla="*/ 201 h 318"/>
                  <a:gd name="T40" fmla="*/ 94 w 352"/>
                  <a:gd name="T41" fmla="*/ 174 h 318"/>
                  <a:gd name="T42" fmla="*/ 115 w 352"/>
                  <a:gd name="T43" fmla="*/ 194 h 318"/>
                  <a:gd name="T44" fmla="*/ 136 w 352"/>
                  <a:gd name="T45" fmla="*/ 174 h 318"/>
                  <a:gd name="T46" fmla="*/ 115 w 352"/>
                  <a:gd name="T47" fmla="*/ 153 h 318"/>
                  <a:gd name="T48" fmla="*/ 94 w 352"/>
                  <a:gd name="T49" fmla="*/ 174 h 318"/>
                  <a:gd name="T50" fmla="*/ 94 w 352"/>
                  <a:gd name="T51" fmla="*/ 174 h 318"/>
                  <a:gd name="T52" fmla="*/ 25 w 352"/>
                  <a:gd name="T53" fmla="*/ 269 h 318"/>
                  <a:gd name="T54" fmla="*/ 46 w 352"/>
                  <a:gd name="T55" fmla="*/ 289 h 318"/>
                  <a:gd name="T56" fmla="*/ 66 w 352"/>
                  <a:gd name="T57" fmla="*/ 269 h 318"/>
                  <a:gd name="T58" fmla="*/ 46 w 352"/>
                  <a:gd name="T59" fmla="*/ 248 h 318"/>
                  <a:gd name="T60" fmla="*/ 25 w 352"/>
                  <a:gd name="T61" fmla="*/ 269 h 318"/>
                  <a:gd name="T62" fmla="*/ 25 w 352"/>
                  <a:gd name="T63" fmla="*/ 26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2" h="318">
                    <a:moveTo>
                      <a:pt x="352" y="318"/>
                    </a:moveTo>
                    <a:cubicBezTo>
                      <a:pt x="0" y="318"/>
                      <a:pt x="0" y="318"/>
                      <a:pt x="0" y="318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266" y="105"/>
                    </a:moveTo>
                    <a:cubicBezTo>
                      <a:pt x="266" y="116"/>
                      <a:pt x="275" y="126"/>
                      <a:pt x="286" y="126"/>
                    </a:cubicBezTo>
                    <a:cubicBezTo>
                      <a:pt x="298" y="126"/>
                      <a:pt x="307" y="116"/>
                      <a:pt x="307" y="105"/>
                    </a:cubicBezTo>
                    <a:cubicBezTo>
                      <a:pt x="307" y="93"/>
                      <a:pt x="298" y="84"/>
                      <a:pt x="286" y="84"/>
                    </a:cubicBezTo>
                    <a:cubicBezTo>
                      <a:pt x="275" y="84"/>
                      <a:pt x="266" y="93"/>
                      <a:pt x="266" y="105"/>
                    </a:cubicBezTo>
                    <a:close/>
                    <a:moveTo>
                      <a:pt x="57" y="252"/>
                    </a:moveTo>
                    <a:cubicBezTo>
                      <a:pt x="100" y="188"/>
                      <a:pt x="100" y="188"/>
                      <a:pt x="100" y="188"/>
                    </a:cubicBezTo>
                    <a:moveTo>
                      <a:pt x="200" y="205"/>
                    </a:moveTo>
                    <a:cubicBezTo>
                      <a:pt x="134" y="181"/>
                      <a:pt x="134" y="181"/>
                      <a:pt x="134" y="181"/>
                    </a:cubicBezTo>
                    <a:moveTo>
                      <a:pt x="236" y="187"/>
                    </a:moveTo>
                    <a:cubicBezTo>
                      <a:pt x="276" y="123"/>
                      <a:pt x="276" y="123"/>
                      <a:pt x="276" y="123"/>
                    </a:cubicBezTo>
                    <a:moveTo>
                      <a:pt x="200" y="201"/>
                    </a:moveTo>
                    <a:cubicBezTo>
                      <a:pt x="200" y="213"/>
                      <a:pt x="209" y="222"/>
                      <a:pt x="221" y="222"/>
                    </a:cubicBezTo>
                    <a:cubicBezTo>
                      <a:pt x="232" y="222"/>
                      <a:pt x="241" y="213"/>
                      <a:pt x="241" y="201"/>
                    </a:cubicBezTo>
                    <a:cubicBezTo>
                      <a:pt x="241" y="190"/>
                      <a:pt x="232" y="180"/>
                      <a:pt x="221" y="180"/>
                    </a:cubicBezTo>
                    <a:cubicBezTo>
                      <a:pt x="209" y="180"/>
                      <a:pt x="200" y="190"/>
                      <a:pt x="200" y="201"/>
                    </a:cubicBezTo>
                    <a:cubicBezTo>
                      <a:pt x="200" y="201"/>
                      <a:pt x="200" y="201"/>
                      <a:pt x="200" y="201"/>
                    </a:cubicBezTo>
                    <a:moveTo>
                      <a:pt x="94" y="174"/>
                    </a:moveTo>
                    <a:cubicBezTo>
                      <a:pt x="94" y="185"/>
                      <a:pt x="104" y="194"/>
                      <a:pt x="115" y="194"/>
                    </a:cubicBezTo>
                    <a:cubicBezTo>
                      <a:pt x="127" y="194"/>
                      <a:pt x="136" y="185"/>
                      <a:pt x="136" y="174"/>
                    </a:cubicBezTo>
                    <a:cubicBezTo>
                      <a:pt x="136" y="162"/>
                      <a:pt x="127" y="153"/>
                      <a:pt x="115" y="153"/>
                    </a:cubicBezTo>
                    <a:cubicBezTo>
                      <a:pt x="104" y="153"/>
                      <a:pt x="94" y="162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moveTo>
                      <a:pt x="25" y="269"/>
                    </a:moveTo>
                    <a:cubicBezTo>
                      <a:pt x="25" y="280"/>
                      <a:pt x="34" y="289"/>
                      <a:pt x="46" y="289"/>
                    </a:cubicBezTo>
                    <a:cubicBezTo>
                      <a:pt x="57" y="289"/>
                      <a:pt x="66" y="280"/>
                      <a:pt x="66" y="269"/>
                    </a:cubicBezTo>
                    <a:cubicBezTo>
                      <a:pt x="66" y="257"/>
                      <a:pt x="57" y="248"/>
                      <a:pt x="46" y="248"/>
                    </a:cubicBezTo>
                    <a:cubicBezTo>
                      <a:pt x="34" y="248"/>
                      <a:pt x="25" y="257"/>
                      <a:pt x="25" y="269"/>
                    </a:cubicBezTo>
                    <a:cubicBezTo>
                      <a:pt x="25" y="269"/>
                      <a:pt x="25" y="269"/>
                      <a:pt x="25" y="269"/>
                    </a:cubicBezTo>
                  </a:path>
                </a:pathLst>
              </a:custGeom>
              <a:no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sp>
        <p:nvSpPr>
          <p:cNvPr id="507" name="TextBox 506">
            <a:extLst>
              <a:ext uri="{FF2B5EF4-FFF2-40B4-BE49-F238E27FC236}">
                <a16:creationId xmlns:a16="http://schemas.microsoft.com/office/drawing/2014/main" id="{72EA9ECC-D47F-409A-B505-C60AEF066BF6}"/>
              </a:ext>
            </a:extLst>
          </p:cNvPr>
          <p:cNvSpPr txBox="1"/>
          <p:nvPr/>
        </p:nvSpPr>
        <p:spPr>
          <a:xfrm>
            <a:off x="4778409" y="1729961"/>
            <a:ext cx="254878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spc="3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I</a:t>
            </a:r>
            <a:r>
              <a:rPr lang="en-US" sz="1400" spc="-3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o</a:t>
            </a: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T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627364E-534D-44F5-98ED-AB059A00C8E2}"/>
              </a:ext>
            </a:extLst>
          </p:cNvPr>
          <p:cNvGrpSpPr>
            <a:grpSpLocks noChangeAspect="1"/>
          </p:cNvGrpSpPr>
          <p:nvPr/>
        </p:nvGrpSpPr>
        <p:grpSpPr>
          <a:xfrm>
            <a:off x="8511869" y="2043009"/>
            <a:ext cx="828845" cy="828845"/>
            <a:chOff x="8051292" y="3276971"/>
            <a:chExt cx="1002901" cy="100290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6D0613F8-F2EA-4B21-A4D2-79C4B3E843C3}"/>
                </a:ext>
              </a:extLst>
            </p:cNvPr>
            <p:cNvGrpSpPr/>
            <p:nvPr/>
          </p:nvGrpSpPr>
          <p:grpSpPr>
            <a:xfrm>
              <a:off x="8051292" y="3276971"/>
              <a:ext cx="1002901" cy="1002900"/>
              <a:chOff x="7123732" y="4194785"/>
              <a:chExt cx="1111695" cy="1111694"/>
            </a:xfrm>
          </p:grpSpPr>
          <p:sp useBgFill="1">
            <p:nvSpPr>
              <p:cNvPr id="171" name="Oval 170">
                <a:extLst>
                  <a:ext uri="{FF2B5EF4-FFF2-40B4-BE49-F238E27FC236}">
                    <a16:creationId xmlns:a16="http://schemas.microsoft.com/office/drawing/2014/main" id="{A1FFFAA9-86EF-4B92-B9DF-FB54D1B0C548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5" cy="11116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2BDECB80-C671-4853-8717-98391FB15E37}"/>
                  </a:ext>
                </a:extLst>
              </p:cNvPr>
              <p:cNvSpPr/>
              <p:nvPr/>
            </p:nvSpPr>
            <p:spPr bwMode="auto">
              <a:xfrm>
                <a:off x="7123732" y="4194785"/>
                <a:ext cx="1111694" cy="1111694"/>
              </a:xfrm>
              <a:prstGeom prst="ellipse">
                <a:avLst/>
              </a:prstGeom>
              <a:solidFill>
                <a:srgbClr val="002050"/>
              </a:solidFill>
              <a:ln w="12700">
                <a:gradFill>
                  <a:gsLst>
                    <a:gs pos="0">
                      <a:srgbClr val="002050"/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rgbClr val="000000">
                    <a:alpha val="25000"/>
                  </a:srgb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e</a:t>
                </a:r>
              </a:p>
            </p:txBody>
          </p:sp>
        </p:grpSp>
        <p:sp>
          <p:nvSpPr>
            <p:cNvPr id="170" name="megaphone" title="Icon of a megaphone">
              <a:extLst>
                <a:ext uri="{FF2B5EF4-FFF2-40B4-BE49-F238E27FC236}">
                  <a16:creationId xmlns:a16="http://schemas.microsoft.com/office/drawing/2014/main" id="{AAC532A8-357E-4D9F-AE1E-F3B428657E2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7002" y="3651942"/>
              <a:ext cx="411480" cy="252958"/>
            </a:xfrm>
            <a:custGeom>
              <a:avLst/>
              <a:gdLst>
                <a:gd name="T0" fmla="*/ 0 w 338"/>
                <a:gd name="T1" fmla="*/ 60 h 205"/>
                <a:gd name="T2" fmla="*/ 338 w 338"/>
                <a:gd name="T3" fmla="*/ 0 h 205"/>
                <a:gd name="T4" fmla="*/ 338 w 338"/>
                <a:gd name="T5" fmla="*/ 186 h 205"/>
                <a:gd name="T6" fmla="*/ 0 w 338"/>
                <a:gd name="T7" fmla="*/ 126 h 205"/>
                <a:gd name="T8" fmla="*/ 0 w 338"/>
                <a:gd name="T9" fmla="*/ 60 h 205"/>
                <a:gd name="T10" fmla="*/ 94 w 338"/>
                <a:gd name="T11" fmla="*/ 143 h 205"/>
                <a:gd name="T12" fmla="*/ 91 w 338"/>
                <a:gd name="T13" fmla="*/ 160 h 205"/>
                <a:gd name="T14" fmla="*/ 136 w 338"/>
                <a:gd name="T15" fmla="*/ 205 h 205"/>
                <a:gd name="T16" fmla="*/ 181 w 338"/>
                <a:gd name="T17" fmla="*/ 15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8" h="205">
                  <a:moveTo>
                    <a:pt x="0" y="6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338" y="186"/>
                    <a:pt x="338" y="186"/>
                    <a:pt x="338" y="186"/>
                  </a:cubicBezTo>
                  <a:cubicBezTo>
                    <a:pt x="0" y="126"/>
                    <a:pt x="0" y="126"/>
                    <a:pt x="0" y="126"/>
                  </a:cubicBezTo>
                  <a:lnTo>
                    <a:pt x="0" y="60"/>
                  </a:lnTo>
                  <a:close/>
                  <a:moveTo>
                    <a:pt x="94" y="143"/>
                  </a:moveTo>
                  <a:cubicBezTo>
                    <a:pt x="92" y="148"/>
                    <a:pt x="91" y="154"/>
                    <a:pt x="91" y="160"/>
                  </a:cubicBezTo>
                  <a:cubicBezTo>
                    <a:pt x="91" y="185"/>
                    <a:pt x="111" y="205"/>
                    <a:pt x="136" y="205"/>
                  </a:cubicBezTo>
                  <a:cubicBezTo>
                    <a:pt x="161" y="205"/>
                    <a:pt x="181" y="183"/>
                    <a:pt x="181" y="158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  <p:sp>
        <p:nvSpPr>
          <p:cNvPr id="491" name="TextBox 490">
            <a:extLst>
              <a:ext uri="{FF2B5EF4-FFF2-40B4-BE49-F238E27FC236}">
                <a16:creationId xmlns:a16="http://schemas.microsoft.com/office/drawing/2014/main" id="{7F014003-1405-40B9-A097-692485732F92}"/>
              </a:ext>
            </a:extLst>
          </p:cNvPr>
          <p:cNvSpPr txBox="1"/>
          <p:nvPr/>
        </p:nvSpPr>
        <p:spPr>
          <a:xfrm>
            <a:off x="8476168" y="1729961"/>
            <a:ext cx="900246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Advertising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C6077E4-8575-43E6-8492-2CF017304F5F}"/>
              </a:ext>
            </a:extLst>
          </p:cNvPr>
          <p:cNvGrpSpPr>
            <a:grpSpLocks noChangeAspect="1"/>
          </p:cNvGrpSpPr>
          <p:nvPr/>
        </p:nvGrpSpPr>
        <p:grpSpPr>
          <a:xfrm>
            <a:off x="1212487" y="2043009"/>
            <a:ext cx="828845" cy="828845"/>
            <a:chOff x="4166836" y="1719862"/>
            <a:chExt cx="1002901" cy="1002900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037C9876-D81C-4064-A27D-DF9A7254F02E}"/>
                </a:ext>
              </a:extLst>
            </p:cNvPr>
            <p:cNvSpPr/>
            <p:nvPr/>
          </p:nvSpPr>
          <p:spPr bwMode="auto">
            <a:xfrm>
              <a:off x="4166836" y="1719862"/>
              <a:ext cx="1002901" cy="10029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41300" dist="114300" dir="2700000" sx="101000" sy="101000" algn="tl" rotWithShape="0">
                <a:schemeClr val="tx1">
                  <a:lumMod val="75000"/>
                  <a:lumOff val="25000"/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noFill/>
                <a:cs typeface="Segoe UI" pitchFamily="34" charset="0"/>
              </a:endParaRP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725AAA3-0417-43ED-B2F5-AEAC890067B4}"/>
                </a:ext>
              </a:extLst>
            </p:cNvPr>
            <p:cNvGrpSpPr/>
            <p:nvPr/>
          </p:nvGrpSpPr>
          <p:grpSpPr>
            <a:xfrm>
              <a:off x="4166836" y="1719862"/>
              <a:ext cx="1002900" cy="1002900"/>
              <a:chOff x="4166836" y="1610134"/>
              <a:chExt cx="1002900" cy="1002900"/>
            </a:xfrm>
          </p:grpSpPr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B217317-7E78-4FC8-9988-DF2FADE7E4C8}"/>
                  </a:ext>
                </a:extLst>
              </p:cNvPr>
              <p:cNvSpPr/>
              <p:nvPr/>
            </p:nvSpPr>
            <p:spPr bwMode="auto">
              <a:xfrm>
                <a:off x="4166836" y="1610134"/>
                <a:ext cx="1002900" cy="1002900"/>
              </a:xfrm>
              <a:prstGeom prst="ellipse">
                <a:avLst/>
              </a:prstGeom>
              <a:solidFill>
                <a:srgbClr val="0078D4"/>
              </a:solidFill>
              <a:ln w="12700">
                <a:gradFill>
                  <a:gsLst>
                    <a:gs pos="0">
                      <a:srgbClr val="0078D4"/>
                    </a:gs>
                    <a:gs pos="69000">
                      <a:srgbClr val="005A9F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schemeClr val="accent2">
                    <a:alpha val="20000"/>
                  </a:scheme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39236">
                  <a:lnSpc>
                    <a:spcPct val="90000"/>
                  </a:lnSpc>
                </a:pPr>
                <a:r>
                  <a:rPr lang="en-US" dirty="0">
                    <a:noFill/>
                    <a:latin typeface="Segoe UI Semibold"/>
                  </a:rPr>
                  <a:t>a</a:t>
                </a:r>
              </a:p>
            </p:txBody>
          </p:sp>
          <p:sp>
            <p:nvSpPr>
              <p:cNvPr id="167" name="Touchscreen" title="Icon of a closed hand with one finger touching a screen">
                <a:extLst>
                  <a:ext uri="{FF2B5EF4-FFF2-40B4-BE49-F238E27FC236}">
                    <a16:creationId xmlns:a16="http://schemas.microsoft.com/office/drawing/2014/main" id="{16853066-8246-4DFC-889F-02D6C461628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461374" y="1941968"/>
                <a:ext cx="413824" cy="388000"/>
              </a:xfrm>
              <a:custGeom>
                <a:avLst/>
                <a:gdLst>
                  <a:gd name="T0" fmla="*/ 1917 w 3772"/>
                  <a:gd name="T1" fmla="*/ 1791 h 3535"/>
                  <a:gd name="T2" fmla="*/ 1917 w 3772"/>
                  <a:gd name="T3" fmla="*/ 1985 h 3535"/>
                  <a:gd name="T4" fmla="*/ 1917 w 3772"/>
                  <a:gd name="T5" fmla="*/ 1123 h 3535"/>
                  <a:gd name="T6" fmla="*/ 1745 w 3772"/>
                  <a:gd name="T7" fmla="*/ 951 h 3535"/>
                  <a:gd name="T8" fmla="*/ 1573 w 3772"/>
                  <a:gd name="T9" fmla="*/ 1123 h 3535"/>
                  <a:gd name="T10" fmla="*/ 1573 w 3772"/>
                  <a:gd name="T11" fmla="*/ 1135 h 3535"/>
                  <a:gd name="T12" fmla="*/ 1573 w 3772"/>
                  <a:gd name="T13" fmla="*/ 2527 h 3535"/>
                  <a:gd name="T14" fmla="*/ 1469 w 3772"/>
                  <a:gd name="T15" fmla="*/ 2569 h 3535"/>
                  <a:gd name="T16" fmla="*/ 1282 w 3772"/>
                  <a:gd name="T17" fmla="*/ 2383 h 3535"/>
                  <a:gd name="T18" fmla="*/ 1023 w 3772"/>
                  <a:gd name="T19" fmla="*/ 2383 h 3535"/>
                  <a:gd name="T20" fmla="*/ 1023 w 3772"/>
                  <a:gd name="T21" fmla="*/ 2641 h 3535"/>
                  <a:gd name="T22" fmla="*/ 1659 w 3772"/>
                  <a:gd name="T23" fmla="*/ 3277 h 3535"/>
                  <a:gd name="T24" fmla="*/ 2262 w 3772"/>
                  <a:gd name="T25" fmla="*/ 3535 h 3535"/>
                  <a:gd name="T26" fmla="*/ 2951 w 3772"/>
                  <a:gd name="T27" fmla="*/ 2846 h 3535"/>
                  <a:gd name="T28" fmla="*/ 2951 w 3772"/>
                  <a:gd name="T29" fmla="*/ 2184 h 3535"/>
                  <a:gd name="T30" fmla="*/ 2820 w 3772"/>
                  <a:gd name="T31" fmla="*/ 2017 h 3535"/>
                  <a:gd name="T32" fmla="*/ 1917 w 3772"/>
                  <a:gd name="T33" fmla="*/ 1791 h 3535"/>
                  <a:gd name="T34" fmla="*/ 1917 w 3772"/>
                  <a:gd name="T35" fmla="*/ 1123 h 3535"/>
                  <a:gd name="T36" fmla="*/ 1917 w 3772"/>
                  <a:gd name="T37" fmla="*/ 1602 h 3535"/>
                  <a:gd name="T38" fmla="*/ 2254 w 3772"/>
                  <a:gd name="T39" fmla="*/ 1123 h 3535"/>
                  <a:gd name="T40" fmla="*/ 1744 w 3772"/>
                  <a:gd name="T41" fmla="*/ 614 h 3535"/>
                  <a:gd name="T42" fmla="*/ 1235 w 3772"/>
                  <a:gd name="T43" fmla="*/ 1123 h 3535"/>
                  <a:gd name="T44" fmla="*/ 1573 w 3772"/>
                  <a:gd name="T45" fmla="*/ 1603 h 3535"/>
                  <a:gd name="T46" fmla="*/ 2951 w 3772"/>
                  <a:gd name="T47" fmla="*/ 2672 h 3535"/>
                  <a:gd name="T48" fmla="*/ 3657 w 3772"/>
                  <a:gd name="T49" fmla="*/ 2672 h 3535"/>
                  <a:gd name="T50" fmla="*/ 3772 w 3772"/>
                  <a:gd name="T51" fmla="*/ 2557 h 3535"/>
                  <a:gd name="T52" fmla="*/ 3772 w 3772"/>
                  <a:gd name="T53" fmla="*/ 115 h 3535"/>
                  <a:gd name="T54" fmla="*/ 3657 w 3772"/>
                  <a:gd name="T55" fmla="*/ 0 h 3535"/>
                  <a:gd name="T56" fmla="*/ 115 w 3772"/>
                  <a:gd name="T57" fmla="*/ 0 h 3535"/>
                  <a:gd name="T58" fmla="*/ 0 w 3772"/>
                  <a:gd name="T59" fmla="*/ 115 h 3535"/>
                  <a:gd name="T60" fmla="*/ 0 w 3772"/>
                  <a:gd name="T61" fmla="*/ 2557 h 3535"/>
                  <a:gd name="T62" fmla="*/ 115 w 3772"/>
                  <a:gd name="T63" fmla="*/ 2672 h 3535"/>
                  <a:gd name="T64" fmla="*/ 1054 w 3772"/>
                  <a:gd name="T65" fmla="*/ 2672 h 3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72" h="3535">
                    <a:moveTo>
                      <a:pt x="1917" y="1791"/>
                    </a:moveTo>
                    <a:cubicBezTo>
                      <a:pt x="1917" y="1985"/>
                      <a:pt x="1917" y="1985"/>
                      <a:pt x="1917" y="1985"/>
                    </a:cubicBezTo>
                    <a:moveTo>
                      <a:pt x="1917" y="1123"/>
                    </a:moveTo>
                    <a:cubicBezTo>
                      <a:pt x="1917" y="1028"/>
                      <a:pt x="1840" y="951"/>
                      <a:pt x="1745" y="951"/>
                    </a:cubicBezTo>
                    <a:cubicBezTo>
                      <a:pt x="1650" y="951"/>
                      <a:pt x="1573" y="1028"/>
                      <a:pt x="1573" y="1123"/>
                    </a:cubicBezTo>
                    <a:cubicBezTo>
                      <a:pt x="1573" y="1123"/>
                      <a:pt x="1573" y="1127"/>
                      <a:pt x="1573" y="1135"/>
                    </a:cubicBezTo>
                    <a:cubicBezTo>
                      <a:pt x="1573" y="1252"/>
                      <a:pt x="1573" y="2194"/>
                      <a:pt x="1573" y="2527"/>
                    </a:cubicBezTo>
                    <a:cubicBezTo>
                      <a:pt x="1573" y="2581"/>
                      <a:pt x="1507" y="2608"/>
                      <a:pt x="1469" y="2569"/>
                    </a:cubicBezTo>
                    <a:cubicBezTo>
                      <a:pt x="1282" y="2383"/>
                      <a:pt x="1282" y="2383"/>
                      <a:pt x="1282" y="2383"/>
                    </a:cubicBezTo>
                    <a:cubicBezTo>
                      <a:pt x="1210" y="2311"/>
                      <a:pt x="1095" y="2311"/>
                      <a:pt x="1023" y="2383"/>
                    </a:cubicBezTo>
                    <a:cubicBezTo>
                      <a:pt x="952" y="2454"/>
                      <a:pt x="952" y="2570"/>
                      <a:pt x="1023" y="2641"/>
                    </a:cubicBezTo>
                    <a:cubicBezTo>
                      <a:pt x="1659" y="3277"/>
                      <a:pt x="1659" y="3277"/>
                      <a:pt x="1659" y="3277"/>
                    </a:cubicBezTo>
                    <a:cubicBezTo>
                      <a:pt x="1813" y="3436"/>
                      <a:pt x="2026" y="3535"/>
                      <a:pt x="2262" y="3535"/>
                    </a:cubicBezTo>
                    <a:cubicBezTo>
                      <a:pt x="2643" y="3535"/>
                      <a:pt x="2951" y="3227"/>
                      <a:pt x="2951" y="2846"/>
                    </a:cubicBezTo>
                    <a:cubicBezTo>
                      <a:pt x="2951" y="2184"/>
                      <a:pt x="2951" y="2184"/>
                      <a:pt x="2951" y="2184"/>
                    </a:cubicBezTo>
                    <a:cubicBezTo>
                      <a:pt x="2951" y="2105"/>
                      <a:pt x="2897" y="2036"/>
                      <a:pt x="2820" y="2017"/>
                    </a:cubicBezTo>
                    <a:cubicBezTo>
                      <a:pt x="1917" y="1791"/>
                      <a:pt x="1917" y="1791"/>
                      <a:pt x="1917" y="1791"/>
                    </a:cubicBezTo>
                    <a:lnTo>
                      <a:pt x="1917" y="1123"/>
                    </a:lnTo>
                    <a:close/>
                    <a:moveTo>
                      <a:pt x="1917" y="1602"/>
                    </a:moveTo>
                    <a:cubicBezTo>
                      <a:pt x="2114" y="1532"/>
                      <a:pt x="2254" y="1344"/>
                      <a:pt x="2254" y="1123"/>
                    </a:cubicBezTo>
                    <a:cubicBezTo>
                      <a:pt x="2254" y="842"/>
                      <a:pt x="2026" y="614"/>
                      <a:pt x="1744" y="614"/>
                    </a:cubicBezTo>
                    <a:cubicBezTo>
                      <a:pt x="1463" y="614"/>
                      <a:pt x="1235" y="842"/>
                      <a:pt x="1235" y="1123"/>
                    </a:cubicBezTo>
                    <a:cubicBezTo>
                      <a:pt x="1235" y="1344"/>
                      <a:pt x="1376" y="1532"/>
                      <a:pt x="1573" y="1603"/>
                    </a:cubicBezTo>
                    <a:moveTo>
                      <a:pt x="2951" y="2672"/>
                    </a:moveTo>
                    <a:cubicBezTo>
                      <a:pt x="3657" y="2672"/>
                      <a:pt x="3657" y="2672"/>
                      <a:pt x="3657" y="2672"/>
                    </a:cubicBezTo>
                    <a:cubicBezTo>
                      <a:pt x="3720" y="2672"/>
                      <a:pt x="3772" y="2621"/>
                      <a:pt x="3772" y="2557"/>
                    </a:cubicBezTo>
                    <a:cubicBezTo>
                      <a:pt x="3772" y="115"/>
                      <a:pt x="3772" y="115"/>
                      <a:pt x="3772" y="115"/>
                    </a:cubicBezTo>
                    <a:cubicBezTo>
                      <a:pt x="3772" y="51"/>
                      <a:pt x="3720" y="0"/>
                      <a:pt x="3657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5"/>
                    </a:cubicBezTo>
                    <a:cubicBezTo>
                      <a:pt x="0" y="2557"/>
                      <a:pt x="0" y="2557"/>
                      <a:pt x="0" y="2557"/>
                    </a:cubicBezTo>
                    <a:cubicBezTo>
                      <a:pt x="0" y="2621"/>
                      <a:pt x="51" y="2672"/>
                      <a:pt x="115" y="2672"/>
                    </a:cubicBezTo>
                    <a:cubicBezTo>
                      <a:pt x="1054" y="2672"/>
                      <a:pt x="1054" y="2672"/>
                      <a:pt x="1054" y="2672"/>
                    </a:cubicBezTo>
                  </a:path>
                </a:pathLst>
              </a:custGeom>
              <a:no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sp>
        <p:nvSpPr>
          <p:cNvPr id="506" name="TextBox 505">
            <a:extLst>
              <a:ext uri="{FF2B5EF4-FFF2-40B4-BE49-F238E27FC236}">
                <a16:creationId xmlns:a16="http://schemas.microsoft.com/office/drawing/2014/main" id="{CEAA7ADD-F603-4CF2-B51C-1DF18D9B3FBC}"/>
              </a:ext>
            </a:extLst>
          </p:cNvPr>
          <p:cNvSpPr txBox="1"/>
          <p:nvPr/>
        </p:nvSpPr>
        <p:spPr>
          <a:xfrm>
            <a:off x="1132126" y="1729961"/>
            <a:ext cx="989566" cy="286232"/>
          </a:xfrm>
          <a:prstGeom prst="rect">
            <a:avLst/>
          </a:prstGeom>
          <a:noFill/>
        </p:spPr>
        <p:txBody>
          <a:bodyPr wrap="none" lIns="0" tIns="0" rIns="0" bIns="91440" rtlCol="0" anchor="b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gradFill>
                  <a:gsLst>
                    <a:gs pos="72816">
                      <a:schemeClr val="tx1"/>
                    </a:gs>
                    <a:gs pos="61165">
                      <a:schemeClr val="tx1"/>
                    </a:gs>
                  </a:gsLst>
                  <a:lin ang="5400000" scaled="0"/>
                </a:gradFill>
              </a:rPr>
              <a:t>Mobile/Web</a:t>
            </a:r>
          </a:p>
        </p:txBody>
      </p:sp>
      <p:grpSp>
        <p:nvGrpSpPr>
          <p:cNvPr id="614" name="Group 613">
            <a:extLst>
              <a:ext uri="{FF2B5EF4-FFF2-40B4-BE49-F238E27FC236}">
                <a16:creationId xmlns:a16="http://schemas.microsoft.com/office/drawing/2014/main" id="{4A1DE536-6511-4FAF-9B5C-DEED9C28AACF}"/>
              </a:ext>
            </a:extLst>
          </p:cNvPr>
          <p:cNvGrpSpPr/>
          <p:nvPr/>
        </p:nvGrpSpPr>
        <p:grpSpPr>
          <a:xfrm>
            <a:off x="5410199" y="-2029684"/>
            <a:ext cx="1371603" cy="1371600"/>
            <a:chOff x="5395158" y="3056341"/>
            <a:chExt cx="1371603" cy="1371600"/>
          </a:xfrm>
        </p:grpSpPr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C5BC5260-9A92-4E1F-B225-15635691ADD2}"/>
                </a:ext>
              </a:extLst>
            </p:cNvPr>
            <p:cNvGrpSpPr/>
            <p:nvPr/>
          </p:nvGrpSpPr>
          <p:grpSpPr>
            <a:xfrm>
              <a:off x="5395158" y="3056341"/>
              <a:ext cx="1371603" cy="1371600"/>
              <a:chOff x="1921194" y="2616542"/>
              <a:chExt cx="1371603" cy="1371600"/>
            </a:xfrm>
          </p:grpSpPr>
          <p:sp useBgFill="1">
            <p:nvSpPr>
              <p:cNvPr id="621" name="Oval 620">
                <a:extLst>
                  <a:ext uri="{FF2B5EF4-FFF2-40B4-BE49-F238E27FC236}">
                    <a16:creationId xmlns:a16="http://schemas.microsoft.com/office/drawing/2014/main" id="{95C73067-E6E0-4E7C-A2B5-553ADCA9F070}"/>
                  </a:ext>
                </a:extLst>
              </p:cNvPr>
              <p:cNvSpPr/>
              <p:nvPr/>
            </p:nvSpPr>
            <p:spPr bwMode="auto">
              <a:xfrm>
                <a:off x="1921194" y="2616542"/>
                <a:ext cx="1371603" cy="13716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sp>
            <p:nvSpPr>
              <p:cNvPr id="622" name="Oval 102">
                <a:extLst>
                  <a:ext uri="{FF2B5EF4-FFF2-40B4-BE49-F238E27FC236}">
                    <a16:creationId xmlns:a16="http://schemas.microsoft.com/office/drawing/2014/main" id="{EFC514EE-39FB-4886-89DC-C410B632B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4" y="2616542"/>
                <a:ext cx="1371600" cy="1371600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noFill/>
                  <a:cs typeface="Segoe UI" pitchFamily="34" charset="0"/>
                </a:endParaRPr>
              </a:p>
            </p:txBody>
          </p:sp>
        </p:grpSp>
        <p:sp>
          <p:nvSpPr>
            <p:cNvPr id="619" name="boy" title="Icon of a man">
              <a:extLst>
                <a:ext uri="{FF2B5EF4-FFF2-40B4-BE49-F238E27FC236}">
                  <a16:creationId xmlns:a16="http://schemas.microsoft.com/office/drawing/2014/main" id="{D37B6E70-C37C-4557-9085-55B41E8DB99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65893" y="3462214"/>
              <a:ext cx="430132" cy="559854"/>
            </a:xfrm>
            <a:custGeom>
              <a:avLst/>
              <a:gdLst>
                <a:gd name="T0" fmla="*/ 27 w 261"/>
                <a:gd name="T1" fmla="*/ 104 h 339"/>
                <a:gd name="T2" fmla="*/ 131 w 261"/>
                <a:gd name="T3" fmla="*/ 0 h 339"/>
                <a:gd name="T4" fmla="*/ 235 w 261"/>
                <a:gd name="T5" fmla="*/ 104 h 339"/>
                <a:gd name="T6" fmla="*/ 131 w 261"/>
                <a:gd name="T7" fmla="*/ 208 h 339"/>
                <a:gd name="T8" fmla="*/ 27 w 261"/>
                <a:gd name="T9" fmla="*/ 104 h 339"/>
                <a:gd name="T10" fmla="*/ 261 w 261"/>
                <a:gd name="T11" fmla="*/ 339 h 339"/>
                <a:gd name="T12" fmla="*/ 131 w 261"/>
                <a:gd name="T13" fmla="*/ 208 h 339"/>
                <a:gd name="T14" fmla="*/ 0 w 261"/>
                <a:gd name="T15" fmla="*/ 339 h 339"/>
                <a:gd name="T16" fmla="*/ 74 w 261"/>
                <a:gd name="T17" fmla="*/ 221 h 339"/>
                <a:gd name="T18" fmla="*/ 131 w 261"/>
                <a:gd name="T19" fmla="*/ 274 h 339"/>
                <a:gd name="T20" fmla="*/ 187 w 261"/>
                <a:gd name="T21" fmla="*/ 22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" h="339">
                  <a:moveTo>
                    <a:pt x="27" y="104"/>
                  </a:moveTo>
                  <a:cubicBezTo>
                    <a:pt x="27" y="47"/>
                    <a:pt x="73" y="0"/>
                    <a:pt x="131" y="0"/>
                  </a:cubicBezTo>
                  <a:cubicBezTo>
                    <a:pt x="188" y="0"/>
                    <a:pt x="235" y="47"/>
                    <a:pt x="235" y="104"/>
                  </a:cubicBezTo>
                  <a:cubicBezTo>
                    <a:pt x="235" y="162"/>
                    <a:pt x="188" y="208"/>
                    <a:pt x="131" y="208"/>
                  </a:cubicBezTo>
                  <a:cubicBezTo>
                    <a:pt x="73" y="208"/>
                    <a:pt x="27" y="162"/>
                    <a:pt x="27" y="104"/>
                  </a:cubicBezTo>
                  <a:close/>
                  <a:moveTo>
                    <a:pt x="261" y="339"/>
                  </a:moveTo>
                  <a:cubicBezTo>
                    <a:pt x="261" y="267"/>
                    <a:pt x="203" y="208"/>
                    <a:pt x="131" y="208"/>
                  </a:cubicBezTo>
                  <a:cubicBezTo>
                    <a:pt x="59" y="208"/>
                    <a:pt x="0" y="267"/>
                    <a:pt x="0" y="339"/>
                  </a:cubicBezTo>
                  <a:moveTo>
                    <a:pt x="74" y="221"/>
                  </a:moveTo>
                  <a:cubicBezTo>
                    <a:pt x="131" y="274"/>
                    <a:pt x="131" y="274"/>
                    <a:pt x="131" y="274"/>
                  </a:cubicBezTo>
                  <a:cubicBezTo>
                    <a:pt x="187" y="221"/>
                    <a:pt x="187" y="221"/>
                    <a:pt x="187" y="221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6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 hidden="1">
            <a:extLst>
              <a:ext uri="{FF2B5EF4-FFF2-40B4-BE49-F238E27FC236}">
                <a16:creationId xmlns:a16="http://schemas.microsoft.com/office/drawing/2014/main" id="{6FC9F12E-4486-4262-858B-5BA1C9699D5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57AA7F-4684-4A24-A646-0893191F0DBD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4D4D4D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EA01D1-C9ED-4ABF-98C1-F8E1F3E17351}"/>
                </a:ext>
              </a:extLst>
            </p:cNvPr>
            <p:cNvSpPr/>
            <p:nvPr/>
          </p:nvSpPr>
          <p:spPr bwMode="auto">
            <a:xfrm>
              <a:off x="2622354" y="3204894"/>
              <a:ext cx="6947292" cy="44821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96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>
                          <a:alpha val="50000"/>
                        </a:srgbClr>
                      </a:gs>
                      <a:gs pos="100000">
                        <a:srgbClr val="FFFFFF">
                          <a:alpha val="50000"/>
                        </a:srgb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PARTNER</a:t>
              </a:r>
              <a:r>
                <a:rPr kumimoji="0" lang="en-US" sz="2000" b="1" i="0" u="none" strike="noStrike" kern="1200" cap="none" spc="196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ANNOUNCEMENT</a:t>
              </a:r>
            </a:p>
          </p:txBody>
        </p:sp>
      </p:grpSp>
      <p:sp>
        <p:nvSpPr>
          <p:cNvPr id="28" name="Flowchart: Off-page Connector 27" hidden="1">
            <a:extLst>
              <a:ext uri="{FF2B5EF4-FFF2-40B4-BE49-F238E27FC236}">
                <a16:creationId xmlns:a16="http://schemas.microsoft.com/office/drawing/2014/main" id="{D8D24F20-0597-42A6-959D-7E3767D22795}"/>
              </a:ext>
            </a:extLst>
          </p:cNvPr>
          <p:cNvSpPr/>
          <p:nvPr/>
        </p:nvSpPr>
        <p:spPr bwMode="auto">
          <a:xfrm>
            <a:off x="547001" y="-1"/>
            <a:ext cx="1421605" cy="1146629"/>
          </a:xfrm>
          <a:prstGeom prst="flowChartOffpageConnector">
            <a:avLst/>
          </a:prstGeom>
          <a:solidFill>
            <a:srgbClr val="FF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46637" rIns="18288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TBD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7ADED6C-BBFE-46FC-99C7-0A45E596C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7115" y="3389479"/>
            <a:ext cx="2089044" cy="5073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B02F6D1-EC37-427A-BEBF-05D13CE47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0414" y="3339481"/>
            <a:ext cx="1127405" cy="5569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569B88-1439-4C13-9F40-F6953C6E2351}"/>
              </a:ext>
            </a:extLst>
          </p:cNvPr>
          <p:cNvGrpSpPr/>
          <p:nvPr/>
        </p:nvGrpSpPr>
        <p:grpSpPr>
          <a:xfrm>
            <a:off x="5068321" y="3398414"/>
            <a:ext cx="2255538" cy="484614"/>
            <a:chOff x="4540251" y="4287838"/>
            <a:chExt cx="3110640" cy="668337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C39C7FBE-3B04-4710-A896-E8B028B634E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403779" y="4392314"/>
              <a:ext cx="2247112" cy="439761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E4CA61F-8AAA-436C-B36F-5CBB4D9CDFBE}"/>
                </a:ext>
              </a:extLst>
            </p:cNvPr>
            <p:cNvGrpSpPr/>
            <p:nvPr/>
          </p:nvGrpSpPr>
          <p:grpSpPr>
            <a:xfrm>
              <a:off x="4540251" y="4287838"/>
              <a:ext cx="668337" cy="668337"/>
              <a:chOff x="4540251" y="4287838"/>
              <a:chExt cx="668337" cy="668337"/>
            </a:xfrm>
          </p:grpSpPr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0B8E7655-075D-425E-8EC6-85C6F479A06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541838" y="4289425"/>
                <a:ext cx="666750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B1763A9C-F4C7-4ECD-ABD7-9DB43FCAB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287838"/>
                <a:ext cx="317500" cy="317500"/>
              </a:xfrm>
              <a:prstGeom prst="rect">
                <a:avLst/>
              </a:prstGeom>
              <a:solidFill>
                <a:srgbClr val="F25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2E701BA4-9F35-4C69-B3C5-546CEEEE0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287838"/>
                <a:ext cx="315913" cy="317500"/>
              </a:xfrm>
              <a:prstGeom prst="rect">
                <a:avLst/>
              </a:prstGeom>
              <a:solidFill>
                <a:srgbClr val="7F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BF803B10-2F7D-4F6C-BF5B-4DE107608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637088"/>
                <a:ext cx="317500" cy="317500"/>
              </a:xfrm>
              <a:prstGeom prst="rect">
                <a:avLst/>
              </a:prstGeom>
              <a:solidFill>
                <a:srgbClr val="00A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C8985C91-2AED-4C8D-BE88-B399D0BFD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637088"/>
                <a:ext cx="315913" cy="3175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5" name="baseline guide" hidden="1">
            <a:extLst>
              <a:ext uri="{FF2B5EF4-FFF2-40B4-BE49-F238E27FC236}">
                <a16:creationId xmlns:a16="http://schemas.microsoft.com/office/drawing/2014/main" id="{6D85558A-4EDA-4E25-9D4D-DBE14A5175EE}"/>
              </a:ext>
            </a:extLst>
          </p:cNvPr>
          <p:cNvCxnSpPr/>
          <p:nvPr/>
        </p:nvCxnSpPr>
        <p:spPr>
          <a:xfrm>
            <a:off x="586740" y="2959571"/>
            <a:ext cx="11018520" cy="0"/>
          </a:xfrm>
          <a:prstGeom prst="line">
            <a:avLst/>
          </a:prstGeom>
          <a:ln w="3175">
            <a:solidFill>
              <a:srgbClr val="C0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B3B0BC4-1E18-4E30-AE33-4E105F8E6451}"/>
              </a:ext>
            </a:extLst>
          </p:cNvPr>
          <p:cNvSpPr/>
          <p:nvPr/>
        </p:nvSpPr>
        <p:spPr>
          <a:xfrm>
            <a:off x="4803178" y="968648"/>
            <a:ext cx="2585644" cy="49859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" normalizeH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Times New Roman" panose="02020603050405020304" pitchFamily="18" charset="0"/>
                <a:cs typeface="+mn-cs"/>
              </a:rPr>
              <a:t>Announcing</a:t>
            </a:r>
            <a:endParaRPr kumimoji="0" lang="en-US" sz="3600" b="0" i="0" u="none" strike="noStrike" kern="1200" cap="none" spc="30" normalizeH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354935-C864-4E34-8588-15D7AFEF7462}"/>
              </a:ext>
            </a:extLst>
          </p:cNvPr>
          <p:cNvSpPr/>
          <p:nvPr/>
        </p:nvSpPr>
        <p:spPr>
          <a:xfrm>
            <a:off x="3936947" y="1673160"/>
            <a:ext cx="6525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600" spc="50" dirty="0">
                <a:solidFill>
                  <a:srgbClr val="1A1A1A"/>
                </a:solidFill>
                <a:latin typeface="Segoe UI Semibold"/>
              </a:rPr>
              <a:t>Open Data Initiative </a:t>
            </a:r>
            <a:r>
              <a:rPr lang="en-US" sz="3600" spc="50" dirty="0">
                <a:noFill/>
                <a:latin typeface="Segoe UI Semibold"/>
              </a:rPr>
              <a:t>Principles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054428-A11A-4127-A2DC-F79DEAE474FD}"/>
              </a:ext>
            </a:extLst>
          </p:cNvPr>
          <p:cNvSpPr/>
          <p:nvPr/>
        </p:nvSpPr>
        <p:spPr>
          <a:xfrm>
            <a:off x="3662808" y="5164558"/>
            <a:ext cx="4866396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A1A1A"/>
                </a:solidFill>
                <a:latin typeface="Segoe UI Semibold"/>
              </a:rPr>
              <a:t>Reimagining customer experiences</a:t>
            </a:r>
            <a:endParaRPr lang="en-US" sz="2400" dirty="0">
              <a:noFill/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213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58333E-6 0 L 4.58333E-6 0.14259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125E-6 2.96296E-6 L -3.125E-6 0.14259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25E-6 3.7037E-6 L -1.25E-6 0.14259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3.7037E-6 L 0 -0.13357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79167E-6 7.40741E-7 L -4.79167E-6 -0.13357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100000" autoRev="1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35" dur="600" fill="hold"/>
                                        <p:tgtEl>
                                          <p:spTgt spid="1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19" grpId="0"/>
      <p:bldP spid="1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435FEF-4961-4207-A0C2-623FBACC0013}"/>
              </a:ext>
            </a:extLst>
          </p:cNvPr>
          <p:cNvSpPr/>
          <p:nvPr/>
        </p:nvSpPr>
        <p:spPr>
          <a:xfrm>
            <a:off x="3181744" y="1200259"/>
            <a:ext cx="5828519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5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Open Data Initiative Principles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14CCD4-8590-4F58-A16E-7B3AC1407FFF}"/>
              </a:ext>
            </a:extLst>
          </p:cNvPr>
          <p:cNvSpPr/>
          <p:nvPr/>
        </p:nvSpPr>
        <p:spPr>
          <a:xfrm>
            <a:off x="4600494" y="4606237"/>
            <a:ext cx="299101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gradFill>
                  <a:gsLst>
                    <a:gs pos="10112">
                      <a:srgbClr val="0078D4"/>
                    </a:gs>
                    <a:gs pos="40000">
                      <a:srgbClr val="0078D4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Open</a:t>
            </a:r>
            <a:r>
              <a:rPr kumimoji="0" lang="en-US" sz="2400" b="0" i="0" u="none" strike="noStrike" kern="1200" cap="none" spc="50" normalizeH="0" noProof="0" dirty="0">
                <a:ln>
                  <a:noFill/>
                </a:ln>
                <a:gradFill>
                  <a:gsLst>
                    <a:gs pos="10112">
                      <a:srgbClr val="0078D4"/>
                    </a:gs>
                    <a:gs pos="40000">
                      <a:srgbClr val="0078D4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 and</a:t>
            </a: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gradFill>
                  <a:gsLst>
                    <a:gs pos="10112">
                      <a:srgbClr val="0078D4"/>
                    </a:gs>
                    <a:gs pos="40000">
                      <a:srgbClr val="0078D4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 extensible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87ABBB-1290-4D5C-85C0-E163DF5724B0}"/>
              </a:ext>
            </a:extLst>
          </p:cNvPr>
          <p:cNvSpPr/>
          <p:nvPr/>
        </p:nvSpPr>
        <p:spPr>
          <a:xfrm>
            <a:off x="3712027" y="2604012"/>
            <a:ext cx="476797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gradFill>
                  <a:gsLst>
                    <a:gs pos="10112">
                      <a:srgbClr val="0078D4"/>
                    </a:gs>
                    <a:gs pos="40000">
                      <a:srgbClr val="0078D4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Customer ownership</a:t>
            </a:r>
            <a:r>
              <a:rPr kumimoji="0" lang="en-US" sz="2400" b="0" i="0" u="none" strike="noStrike" kern="1200" cap="none" spc="50" normalizeH="0" noProof="0" dirty="0">
                <a:ln>
                  <a:noFill/>
                </a:ln>
                <a:gradFill>
                  <a:gsLst>
                    <a:gs pos="10112">
                      <a:srgbClr val="0078D4"/>
                    </a:gs>
                    <a:gs pos="40000">
                      <a:srgbClr val="0078D4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 and control</a:t>
            </a:r>
            <a:endParaRPr kumimoji="0" lang="en-US" sz="2400" b="0" i="0" u="none" strike="noStrike" kern="1200" cap="none" spc="50" normalizeH="0" baseline="0" noProof="0" dirty="0">
              <a:ln>
                <a:noFill/>
              </a:ln>
              <a:gradFill>
                <a:gsLst>
                  <a:gs pos="10112">
                    <a:srgbClr val="0078D4"/>
                  </a:gs>
                  <a:gs pos="40000">
                    <a:srgbClr val="0078D4"/>
                  </a:gs>
                </a:gsLst>
                <a:lin ang="5400000" scaled="1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9A914-8763-4CEE-98F6-16D9E43DD677}"/>
              </a:ext>
            </a:extLst>
          </p:cNvPr>
          <p:cNvSpPr/>
          <p:nvPr/>
        </p:nvSpPr>
        <p:spPr>
          <a:xfrm>
            <a:off x="3997838" y="3605124"/>
            <a:ext cx="419634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gradFill>
                  <a:gsLst>
                    <a:gs pos="10112">
                      <a:srgbClr val="0078D4"/>
                    </a:gs>
                    <a:gs pos="40000">
                      <a:srgbClr val="0078D4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AI-driven business</a:t>
            </a:r>
            <a:r>
              <a:rPr kumimoji="0" lang="en-US" sz="2400" b="0" i="0" u="none" strike="noStrike" kern="1200" cap="none" spc="50" normalizeH="0" noProof="0" dirty="0">
                <a:ln>
                  <a:noFill/>
                </a:ln>
                <a:gradFill>
                  <a:gsLst>
                    <a:gs pos="10112">
                      <a:srgbClr val="0078D4"/>
                    </a:gs>
                    <a:gs pos="40000">
                      <a:srgbClr val="0078D4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 outcomes</a:t>
            </a:r>
            <a:endParaRPr kumimoji="0" lang="en-US" sz="2400" b="0" i="0" u="none" strike="noStrike" kern="1200" cap="none" spc="50" normalizeH="0" baseline="0" noProof="0" dirty="0">
              <a:ln>
                <a:noFill/>
              </a:ln>
              <a:gradFill>
                <a:gsLst>
                  <a:gs pos="10112">
                    <a:srgbClr val="0078D4"/>
                  </a:gs>
                  <a:gs pos="40000">
                    <a:srgbClr val="0078D4"/>
                  </a:gs>
                </a:gsLst>
                <a:lin ang="5400000" scaled="1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75ABF8-4D02-46E0-B803-46EC36073748}"/>
              </a:ext>
            </a:extLst>
          </p:cNvPr>
          <p:cNvSpPr/>
          <p:nvPr/>
        </p:nvSpPr>
        <p:spPr>
          <a:xfrm>
            <a:off x="5038093" y="-1064536"/>
            <a:ext cx="2112758" cy="38779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0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Times New Roman" panose="02020603050405020304" pitchFamily="18" charset="0"/>
                <a:cs typeface="+mn-cs"/>
              </a:rPr>
              <a:t>Announcing</a:t>
            </a:r>
            <a:endParaRPr kumimoji="0" lang="en-US" sz="2800" b="0" i="0" u="none" strike="noStrike" kern="1200" cap="none" spc="10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2CAC1A1-2912-4841-8F72-640A1AF5F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7115" y="8324335"/>
            <a:ext cx="2089044" cy="50733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73DC88D-452B-4EDB-ADB9-9D08A3E86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0414" y="8274337"/>
            <a:ext cx="1127405" cy="55691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00561B-1FA2-45EE-9CA8-BA5D6D70503D}"/>
              </a:ext>
            </a:extLst>
          </p:cNvPr>
          <p:cNvGrpSpPr/>
          <p:nvPr/>
        </p:nvGrpSpPr>
        <p:grpSpPr>
          <a:xfrm>
            <a:off x="5068321" y="8347784"/>
            <a:ext cx="2255538" cy="484614"/>
            <a:chOff x="4540251" y="4287838"/>
            <a:chExt cx="3110640" cy="668337"/>
          </a:xfrm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6C11EEF-B4DF-443A-921B-5C3EB9EC81A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403779" y="4392314"/>
              <a:ext cx="2247112" cy="439761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3329868-05B6-4CBD-872F-DA481B50455F}"/>
                </a:ext>
              </a:extLst>
            </p:cNvPr>
            <p:cNvGrpSpPr/>
            <p:nvPr/>
          </p:nvGrpSpPr>
          <p:grpSpPr>
            <a:xfrm>
              <a:off x="4540251" y="4287838"/>
              <a:ext cx="668337" cy="668337"/>
              <a:chOff x="4540251" y="4287838"/>
              <a:chExt cx="668337" cy="668337"/>
            </a:xfrm>
          </p:grpSpPr>
          <p:sp>
            <p:nvSpPr>
              <p:cNvPr id="23" name="AutoShape 3">
                <a:extLst>
                  <a:ext uri="{FF2B5EF4-FFF2-40B4-BE49-F238E27FC236}">
                    <a16:creationId xmlns:a16="http://schemas.microsoft.com/office/drawing/2014/main" id="{8BE605EE-3268-424F-B449-3E3DE1D71F8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541838" y="4289425"/>
                <a:ext cx="666750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BF456F19-638B-432B-820F-156A0E0AB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287838"/>
                <a:ext cx="317500" cy="317500"/>
              </a:xfrm>
              <a:prstGeom prst="rect">
                <a:avLst/>
              </a:prstGeom>
              <a:solidFill>
                <a:srgbClr val="F25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392B235F-681A-4741-99E9-B2C73C57E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287838"/>
                <a:ext cx="315913" cy="317500"/>
              </a:xfrm>
              <a:prstGeom prst="rect">
                <a:avLst/>
              </a:prstGeom>
              <a:solidFill>
                <a:srgbClr val="7F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" name="Rectangle 7">
                <a:extLst>
                  <a:ext uri="{FF2B5EF4-FFF2-40B4-BE49-F238E27FC236}">
                    <a16:creationId xmlns:a16="http://schemas.microsoft.com/office/drawing/2014/main" id="{E3EBD2C6-7F92-413A-AEE1-8B7134A81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637088"/>
                <a:ext cx="317500" cy="317500"/>
              </a:xfrm>
              <a:prstGeom prst="rect">
                <a:avLst/>
              </a:prstGeom>
              <a:solidFill>
                <a:srgbClr val="00A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Rectangle 8">
                <a:extLst>
                  <a:ext uri="{FF2B5EF4-FFF2-40B4-BE49-F238E27FC236}">
                    <a16:creationId xmlns:a16="http://schemas.microsoft.com/office/drawing/2014/main" id="{09F89877-73D2-4206-8ADC-50155B0BC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637088"/>
                <a:ext cx="315913" cy="3175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6C6E3C0-15B5-4A2B-BB9C-ADD4ABC62A88}"/>
              </a:ext>
            </a:extLst>
          </p:cNvPr>
          <p:cNvSpPr/>
          <p:nvPr/>
        </p:nvSpPr>
        <p:spPr>
          <a:xfrm>
            <a:off x="3662808" y="10520330"/>
            <a:ext cx="4866396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A1A1A"/>
                </a:solidFill>
                <a:latin typeface="Segoe UI Semibold"/>
              </a:rPr>
              <a:t>Reimagining customer experiences</a:t>
            </a:r>
            <a:endParaRPr lang="en-US" sz="2400" dirty="0">
              <a:noFill/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5115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10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600" fill="hold"/>
                                        <p:tgtEl>
                                          <p:spTgt spid="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9" dur="60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F6750FC8-D26E-4385-8832-E63326C53BAC}"/>
              </a:ext>
            </a:extLst>
          </p:cNvPr>
          <p:cNvGrpSpPr/>
          <p:nvPr/>
        </p:nvGrpSpPr>
        <p:grpSpPr>
          <a:xfrm>
            <a:off x="9477236" y="3359846"/>
            <a:ext cx="302281" cy="690947"/>
            <a:chOff x="8602724" y="3218187"/>
            <a:chExt cx="302281" cy="690947"/>
          </a:xfrm>
        </p:grpSpPr>
        <p:sp>
          <p:nvSpPr>
            <p:cNvPr id="105" name="binary" title="Icon of binary code, ones and zeros">
              <a:extLst>
                <a:ext uri="{FF2B5EF4-FFF2-40B4-BE49-F238E27FC236}">
                  <a16:creationId xmlns:a16="http://schemas.microsoft.com/office/drawing/2014/main" id="{62EF0B8C-3F23-49ED-BAE8-431300A019B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02724" y="3218187"/>
              <a:ext cx="302281" cy="261019"/>
            </a:xfrm>
            <a:custGeom>
              <a:avLst/>
              <a:gdLst>
                <a:gd name="T0" fmla="*/ 0 w 245"/>
                <a:gd name="T1" fmla="*/ 48 h 212"/>
                <a:gd name="T2" fmla="*/ 92 w 245"/>
                <a:gd name="T3" fmla="*/ 48 h 212"/>
                <a:gd name="T4" fmla="*/ 183 w 245"/>
                <a:gd name="T5" fmla="*/ 48 h 212"/>
                <a:gd name="T6" fmla="*/ 62 w 245"/>
                <a:gd name="T7" fmla="*/ 15 h 212"/>
                <a:gd name="T8" fmla="*/ 46 w 245"/>
                <a:gd name="T9" fmla="*/ 0 h 212"/>
                <a:gd name="T10" fmla="*/ 30 w 245"/>
                <a:gd name="T11" fmla="*/ 33 h 212"/>
                <a:gd name="T12" fmla="*/ 46 w 245"/>
                <a:gd name="T13" fmla="*/ 49 h 212"/>
                <a:gd name="T14" fmla="*/ 153 w 245"/>
                <a:gd name="T15" fmla="*/ 33 h 212"/>
                <a:gd name="T16" fmla="*/ 137 w 245"/>
                <a:gd name="T17" fmla="*/ 0 h 212"/>
                <a:gd name="T18" fmla="*/ 122 w 245"/>
                <a:gd name="T19" fmla="*/ 15 h 212"/>
                <a:gd name="T20" fmla="*/ 137 w 245"/>
                <a:gd name="T21" fmla="*/ 49 h 212"/>
                <a:gd name="T22" fmla="*/ 153 w 245"/>
                <a:gd name="T23" fmla="*/ 33 h 212"/>
                <a:gd name="T24" fmla="*/ 245 w 245"/>
                <a:gd name="T25" fmla="*/ 15 h 212"/>
                <a:gd name="T26" fmla="*/ 229 w 245"/>
                <a:gd name="T27" fmla="*/ 0 h 212"/>
                <a:gd name="T28" fmla="*/ 213 w 245"/>
                <a:gd name="T29" fmla="*/ 33 h 212"/>
                <a:gd name="T30" fmla="*/ 229 w 245"/>
                <a:gd name="T31" fmla="*/ 49 h 212"/>
                <a:gd name="T32" fmla="*/ 0 w 245"/>
                <a:gd name="T33" fmla="*/ 163 h 212"/>
                <a:gd name="T34" fmla="*/ 92 w 245"/>
                <a:gd name="T35" fmla="*/ 163 h 212"/>
                <a:gd name="T36" fmla="*/ 183 w 245"/>
                <a:gd name="T37" fmla="*/ 163 h 212"/>
                <a:gd name="T38" fmla="*/ 62 w 245"/>
                <a:gd name="T39" fmla="*/ 196 h 212"/>
                <a:gd name="T40" fmla="*/ 46 w 245"/>
                <a:gd name="T41" fmla="*/ 163 h 212"/>
                <a:gd name="T42" fmla="*/ 30 w 245"/>
                <a:gd name="T43" fmla="*/ 179 h 212"/>
                <a:gd name="T44" fmla="*/ 46 w 245"/>
                <a:gd name="T45" fmla="*/ 212 h 212"/>
                <a:gd name="T46" fmla="*/ 62 w 245"/>
                <a:gd name="T47" fmla="*/ 196 h 212"/>
                <a:gd name="T48" fmla="*/ 153 w 245"/>
                <a:gd name="T49" fmla="*/ 179 h 212"/>
                <a:gd name="T50" fmla="*/ 137 w 245"/>
                <a:gd name="T51" fmla="*/ 163 h 212"/>
                <a:gd name="T52" fmla="*/ 122 w 245"/>
                <a:gd name="T53" fmla="*/ 196 h 212"/>
                <a:gd name="T54" fmla="*/ 137 w 245"/>
                <a:gd name="T55" fmla="*/ 212 h 212"/>
                <a:gd name="T56" fmla="*/ 245 w 245"/>
                <a:gd name="T57" fmla="*/ 196 h 212"/>
                <a:gd name="T58" fmla="*/ 229 w 245"/>
                <a:gd name="T59" fmla="*/ 163 h 212"/>
                <a:gd name="T60" fmla="*/ 213 w 245"/>
                <a:gd name="T61" fmla="*/ 179 h 212"/>
                <a:gd name="T62" fmla="*/ 229 w 245"/>
                <a:gd name="T63" fmla="*/ 212 h 212"/>
                <a:gd name="T64" fmla="*/ 245 w 245"/>
                <a:gd name="T65" fmla="*/ 196 h 212"/>
                <a:gd name="T66" fmla="*/ 62 w 245"/>
                <a:gd name="T67" fmla="*/ 131 h 212"/>
                <a:gd name="T68" fmla="*/ 153 w 245"/>
                <a:gd name="T69" fmla="*/ 131 h 212"/>
                <a:gd name="T70" fmla="*/ 32 w 245"/>
                <a:gd name="T71" fmla="*/ 98 h 212"/>
                <a:gd name="T72" fmla="*/ 16 w 245"/>
                <a:gd name="T73" fmla="*/ 83 h 212"/>
                <a:gd name="T74" fmla="*/ 0 w 245"/>
                <a:gd name="T75" fmla="*/ 116 h 212"/>
                <a:gd name="T76" fmla="*/ 16 w 245"/>
                <a:gd name="T77" fmla="*/ 132 h 212"/>
                <a:gd name="T78" fmla="*/ 123 w 245"/>
                <a:gd name="T79" fmla="*/ 116 h 212"/>
                <a:gd name="T80" fmla="*/ 107 w 245"/>
                <a:gd name="T81" fmla="*/ 83 h 212"/>
                <a:gd name="T82" fmla="*/ 92 w 245"/>
                <a:gd name="T83" fmla="*/ 98 h 212"/>
                <a:gd name="T84" fmla="*/ 107 w 245"/>
                <a:gd name="T85" fmla="*/ 132 h 212"/>
                <a:gd name="T86" fmla="*/ 123 w 245"/>
                <a:gd name="T87" fmla="*/ 116 h 212"/>
                <a:gd name="T88" fmla="*/ 215 w 245"/>
                <a:gd name="T89" fmla="*/ 98 h 212"/>
                <a:gd name="T90" fmla="*/ 199 w 245"/>
                <a:gd name="T91" fmla="*/ 83 h 212"/>
                <a:gd name="T92" fmla="*/ 183 w 245"/>
                <a:gd name="T93" fmla="*/ 116 h 212"/>
                <a:gd name="T94" fmla="*/ 199 w 245"/>
                <a:gd name="T95" fmla="*/ 132 h 212"/>
                <a:gd name="T96" fmla="*/ 245 w 245"/>
                <a:gd name="T97" fmla="*/ 8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5" h="212">
                  <a:moveTo>
                    <a:pt x="0" y="0"/>
                  </a:moveTo>
                  <a:cubicBezTo>
                    <a:pt x="0" y="48"/>
                    <a:pt x="0" y="48"/>
                    <a:pt x="0" y="48"/>
                  </a:cubicBezTo>
                  <a:moveTo>
                    <a:pt x="92" y="0"/>
                  </a:moveTo>
                  <a:cubicBezTo>
                    <a:pt x="92" y="48"/>
                    <a:pt x="92" y="48"/>
                    <a:pt x="92" y="48"/>
                  </a:cubicBezTo>
                  <a:moveTo>
                    <a:pt x="183" y="0"/>
                  </a:moveTo>
                  <a:cubicBezTo>
                    <a:pt x="183" y="48"/>
                    <a:pt x="183" y="48"/>
                    <a:pt x="183" y="48"/>
                  </a:cubicBezTo>
                  <a:moveTo>
                    <a:pt x="62" y="33"/>
                  </a:moveTo>
                  <a:cubicBezTo>
                    <a:pt x="62" y="15"/>
                    <a:pt x="62" y="15"/>
                    <a:pt x="62" y="15"/>
                  </a:cubicBezTo>
                  <a:cubicBezTo>
                    <a:pt x="62" y="7"/>
                    <a:pt x="55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7" y="0"/>
                    <a:pt x="30" y="7"/>
                    <a:pt x="30" y="15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41"/>
                    <a:pt x="37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55" y="49"/>
                    <a:pt x="62" y="41"/>
                    <a:pt x="62" y="33"/>
                  </a:cubicBezTo>
                  <a:close/>
                  <a:moveTo>
                    <a:pt x="153" y="33"/>
                  </a:moveTo>
                  <a:cubicBezTo>
                    <a:pt x="153" y="15"/>
                    <a:pt x="153" y="15"/>
                    <a:pt x="153" y="15"/>
                  </a:cubicBezTo>
                  <a:cubicBezTo>
                    <a:pt x="153" y="7"/>
                    <a:pt x="146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9" y="0"/>
                    <a:pt x="122" y="7"/>
                    <a:pt x="122" y="1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41"/>
                    <a:pt x="129" y="49"/>
                    <a:pt x="137" y="49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46" y="49"/>
                    <a:pt x="153" y="41"/>
                    <a:pt x="153" y="33"/>
                  </a:cubicBezTo>
                  <a:close/>
                  <a:moveTo>
                    <a:pt x="245" y="33"/>
                  </a:moveTo>
                  <a:cubicBezTo>
                    <a:pt x="245" y="15"/>
                    <a:pt x="245" y="15"/>
                    <a:pt x="245" y="15"/>
                  </a:cubicBezTo>
                  <a:cubicBezTo>
                    <a:pt x="245" y="7"/>
                    <a:pt x="237" y="0"/>
                    <a:pt x="229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0" y="0"/>
                    <a:pt x="213" y="7"/>
                    <a:pt x="213" y="15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213" y="41"/>
                    <a:pt x="220" y="49"/>
                    <a:pt x="229" y="49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37" y="49"/>
                    <a:pt x="245" y="41"/>
                    <a:pt x="245" y="33"/>
                  </a:cubicBezTo>
                  <a:close/>
                  <a:moveTo>
                    <a:pt x="0" y="163"/>
                  </a:moveTo>
                  <a:cubicBezTo>
                    <a:pt x="0" y="212"/>
                    <a:pt x="0" y="212"/>
                    <a:pt x="0" y="212"/>
                  </a:cubicBezTo>
                  <a:moveTo>
                    <a:pt x="92" y="163"/>
                  </a:moveTo>
                  <a:cubicBezTo>
                    <a:pt x="92" y="212"/>
                    <a:pt x="92" y="212"/>
                    <a:pt x="92" y="212"/>
                  </a:cubicBezTo>
                  <a:moveTo>
                    <a:pt x="183" y="163"/>
                  </a:moveTo>
                  <a:cubicBezTo>
                    <a:pt x="183" y="212"/>
                    <a:pt x="183" y="212"/>
                    <a:pt x="183" y="212"/>
                  </a:cubicBezTo>
                  <a:moveTo>
                    <a:pt x="62" y="196"/>
                  </a:moveTo>
                  <a:cubicBezTo>
                    <a:pt x="62" y="179"/>
                    <a:pt x="62" y="179"/>
                    <a:pt x="62" y="179"/>
                  </a:cubicBezTo>
                  <a:cubicBezTo>
                    <a:pt x="62" y="170"/>
                    <a:pt x="55" y="163"/>
                    <a:pt x="46" y="163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37" y="163"/>
                    <a:pt x="30" y="170"/>
                    <a:pt x="30" y="179"/>
                  </a:cubicBezTo>
                  <a:cubicBezTo>
                    <a:pt x="30" y="196"/>
                    <a:pt x="30" y="196"/>
                    <a:pt x="30" y="196"/>
                  </a:cubicBezTo>
                  <a:cubicBezTo>
                    <a:pt x="30" y="205"/>
                    <a:pt x="37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55" y="212"/>
                    <a:pt x="62" y="205"/>
                    <a:pt x="62" y="196"/>
                  </a:cubicBezTo>
                  <a:close/>
                  <a:moveTo>
                    <a:pt x="153" y="196"/>
                  </a:moveTo>
                  <a:cubicBezTo>
                    <a:pt x="153" y="179"/>
                    <a:pt x="153" y="179"/>
                    <a:pt x="153" y="179"/>
                  </a:cubicBezTo>
                  <a:cubicBezTo>
                    <a:pt x="153" y="170"/>
                    <a:pt x="146" y="163"/>
                    <a:pt x="137" y="163"/>
                  </a:cubicBezTo>
                  <a:cubicBezTo>
                    <a:pt x="137" y="163"/>
                    <a:pt x="137" y="163"/>
                    <a:pt x="137" y="163"/>
                  </a:cubicBezTo>
                  <a:cubicBezTo>
                    <a:pt x="129" y="163"/>
                    <a:pt x="122" y="170"/>
                    <a:pt x="122" y="179"/>
                  </a:cubicBezTo>
                  <a:cubicBezTo>
                    <a:pt x="122" y="196"/>
                    <a:pt x="122" y="196"/>
                    <a:pt x="122" y="196"/>
                  </a:cubicBezTo>
                  <a:cubicBezTo>
                    <a:pt x="122" y="205"/>
                    <a:pt x="129" y="212"/>
                    <a:pt x="137" y="212"/>
                  </a:cubicBezTo>
                  <a:cubicBezTo>
                    <a:pt x="137" y="212"/>
                    <a:pt x="137" y="212"/>
                    <a:pt x="137" y="212"/>
                  </a:cubicBezTo>
                  <a:cubicBezTo>
                    <a:pt x="146" y="212"/>
                    <a:pt x="153" y="205"/>
                    <a:pt x="153" y="196"/>
                  </a:cubicBezTo>
                  <a:close/>
                  <a:moveTo>
                    <a:pt x="245" y="196"/>
                  </a:moveTo>
                  <a:cubicBezTo>
                    <a:pt x="245" y="179"/>
                    <a:pt x="245" y="179"/>
                    <a:pt x="245" y="179"/>
                  </a:cubicBezTo>
                  <a:cubicBezTo>
                    <a:pt x="245" y="170"/>
                    <a:pt x="237" y="163"/>
                    <a:pt x="229" y="163"/>
                  </a:cubicBezTo>
                  <a:cubicBezTo>
                    <a:pt x="229" y="163"/>
                    <a:pt x="229" y="163"/>
                    <a:pt x="229" y="163"/>
                  </a:cubicBezTo>
                  <a:cubicBezTo>
                    <a:pt x="220" y="163"/>
                    <a:pt x="213" y="170"/>
                    <a:pt x="213" y="179"/>
                  </a:cubicBezTo>
                  <a:cubicBezTo>
                    <a:pt x="213" y="196"/>
                    <a:pt x="213" y="196"/>
                    <a:pt x="213" y="196"/>
                  </a:cubicBezTo>
                  <a:cubicBezTo>
                    <a:pt x="213" y="205"/>
                    <a:pt x="220" y="212"/>
                    <a:pt x="229" y="212"/>
                  </a:cubicBezTo>
                  <a:cubicBezTo>
                    <a:pt x="229" y="212"/>
                    <a:pt x="229" y="212"/>
                    <a:pt x="229" y="212"/>
                  </a:cubicBezTo>
                  <a:cubicBezTo>
                    <a:pt x="237" y="212"/>
                    <a:pt x="245" y="205"/>
                    <a:pt x="245" y="196"/>
                  </a:cubicBezTo>
                  <a:close/>
                  <a:moveTo>
                    <a:pt x="62" y="83"/>
                  </a:moveTo>
                  <a:cubicBezTo>
                    <a:pt x="62" y="131"/>
                    <a:pt x="62" y="131"/>
                    <a:pt x="62" y="131"/>
                  </a:cubicBezTo>
                  <a:moveTo>
                    <a:pt x="153" y="83"/>
                  </a:moveTo>
                  <a:cubicBezTo>
                    <a:pt x="153" y="131"/>
                    <a:pt x="153" y="131"/>
                    <a:pt x="153" y="131"/>
                  </a:cubicBezTo>
                  <a:moveTo>
                    <a:pt x="32" y="116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32" y="90"/>
                    <a:pt x="25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7" y="83"/>
                    <a:pt x="0" y="90"/>
                    <a:pt x="0" y="9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4"/>
                    <a:pt x="7" y="132"/>
                    <a:pt x="16" y="132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25" y="132"/>
                    <a:pt x="32" y="124"/>
                    <a:pt x="32" y="116"/>
                  </a:cubicBezTo>
                  <a:close/>
                  <a:moveTo>
                    <a:pt x="123" y="116"/>
                  </a:moveTo>
                  <a:cubicBezTo>
                    <a:pt x="123" y="98"/>
                    <a:pt x="123" y="98"/>
                    <a:pt x="123" y="98"/>
                  </a:cubicBezTo>
                  <a:cubicBezTo>
                    <a:pt x="123" y="90"/>
                    <a:pt x="116" y="83"/>
                    <a:pt x="107" y="83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99" y="83"/>
                    <a:pt x="92" y="90"/>
                    <a:pt x="92" y="98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24"/>
                    <a:pt x="99" y="132"/>
                    <a:pt x="107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16" y="132"/>
                    <a:pt x="123" y="124"/>
                    <a:pt x="123" y="116"/>
                  </a:cubicBezTo>
                  <a:close/>
                  <a:moveTo>
                    <a:pt x="215" y="116"/>
                  </a:moveTo>
                  <a:cubicBezTo>
                    <a:pt x="215" y="98"/>
                    <a:pt x="215" y="98"/>
                    <a:pt x="215" y="98"/>
                  </a:cubicBezTo>
                  <a:cubicBezTo>
                    <a:pt x="215" y="90"/>
                    <a:pt x="207" y="83"/>
                    <a:pt x="199" y="83"/>
                  </a:cubicBezTo>
                  <a:cubicBezTo>
                    <a:pt x="199" y="83"/>
                    <a:pt x="199" y="83"/>
                    <a:pt x="199" y="83"/>
                  </a:cubicBezTo>
                  <a:cubicBezTo>
                    <a:pt x="190" y="83"/>
                    <a:pt x="183" y="90"/>
                    <a:pt x="183" y="9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3" y="124"/>
                    <a:pt x="190" y="132"/>
                    <a:pt x="199" y="132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7" y="132"/>
                    <a:pt x="215" y="124"/>
                    <a:pt x="215" y="116"/>
                  </a:cubicBezTo>
                  <a:close/>
                  <a:moveTo>
                    <a:pt x="245" y="83"/>
                  </a:moveTo>
                  <a:cubicBezTo>
                    <a:pt x="245" y="131"/>
                    <a:pt x="245" y="131"/>
                    <a:pt x="245" y="131"/>
                  </a:cubicBezTo>
                </a:path>
              </a:pathLst>
            </a:custGeom>
            <a:noFill/>
            <a:ln w="15875" cap="sq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arrow_11" title="Icon of a circle made of two curved arrows">
              <a:extLst>
                <a:ext uri="{FF2B5EF4-FFF2-40B4-BE49-F238E27FC236}">
                  <a16:creationId xmlns:a16="http://schemas.microsoft.com/office/drawing/2014/main" id="{E3A002DB-B21C-4C99-B507-1B1CE16A0D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12362" y="3634333"/>
              <a:ext cx="263057" cy="274801"/>
            </a:xfrm>
            <a:custGeom>
              <a:avLst/>
              <a:gdLst>
                <a:gd name="T0" fmla="*/ 310 w 310"/>
                <a:gd name="T1" fmla="*/ 199 h 322"/>
                <a:gd name="T2" fmla="*/ 154 w 310"/>
                <a:gd name="T3" fmla="*/ 322 h 322"/>
                <a:gd name="T4" fmla="*/ 1 w 310"/>
                <a:gd name="T5" fmla="*/ 211 h 322"/>
                <a:gd name="T6" fmla="*/ 304 w 310"/>
                <a:gd name="T7" fmla="*/ 104 h 322"/>
                <a:gd name="T8" fmla="*/ 154 w 310"/>
                <a:gd name="T9" fmla="*/ 0 h 322"/>
                <a:gd name="T10" fmla="*/ 0 w 310"/>
                <a:gd name="T11" fmla="*/ 114 h 322"/>
                <a:gd name="T12" fmla="*/ 299 w 310"/>
                <a:gd name="T13" fmla="*/ 104 h 322"/>
                <a:gd name="T14" fmla="*/ 230 w 310"/>
                <a:gd name="T15" fmla="*/ 104 h 322"/>
                <a:gd name="T16" fmla="*/ 295 w 310"/>
                <a:gd name="T17" fmla="*/ 104 h 322"/>
                <a:gd name="T18" fmla="*/ 304 w 310"/>
                <a:gd name="T19" fmla="*/ 104 h 322"/>
                <a:gd name="T20" fmla="*/ 304 w 310"/>
                <a:gd name="T21" fmla="*/ 29 h 322"/>
                <a:gd name="T22" fmla="*/ 9 w 310"/>
                <a:gd name="T23" fmla="*/ 211 h 322"/>
                <a:gd name="T24" fmla="*/ 75 w 310"/>
                <a:gd name="T25" fmla="*/ 211 h 322"/>
                <a:gd name="T26" fmla="*/ 9 w 310"/>
                <a:gd name="T27" fmla="*/ 211 h 322"/>
                <a:gd name="T28" fmla="*/ 1 w 310"/>
                <a:gd name="T29" fmla="*/ 211 h 322"/>
                <a:gd name="T30" fmla="*/ 1 w 310"/>
                <a:gd name="T31" fmla="*/ 28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" h="322">
                  <a:moveTo>
                    <a:pt x="310" y="199"/>
                  </a:moveTo>
                  <a:cubicBezTo>
                    <a:pt x="293" y="270"/>
                    <a:pt x="229" y="322"/>
                    <a:pt x="154" y="322"/>
                  </a:cubicBezTo>
                  <a:cubicBezTo>
                    <a:pt x="83" y="322"/>
                    <a:pt x="22" y="275"/>
                    <a:pt x="1" y="211"/>
                  </a:cubicBezTo>
                  <a:moveTo>
                    <a:pt x="304" y="104"/>
                  </a:moveTo>
                  <a:cubicBezTo>
                    <a:pt x="281" y="43"/>
                    <a:pt x="223" y="0"/>
                    <a:pt x="154" y="0"/>
                  </a:cubicBezTo>
                  <a:cubicBezTo>
                    <a:pt x="82" y="0"/>
                    <a:pt x="20" y="48"/>
                    <a:pt x="0" y="114"/>
                  </a:cubicBezTo>
                  <a:moveTo>
                    <a:pt x="299" y="104"/>
                  </a:moveTo>
                  <a:cubicBezTo>
                    <a:pt x="230" y="104"/>
                    <a:pt x="230" y="104"/>
                    <a:pt x="230" y="104"/>
                  </a:cubicBezTo>
                  <a:moveTo>
                    <a:pt x="295" y="104"/>
                  </a:moveTo>
                  <a:cubicBezTo>
                    <a:pt x="304" y="104"/>
                    <a:pt x="304" y="104"/>
                    <a:pt x="304" y="104"/>
                  </a:cubicBezTo>
                  <a:cubicBezTo>
                    <a:pt x="304" y="29"/>
                    <a:pt x="304" y="29"/>
                    <a:pt x="304" y="29"/>
                  </a:cubicBezTo>
                  <a:moveTo>
                    <a:pt x="9" y="211"/>
                  </a:moveTo>
                  <a:cubicBezTo>
                    <a:pt x="75" y="211"/>
                    <a:pt x="75" y="211"/>
                    <a:pt x="75" y="211"/>
                  </a:cubicBezTo>
                  <a:moveTo>
                    <a:pt x="9" y="211"/>
                  </a:moveTo>
                  <a:cubicBezTo>
                    <a:pt x="1" y="211"/>
                    <a:pt x="1" y="211"/>
                    <a:pt x="1" y="211"/>
                  </a:cubicBezTo>
                  <a:cubicBezTo>
                    <a:pt x="1" y="286"/>
                    <a:pt x="1" y="286"/>
                    <a:pt x="1" y="286"/>
                  </a:cubicBezTo>
                </a:path>
              </a:pathLst>
            </a:custGeom>
            <a:noFill/>
            <a:ln w="15875" cap="sq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149B3B2C-A065-414E-9B25-6E47CC9074ED}"/>
              </a:ext>
            </a:extLst>
          </p:cNvPr>
          <p:cNvSpPr/>
          <p:nvPr/>
        </p:nvSpPr>
        <p:spPr bwMode="auto">
          <a:xfrm>
            <a:off x="9402548" y="2275148"/>
            <a:ext cx="607786" cy="957009"/>
          </a:xfrm>
          <a:prstGeom prst="rect">
            <a:avLst/>
          </a:prstGeom>
          <a:ln w="10795" cap="flat" cmpd="sng" algn="ctr">
            <a:noFill/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>
              <a:noFill/>
              <a:latin typeface="Segoe UI Semibold"/>
            </a:endParaRPr>
          </a:p>
        </p:txBody>
      </p: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03E4ADF6-488D-4B84-BD10-3E6CD98D4294}"/>
              </a:ext>
            </a:extLst>
          </p:cNvPr>
          <p:cNvSpPr/>
          <p:nvPr/>
        </p:nvSpPr>
        <p:spPr bwMode="auto">
          <a:xfrm>
            <a:off x="9360076" y="2204051"/>
            <a:ext cx="607786" cy="957009"/>
          </a:xfrm>
          <a:prstGeom prst="rect">
            <a:avLst/>
          </a:prstGeom>
          <a:ln w="10795" cap="flat" cmpd="sng" algn="ctr">
            <a:noFill/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>
              <a:noFill/>
              <a:latin typeface="Segoe UI Semibold"/>
            </a:endParaRPr>
          </a:p>
        </p:txBody>
      </p:sp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49FF3F89-76A7-46CE-89DC-770C23D903B0}"/>
              </a:ext>
            </a:extLst>
          </p:cNvPr>
          <p:cNvSpPr/>
          <p:nvPr/>
        </p:nvSpPr>
        <p:spPr bwMode="auto">
          <a:xfrm>
            <a:off x="9317603" y="2132953"/>
            <a:ext cx="607786" cy="957009"/>
          </a:xfrm>
          <a:prstGeom prst="rect">
            <a:avLst/>
          </a:prstGeom>
          <a:ln w="10795" cap="flat" cmpd="sng" algn="ctr">
            <a:noFill/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noFill/>
                <a:latin typeface="Segoe UI Semibold"/>
              </a:rPr>
              <a:t>…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B96C69F-2DBD-4451-A907-741529E29D53}"/>
              </a:ext>
            </a:extLst>
          </p:cNvPr>
          <p:cNvSpPr/>
          <p:nvPr/>
        </p:nvSpPr>
        <p:spPr>
          <a:xfrm>
            <a:off x="4166786" y="696664"/>
            <a:ext cx="5354031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en-US" sz="3200" spc="50" dirty="0">
                <a:noFill/>
                <a:latin typeface="Segoe UI Semibold"/>
              </a:rPr>
              <a:t>Open Data Initiative, join us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2AD78AD6-0FF2-4E59-B5C4-14782B3DFA77}"/>
              </a:ext>
            </a:extLst>
          </p:cNvPr>
          <p:cNvGrpSpPr/>
          <p:nvPr/>
        </p:nvGrpSpPr>
        <p:grpSpPr>
          <a:xfrm>
            <a:off x="2194808" y="4185692"/>
            <a:ext cx="7815526" cy="834945"/>
            <a:chOff x="2194808" y="4094404"/>
            <a:chExt cx="7815526" cy="834945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D61452B0-C4F3-4BE3-96F3-909D410D6D44}"/>
                </a:ext>
              </a:extLst>
            </p:cNvPr>
            <p:cNvCxnSpPr>
              <a:cxnSpLocks/>
              <a:stCxn id="101" idx="2"/>
              <a:endCxn id="58" idx="6"/>
            </p:cNvCxnSpPr>
            <p:nvPr/>
          </p:nvCxnSpPr>
          <p:spPr>
            <a:xfrm flipH="1">
              <a:off x="3143753" y="4534457"/>
              <a:ext cx="981708" cy="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3FCBB5A-DBB6-47AF-9D00-9CCFEF621CCD}"/>
                </a:ext>
              </a:extLst>
            </p:cNvPr>
            <p:cNvCxnSpPr>
              <a:cxnSpLocks/>
              <a:stCxn id="65" idx="2"/>
              <a:endCxn id="54" idx="6"/>
            </p:cNvCxnSpPr>
            <p:nvPr/>
          </p:nvCxnSpPr>
          <p:spPr>
            <a:xfrm flipH="1">
              <a:off x="8066542" y="4534457"/>
              <a:ext cx="981708" cy="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832C587-3609-4DE9-A1C3-6E3A92D0891A}"/>
                </a:ext>
              </a:extLst>
            </p:cNvPr>
            <p:cNvSpPr/>
            <p:nvPr/>
          </p:nvSpPr>
          <p:spPr bwMode="auto">
            <a:xfrm>
              <a:off x="2194808" y="4094404"/>
              <a:ext cx="7815526" cy="834945"/>
            </a:xfrm>
            <a:prstGeom prst="rect">
              <a:avLst/>
            </a:prstGeom>
            <a:noFill/>
            <a:ln w="10795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600" dirty="0">
                <a:gradFill>
                  <a:gsLst>
                    <a:gs pos="86408">
                      <a:schemeClr val="bg1"/>
                    </a:gs>
                    <a:gs pos="73786">
                      <a:schemeClr val="bg1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B99A61B-7B59-4DD0-808F-6AD4837B3A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98681" y="4300526"/>
              <a:ext cx="467861" cy="467861"/>
              <a:chOff x="7022263" y="4834081"/>
              <a:chExt cx="1002901" cy="100290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CE760A8-79F4-4E31-91F9-DDD48A893E0F}"/>
                  </a:ext>
                </a:extLst>
              </p:cNvPr>
              <p:cNvGrpSpPr/>
              <p:nvPr/>
            </p:nvGrpSpPr>
            <p:grpSpPr>
              <a:xfrm>
                <a:off x="7022263" y="4834081"/>
                <a:ext cx="1002901" cy="1002900"/>
                <a:chOff x="7123732" y="4194785"/>
                <a:chExt cx="1111695" cy="1111694"/>
              </a:xfrm>
            </p:grpSpPr>
            <p:sp useBgFill="1"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1A73ED9-9638-4A46-946D-44416052D9B7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C116DC0-063B-4817-856F-0A2BF8F9A232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d</a:t>
                  </a:r>
                </a:p>
              </p:txBody>
            </p:sp>
          </p:grpSp>
          <p:sp>
            <p:nvSpPr>
              <p:cNvPr id="52" name="speech_5" title="Icon of two overlapping chat bubbles">
                <a:extLst>
                  <a:ext uri="{FF2B5EF4-FFF2-40B4-BE49-F238E27FC236}">
                    <a16:creationId xmlns:a16="http://schemas.microsoft.com/office/drawing/2014/main" id="{CFF757EC-5940-49B3-A005-7A85472B6C4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11082" y="5194677"/>
                <a:ext cx="425262" cy="332509"/>
              </a:xfrm>
              <a:custGeom>
                <a:avLst/>
                <a:gdLst>
                  <a:gd name="T0" fmla="*/ 167 w 243"/>
                  <a:gd name="T1" fmla="*/ 56 h 190"/>
                  <a:gd name="T2" fmla="*/ 167 w 243"/>
                  <a:gd name="T3" fmla="*/ 114 h 190"/>
                  <a:gd name="T4" fmla="*/ 60 w 243"/>
                  <a:gd name="T5" fmla="*/ 114 h 190"/>
                  <a:gd name="T6" fmla="*/ 21 w 243"/>
                  <a:gd name="T7" fmla="*/ 155 h 190"/>
                  <a:gd name="T8" fmla="*/ 21 w 243"/>
                  <a:gd name="T9" fmla="*/ 114 h 190"/>
                  <a:gd name="T10" fmla="*/ 0 w 243"/>
                  <a:gd name="T11" fmla="*/ 114 h 190"/>
                  <a:gd name="T12" fmla="*/ 0 w 243"/>
                  <a:gd name="T13" fmla="*/ 0 h 190"/>
                  <a:gd name="T14" fmla="*/ 167 w 243"/>
                  <a:gd name="T15" fmla="*/ 0 h 190"/>
                  <a:gd name="T16" fmla="*/ 167 w 243"/>
                  <a:gd name="T17" fmla="*/ 56 h 190"/>
                  <a:gd name="T18" fmla="*/ 77 w 243"/>
                  <a:gd name="T19" fmla="*/ 114 h 190"/>
                  <a:gd name="T20" fmla="*/ 77 w 243"/>
                  <a:gd name="T21" fmla="*/ 150 h 190"/>
                  <a:gd name="T22" fmla="*/ 183 w 243"/>
                  <a:gd name="T23" fmla="*/ 150 h 190"/>
                  <a:gd name="T24" fmla="*/ 222 w 243"/>
                  <a:gd name="T25" fmla="*/ 190 h 190"/>
                  <a:gd name="T26" fmla="*/ 222 w 243"/>
                  <a:gd name="T27" fmla="*/ 150 h 190"/>
                  <a:gd name="T28" fmla="*/ 243 w 243"/>
                  <a:gd name="T29" fmla="*/ 150 h 190"/>
                  <a:gd name="T30" fmla="*/ 243 w 243"/>
                  <a:gd name="T31" fmla="*/ 36 h 190"/>
                  <a:gd name="T32" fmla="*/ 167 w 243"/>
                  <a:gd name="T33" fmla="*/ 3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3" h="190">
                    <a:moveTo>
                      <a:pt x="167" y="56"/>
                    </a:moveTo>
                    <a:lnTo>
                      <a:pt x="167" y="114"/>
                    </a:lnTo>
                    <a:lnTo>
                      <a:pt x="60" y="114"/>
                    </a:lnTo>
                    <a:lnTo>
                      <a:pt x="21" y="155"/>
                    </a:lnTo>
                    <a:lnTo>
                      <a:pt x="21" y="114"/>
                    </a:lnTo>
                    <a:lnTo>
                      <a:pt x="0" y="114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167" y="56"/>
                    </a:lnTo>
                    <a:moveTo>
                      <a:pt x="77" y="114"/>
                    </a:moveTo>
                    <a:lnTo>
                      <a:pt x="77" y="150"/>
                    </a:lnTo>
                    <a:lnTo>
                      <a:pt x="183" y="150"/>
                    </a:lnTo>
                    <a:lnTo>
                      <a:pt x="222" y="190"/>
                    </a:lnTo>
                    <a:lnTo>
                      <a:pt x="222" y="150"/>
                    </a:lnTo>
                    <a:lnTo>
                      <a:pt x="243" y="150"/>
                    </a:lnTo>
                    <a:lnTo>
                      <a:pt x="243" y="36"/>
                    </a:lnTo>
                    <a:lnTo>
                      <a:pt x="167" y="36"/>
                    </a:ln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02E4845-BF10-4D00-B11A-88FBB42EF1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48250" y="4300526"/>
              <a:ext cx="467861" cy="467861"/>
              <a:chOff x="7022263" y="1610134"/>
              <a:chExt cx="1002901" cy="100290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E7323E-44D0-4000-8258-E7ACA208878A}"/>
                  </a:ext>
                </a:extLst>
              </p:cNvPr>
              <p:cNvGrpSpPr/>
              <p:nvPr/>
            </p:nvGrpSpPr>
            <p:grpSpPr>
              <a:xfrm>
                <a:off x="7022263" y="1610134"/>
                <a:ext cx="1002901" cy="1002900"/>
                <a:chOff x="7123732" y="4194785"/>
                <a:chExt cx="1111695" cy="1111694"/>
              </a:xfrm>
            </p:grpSpPr>
            <p:sp useBgFill="1"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7CCBF180-BD73-4547-8F1A-BD4400257248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01FB7B90-CAE9-4227-B33C-619FC17E02C1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f</a:t>
                  </a:r>
                </a:p>
              </p:txBody>
            </p:sp>
          </p:grpSp>
          <p:sp>
            <p:nvSpPr>
              <p:cNvPr id="62" name="bag">
                <a:extLst>
                  <a:ext uri="{FF2B5EF4-FFF2-40B4-BE49-F238E27FC236}">
                    <a16:creationId xmlns:a16="http://schemas.microsoft.com/office/drawing/2014/main" id="{0C7B120A-687C-4825-B1A1-47AD7779775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66101" y="1915762"/>
                <a:ext cx="315225" cy="391644"/>
              </a:xfrm>
              <a:custGeom>
                <a:avLst/>
                <a:gdLst>
                  <a:gd name="T0" fmla="*/ 47 w 275"/>
                  <a:gd name="T1" fmla="*/ 91 h 340"/>
                  <a:gd name="T2" fmla="*/ 47 w 275"/>
                  <a:gd name="T3" fmla="*/ 57 h 340"/>
                  <a:gd name="T4" fmla="*/ 104 w 275"/>
                  <a:gd name="T5" fmla="*/ 0 h 340"/>
                  <a:gd name="T6" fmla="*/ 161 w 275"/>
                  <a:gd name="T7" fmla="*/ 57 h 340"/>
                  <a:gd name="T8" fmla="*/ 161 w 275"/>
                  <a:gd name="T9" fmla="*/ 91 h 340"/>
                  <a:gd name="T10" fmla="*/ 227 w 275"/>
                  <a:gd name="T11" fmla="*/ 91 h 340"/>
                  <a:gd name="T12" fmla="*/ 227 w 275"/>
                  <a:gd name="T13" fmla="*/ 57 h 340"/>
                  <a:gd name="T14" fmla="*/ 170 w 275"/>
                  <a:gd name="T15" fmla="*/ 0 h 340"/>
                  <a:gd name="T16" fmla="*/ 137 w 275"/>
                  <a:gd name="T17" fmla="*/ 11 h 340"/>
                  <a:gd name="T18" fmla="*/ 203 w 275"/>
                  <a:gd name="T19" fmla="*/ 91 h 340"/>
                  <a:gd name="T20" fmla="*/ 202 w 275"/>
                  <a:gd name="T21" fmla="*/ 303 h 340"/>
                  <a:gd name="T22" fmla="*/ 239 w 275"/>
                  <a:gd name="T23" fmla="*/ 340 h 340"/>
                  <a:gd name="T24" fmla="*/ 275 w 275"/>
                  <a:gd name="T25" fmla="*/ 303 h 340"/>
                  <a:gd name="T26" fmla="*/ 275 w 275"/>
                  <a:gd name="T27" fmla="*/ 91 h 340"/>
                  <a:gd name="T28" fmla="*/ 0 w 275"/>
                  <a:gd name="T29" fmla="*/ 91 h 340"/>
                  <a:gd name="T30" fmla="*/ 0 w 275"/>
                  <a:gd name="T31" fmla="*/ 303 h 340"/>
                  <a:gd name="T32" fmla="*/ 37 w 275"/>
                  <a:gd name="T33" fmla="*/ 340 h 340"/>
                  <a:gd name="T34" fmla="*/ 239 w 275"/>
                  <a:gd name="T35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5" h="340">
                    <a:moveTo>
                      <a:pt x="47" y="91"/>
                    </a:move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26"/>
                      <a:pt x="72" y="0"/>
                      <a:pt x="104" y="0"/>
                    </a:cubicBezTo>
                    <a:cubicBezTo>
                      <a:pt x="135" y="0"/>
                      <a:pt x="161" y="26"/>
                      <a:pt x="161" y="57"/>
                    </a:cubicBezTo>
                    <a:cubicBezTo>
                      <a:pt x="161" y="91"/>
                      <a:pt x="161" y="91"/>
                      <a:pt x="161" y="91"/>
                    </a:cubicBezTo>
                    <a:moveTo>
                      <a:pt x="227" y="91"/>
                    </a:moveTo>
                    <a:cubicBezTo>
                      <a:pt x="227" y="57"/>
                      <a:pt x="227" y="57"/>
                      <a:pt x="227" y="57"/>
                    </a:cubicBezTo>
                    <a:cubicBezTo>
                      <a:pt x="227" y="26"/>
                      <a:pt x="202" y="0"/>
                      <a:pt x="170" y="0"/>
                    </a:cubicBezTo>
                    <a:cubicBezTo>
                      <a:pt x="159" y="0"/>
                      <a:pt x="146" y="6"/>
                      <a:pt x="137" y="11"/>
                    </a:cubicBezTo>
                    <a:moveTo>
                      <a:pt x="203" y="91"/>
                    </a:moveTo>
                    <a:cubicBezTo>
                      <a:pt x="202" y="303"/>
                      <a:pt x="202" y="303"/>
                      <a:pt x="202" y="303"/>
                    </a:cubicBezTo>
                    <a:cubicBezTo>
                      <a:pt x="202" y="323"/>
                      <a:pt x="219" y="340"/>
                      <a:pt x="239" y="340"/>
                    </a:cubicBezTo>
                    <a:cubicBezTo>
                      <a:pt x="259" y="340"/>
                      <a:pt x="275" y="323"/>
                      <a:pt x="275" y="303"/>
                    </a:cubicBezTo>
                    <a:cubicBezTo>
                      <a:pt x="275" y="91"/>
                      <a:pt x="275" y="91"/>
                      <a:pt x="275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0" y="323"/>
                      <a:pt x="17" y="340"/>
                      <a:pt x="37" y="340"/>
                    </a:cubicBezTo>
                    <a:cubicBezTo>
                      <a:pt x="239" y="340"/>
                      <a:pt x="239" y="340"/>
                      <a:pt x="239" y="340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4C8556C-971B-4662-A436-0420FEC3C6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23465" y="4300526"/>
              <a:ext cx="467861" cy="467861"/>
              <a:chOff x="3432596" y="3328417"/>
              <a:chExt cx="828844" cy="82884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38B4E9A-989D-4F66-9928-9C8A570B6E7F}"/>
                  </a:ext>
                </a:extLst>
              </p:cNvPr>
              <p:cNvGrpSpPr/>
              <p:nvPr/>
            </p:nvGrpSpPr>
            <p:grpSpPr>
              <a:xfrm>
                <a:off x="3432596" y="3328417"/>
                <a:ext cx="828844" cy="828843"/>
                <a:chOff x="7123732" y="4194785"/>
                <a:chExt cx="1111695" cy="1111694"/>
              </a:xfrm>
            </p:grpSpPr>
            <p:sp useBgFill="1"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C32A3CC5-15A2-4A5E-ACAA-E2C88361F909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1C782700-3234-400B-9B27-4BDB44A169F4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b</a:t>
                  </a:r>
                </a:p>
              </p:txBody>
            </p:sp>
          </p:grpSp>
          <p:sp>
            <p:nvSpPr>
              <p:cNvPr id="68" name="Script_F03A" title="Icon of an unrolled document with writing on it">
                <a:extLst>
                  <a:ext uri="{FF2B5EF4-FFF2-40B4-BE49-F238E27FC236}">
                    <a16:creationId xmlns:a16="http://schemas.microsoft.com/office/drawing/2014/main" id="{91E86DE2-ADA2-41EA-9570-6AD6A0D13AF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679249" y="3574989"/>
                <a:ext cx="335540" cy="335700"/>
              </a:xfrm>
              <a:custGeom>
                <a:avLst/>
                <a:gdLst>
                  <a:gd name="T0" fmla="*/ 2638 w 3768"/>
                  <a:gd name="T1" fmla="*/ 3015 h 3768"/>
                  <a:gd name="T2" fmla="*/ 2371 w 3768"/>
                  <a:gd name="T3" fmla="*/ 3125 h 3768"/>
                  <a:gd name="T4" fmla="*/ 2261 w 3768"/>
                  <a:gd name="T5" fmla="*/ 3392 h 3768"/>
                  <a:gd name="T6" fmla="*/ 2371 w 3768"/>
                  <a:gd name="T7" fmla="*/ 3658 h 3768"/>
                  <a:gd name="T8" fmla="*/ 2638 w 3768"/>
                  <a:gd name="T9" fmla="*/ 3768 h 3768"/>
                  <a:gd name="T10" fmla="*/ 377 w 3768"/>
                  <a:gd name="T11" fmla="*/ 3768 h 3768"/>
                  <a:gd name="T12" fmla="*/ 110 w 3768"/>
                  <a:gd name="T13" fmla="*/ 3658 h 3768"/>
                  <a:gd name="T14" fmla="*/ 0 w 3768"/>
                  <a:gd name="T15" fmla="*/ 3392 h 3768"/>
                  <a:gd name="T16" fmla="*/ 110 w 3768"/>
                  <a:gd name="T17" fmla="*/ 3125 h 3768"/>
                  <a:gd name="T18" fmla="*/ 377 w 3768"/>
                  <a:gd name="T19" fmla="*/ 3015 h 3768"/>
                  <a:gd name="T20" fmla="*/ 2638 w 3768"/>
                  <a:gd name="T21" fmla="*/ 3015 h 3768"/>
                  <a:gd name="T22" fmla="*/ 3382 w 3768"/>
                  <a:gd name="T23" fmla="*/ 0 h 3768"/>
                  <a:gd name="T24" fmla="*/ 879 w 3768"/>
                  <a:gd name="T25" fmla="*/ 0 h 3768"/>
                  <a:gd name="T26" fmla="*/ 502 w 3768"/>
                  <a:gd name="T27" fmla="*/ 377 h 3768"/>
                  <a:gd name="T28" fmla="*/ 502 w 3768"/>
                  <a:gd name="T29" fmla="*/ 3015 h 3768"/>
                  <a:gd name="T30" fmla="*/ 3015 w 3768"/>
                  <a:gd name="T31" fmla="*/ 753 h 3768"/>
                  <a:gd name="T32" fmla="*/ 3392 w 3768"/>
                  <a:gd name="T33" fmla="*/ 753 h 3768"/>
                  <a:gd name="T34" fmla="*/ 3768 w 3768"/>
                  <a:gd name="T35" fmla="*/ 377 h 3768"/>
                  <a:gd name="T36" fmla="*/ 3392 w 3768"/>
                  <a:gd name="T37" fmla="*/ 0 h 3768"/>
                  <a:gd name="T38" fmla="*/ 3015 w 3768"/>
                  <a:gd name="T39" fmla="*/ 377 h 3768"/>
                  <a:gd name="T40" fmla="*/ 3015 w 3768"/>
                  <a:gd name="T41" fmla="*/ 2387 h 3768"/>
                  <a:gd name="T42" fmla="*/ 3015 w 3768"/>
                  <a:gd name="T43" fmla="*/ 2387 h 3768"/>
                  <a:gd name="T44" fmla="*/ 3015 w 3768"/>
                  <a:gd name="T45" fmla="*/ 3392 h 3768"/>
                  <a:gd name="T46" fmla="*/ 377 w 3768"/>
                  <a:gd name="T47" fmla="*/ 3768 h 3768"/>
                  <a:gd name="T48" fmla="*/ 2638 w 3768"/>
                  <a:gd name="T49" fmla="*/ 3768 h 3768"/>
                  <a:gd name="T50" fmla="*/ 3015 w 3768"/>
                  <a:gd name="T51" fmla="*/ 3392 h 3768"/>
                  <a:gd name="T52" fmla="*/ 879 w 3768"/>
                  <a:gd name="T53" fmla="*/ 753 h 3768"/>
                  <a:gd name="T54" fmla="*/ 2638 w 3768"/>
                  <a:gd name="T55" fmla="*/ 753 h 3768"/>
                  <a:gd name="T56" fmla="*/ 879 w 3768"/>
                  <a:gd name="T57" fmla="*/ 1256 h 3768"/>
                  <a:gd name="T58" fmla="*/ 2638 w 3768"/>
                  <a:gd name="T59" fmla="*/ 1256 h 3768"/>
                  <a:gd name="T60" fmla="*/ 879 w 3768"/>
                  <a:gd name="T61" fmla="*/ 1758 h 3768"/>
                  <a:gd name="T62" fmla="*/ 2638 w 3768"/>
                  <a:gd name="T63" fmla="*/ 1758 h 3768"/>
                  <a:gd name="T64" fmla="*/ 879 w 3768"/>
                  <a:gd name="T65" fmla="*/ 2261 h 3768"/>
                  <a:gd name="T66" fmla="*/ 2638 w 3768"/>
                  <a:gd name="T67" fmla="*/ 2261 h 3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68" h="3768">
                    <a:moveTo>
                      <a:pt x="2638" y="3015"/>
                    </a:moveTo>
                    <a:cubicBezTo>
                      <a:pt x="2534" y="3015"/>
                      <a:pt x="2439" y="3057"/>
                      <a:pt x="2371" y="3125"/>
                    </a:cubicBezTo>
                    <a:cubicBezTo>
                      <a:pt x="2303" y="3193"/>
                      <a:pt x="2261" y="3287"/>
                      <a:pt x="2261" y="3392"/>
                    </a:cubicBezTo>
                    <a:cubicBezTo>
                      <a:pt x="2261" y="3496"/>
                      <a:pt x="2303" y="3590"/>
                      <a:pt x="2371" y="3658"/>
                    </a:cubicBezTo>
                    <a:cubicBezTo>
                      <a:pt x="2439" y="3726"/>
                      <a:pt x="2534" y="3768"/>
                      <a:pt x="2638" y="3768"/>
                    </a:cubicBezTo>
                    <a:moveTo>
                      <a:pt x="377" y="3768"/>
                    </a:moveTo>
                    <a:cubicBezTo>
                      <a:pt x="272" y="3768"/>
                      <a:pt x="178" y="3726"/>
                      <a:pt x="110" y="3658"/>
                    </a:cubicBezTo>
                    <a:cubicBezTo>
                      <a:pt x="42" y="3590"/>
                      <a:pt x="0" y="3496"/>
                      <a:pt x="0" y="3392"/>
                    </a:cubicBezTo>
                    <a:cubicBezTo>
                      <a:pt x="0" y="3287"/>
                      <a:pt x="42" y="3193"/>
                      <a:pt x="110" y="3125"/>
                    </a:cubicBezTo>
                    <a:cubicBezTo>
                      <a:pt x="178" y="3057"/>
                      <a:pt x="272" y="3015"/>
                      <a:pt x="377" y="3015"/>
                    </a:cubicBezTo>
                    <a:cubicBezTo>
                      <a:pt x="2638" y="3015"/>
                      <a:pt x="2638" y="3015"/>
                      <a:pt x="2638" y="3015"/>
                    </a:cubicBezTo>
                    <a:moveTo>
                      <a:pt x="3382" y="0"/>
                    </a:moveTo>
                    <a:cubicBezTo>
                      <a:pt x="879" y="0"/>
                      <a:pt x="879" y="0"/>
                      <a:pt x="879" y="0"/>
                    </a:cubicBezTo>
                    <a:cubicBezTo>
                      <a:pt x="671" y="0"/>
                      <a:pt x="502" y="168"/>
                      <a:pt x="502" y="377"/>
                    </a:cubicBezTo>
                    <a:cubicBezTo>
                      <a:pt x="502" y="3015"/>
                      <a:pt x="502" y="3015"/>
                      <a:pt x="502" y="3015"/>
                    </a:cubicBezTo>
                    <a:moveTo>
                      <a:pt x="3015" y="753"/>
                    </a:moveTo>
                    <a:cubicBezTo>
                      <a:pt x="3392" y="753"/>
                      <a:pt x="3392" y="753"/>
                      <a:pt x="3392" y="753"/>
                    </a:cubicBezTo>
                    <a:cubicBezTo>
                      <a:pt x="3600" y="753"/>
                      <a:pt x="3768" y="585"/>
                      <a:pt x="3768" y="377"/>
                    </a:cubicBezTo>
                    <a:cubicBezTo>
                      <a:pt x="3768" y="168"/>
                      <a:pt x="3600" y="0"/>
                      <a:pt x="3392" y="0"/>
                    </a:cubicBezTo>
                    <a:cubicBezTo>
                      <a:pt x="3183" y="0"/>
                      <a:pt x="3015" y="168"/>
                      <a:pt x="3015" y="377"/>
                    </a:cubicBezTo>
                    <a:cubicBezTo>
                      <a:pt x="3015" y="2387"/>
                      <a:pt x="3015" y="2387"/>
                      <a:pt x="3015" y="2387"/>
                    </a:cubicBezTo>
                    <a:moveTo>
                      <a:pt x="3015" y="2387"/>
                    </a:moveTo>
                    <a:cubicBezTo>
                      <a:pt x="3015" y="3392"/>
                      <a:pt x="3015" y="3392"/>
                      <a:pt x="3015" y="3392"/>
                    </a:cubicBezTo>
                    <a:moveTo>
                      <a:pt x="377" y="3768"/>
                    </a:moveTo>
                    <a:cubicBezTo>
                      <a:pt x="2638" y="3768"/>
                      <a:pt x="2638" y="3768"/>
                      <a:pt x="2638" y="3768"/>
                    </a:cubicBezTo>
                    <a:cubicBezTo>
                      <a:pt x="2846" y="3768"/>
                      <a:pt x="3015" y="3600"/>
                      <a:pt x="3015" y="3392"/>
                    </a:cubicBezTo>
                    <a:moveTo>
                      <a:pt x="879" y="753"/>
                    </a:moveTo>
                    <a:cubicBezTo>
                      <a:pt x="2638" y="753"/>
                      <a:pt x="2638" y="753"/>
                      <a:pt x="2638" y="753"/>
                    </a:cubicBezTo>
                    <a:moveTo>
                      <a:pt x="879" y="1256"/>
                    </a:moveTo>
                    <a:cubicBezTo>
                      <a:pt x="2638" y="1256"/>
                      <a:pt x="2638" y="1256"/>
                      <a:pt x="2638" y="1256"/>
                    </a:cubicBezTo>
                    <a:moveTo>
                      <a:pt x="879" y="1758"/>
                    </a:moveTo>
                    <a:cubicBezTo>
                      <a:pt x="2638" y="1758"/>
                      <a:pt x="2638" y="1758"/>
                      <a:pt x="2638" y="1758"/>
                    </a:cubicBezTo>
                    <a:moveTo>
                      <a:pt x="879" y="2261"/>
                    </a:moveTo>
                    <a:cubicBezTo>
                      <a:pt x="2638" y="2261"/>
                      <a:pt x="2638" y="2261"/>
                      <a:pt x="2638" y="2261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2BA594E-5C19-4E9C-BFC2-917C4FCD3E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75891" y="4300526"/>
              <a:ext cx="467862" cy="467861"/>
              <a:chOff x="4166836" y="1719862"/>
              <a:chExt cx="1002902" cy="100290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F99FEF5-5175-48C1-A705-46CF77046FAF}"/>
                  </a:ext>
                </a:extLst>
              </p:cNvPr>
              <p:cNvSpPr/>
              <p:nvPr/>
            </p:nvSpPr>
            <p:spPr bwMode="auto">
              <a:xfrm>
                <a:off x="4166836" y="1719862"/>
                <a:ext cx="1002901" cy="10029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1FF882F-7307-4FF8-AE05-5E5E4376B6F3}"/>
                  </a:ext>
                </a:extLst>
              </p:cNvPr>
              <p:cNvGrpSpPr/>
              <p:nvPr/>
            </p:nvGrpSpPr>
            <p:grpSpPr>
              <a:xfrm>
                <a:off x="4166837" y="1719862"/>
                <a:ext cx="1002901" cy="1002900"/>
                <a:chOff x="4166837" y="1610134"/>
                <a:chExt cx="1002901" cy="10029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C8A464A1-E1AF-485C-B81A-F98923709E7D}"/>
                    </a:ext>
                  </a:extLst>
                </p:cNvPr>
                <p:cNvSpPr/>
                <p:nvPr/>
              </p:nvSpPr>
              <p:spPr bwMode="auto">
                <a:xfrm>
                  <a:off x="4166837" y="1610134"/>
                  <a:ext cx="1002901" cy="1002900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a</a:t>
                  </a:r>
                </a:p>
              </p:txBody>
            </p:sp>
            <p:sp>
              <p:nvSpPr>
                <p:cNvPr id="59" name="Touchscreen" title="Icon of a closed hand with one finger touching a screen">
                  <a:extLst>
                    <a:ext uri="{FF2B5EF4-FFF2-40B4-BE49-F238E27FC236}">
                      <a16:creationId xmlns:a16="http://schemas.microsoft.com/office/drawing/2014/main" id="{DDCDF93B-B580-49DF-9546-F20D3D007DCD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4461374" y="1941968"/>
                  <a:ext cx="413824" cy="388000"/>
                </a:xfrm>
                <a:custGeom>
                  <a:avLst/>
                  <a:gdLst>
                    <a:gd name="T0" fmla="*/ 1917 w 3772"/>
                    <a:gd name="T1" fmla="*/ 1791 h 3535"/>
                    <a:gd name="T2" fmla="*/ 1917 w 3772"/>
                    <a:gd name="T3" fmla="*/ 1985 h 3535"/>
                    <a:gd name="T4" fmla="*/ 1917 w 3772"/>
                    <a:gd name="T5" fmla="*/ 1123 h 3535"/>
                    <a:gd name="T6" fmla="*/ 1745 w 3772"/>
                    <a:gd name="T7" fmla="*/ 951 h 3535"/>
                    <a:gd name="T8" fmla="*/ 1573 w 3772"/>
                    <a:gd name="T9" fmla="*/ 1123 h 3535"/>
                    <a:gd name="T10" fmla="*/ 1573 w 3772"/>
                    <a:gd name="T11" fmla="*/ 1135 h 3535"/>
                    <a:gd name="T12" fmla="*/ 1573 w 3772"/>
                    <a:gd name="T13" fmla="*/ 2527 h 3535"/>
                    <a:gd name="T14" fmla="*/ 1469 w 3772"/>
                    <a:gd name="T15" fmla="*/ 2569 h 3535"/>
                    <a:gd name="T16" fmla="*/ 1282 w 3772"/>
                    <a:gd name="T17" fmla="*/ 2383 h 3535"/>
                    <a:gd name="T18" fmla="*/ 1023 w 3772"/>
                    <a:gd name="T19" fmla="*/ 2383 h 3535"/>
                    <a:gd name="T20" fmla="*/ 1023 w 3772"/>
                    <a:gd name="T21" fmla="*/ 2641 h 3535"/>
                    <a:gd name="T22" fmla="*/ 1659 w 3772"/>
                    <a:gd name="T23" fmla="*/ 3277 h 3535"/>
                    <a:gd name="T24" fmla="*/ 2262 w 3772"/>
                    <a:gd name="T25" fmla="*/ 3535 h 3535"/>
                    <a:gd name="T26" fmla="*/ 2951 w 3772"/>
                    <a:gd name="T27" fmla="*/ 2846 h 3535"/>
                    <a:gd name="T28" fmla="*/ 2951 w 3772"/>
                    <a:gd name="T29" fmla="*/ 2184 h 3535"/>
                    <a:gd name="T30" fmla="*/ 2820 w 3772"/>
                    <a:gd name="T31" fmla="*/ 2017 h 3535"/>
                    <a:gd name="T32" fmla="*/ 1917 w 3772"/>
                    <a:gd name="T33" fmla="*/ 1791 h 3535"/>
                    <a:gd name="T34" fmla="*/ 1917 w 3772"/>
                    <a:gd name="T35" fmla="*/ 1123 h 3535"/>
                    <a:gd name="T36" fmla="*/ 1917 w 3772"/>
                    <a:gd name="T37" fmla="*/ 1602 h 3535"/>
                    <a:gd name="T38" fmla="*/ 2254 w 3772"/>
                    <a:gd name="T39" fmla="*/ 1123 h 3535"/>
                    <a:gd name="T40" fmla="*/ 1744 w 3772"/>
                    <a:gd name="T41" fmla="*/ 614 h 3535"/>
                    <a:gd name="T42" fmla="*/ 1235 w 3772"/>
                    <a:gd name="T43" fmla="*/ 1123 h 3535"/>
                    <a:gd name="T44" fmla="*/ 1573 w 3772"/>
                    <a:gd name="T45" fmla="*/ 1603 h 3535"/>
                    <a:gd name="T46" fmla="*/ 2951 w 3772"/>
                    <a:gd name="T47" fmla="*/ 2672 h 3535"/>
                    <a:gd name="T48" fmla="*/ 3657 w 3772"/>
                    <a:gd name="T49" fmla="*/ 2672 h 3535"/>
                    <a:gd name="T50" fmla="*/ 3772 w 3772"/>
                    <a:gd name="T51" fmla="*/ 2557 h 3535"/>
                    <a:gd name="T52" fmla="*/ 3772 w 3772"/>
                    <a:gd name="T53" fmla="*/ 115 h 3535"/>
                    <a:gd name="T54" fmla="*/ 3657 w 3772"/>
                    <a:gd name="T55" fmla="*/ 0 h 3535"/>
                    <a:gd name="T56" fmla="*/ 115 w 3772"/>
                    <a:gd name="T57" fmla="*/ 0 h 3535"/>
                    <a:gd name="T58" fmla="*/ 0 w 3772"/>
                    <a:gd name="T59" fmla="*/ 115 h 3535"/>
                    <a:gd name="T60" fmla="*/ 0 w 3772"/>
                    <a:gd name="T61" fmla="*/ 2557 h 3535"/>
                    <a:gd name="T62" fmla="*/ 115 w 3772"/>
                    <a:gd name="T63" fmla="*/ 2672 h 3535"/>
                    <a:gd name="T64" fmla="*/ 1054 w 3772"/>
                    <a:gd name="T65" fmla="*/ 2672 h 3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772" h="3535">
                      <a:moveTo>
                        <a:pt x="1917" y="1791"/>
                      </a:moveTo>
                      <a:cubicBezTo>
                        <a:pt x="1917" y="1985"/>
                        <a:pt x="1917" y="1985"/>
                        <a:pt x="1917" y="1985"/>
                      </a:cubicBezTo>
                      <a:moveTo>
                        <a:pt x="1917" y="1123"/>
                      </a:moveTo>
                      <a:cubicBezTo>
                        <a:pt x="1917" y="1028"/>
                        <a:pt x="1840" y="951"/>
                        <a:pt x="1745" y="951"/>
                      </a:cubicBezTo>
                      <a:cubicBezTo>
                        <a:pt x="1650" y="951"/>
                        <a:pt x="1573" y="1028"/>
                        <a:pt x="1573" y="1123"/>
                      </a:cubicBezTo>
                      <a:cubicBezTo>
                        <a:pt x="1573" y="1123"/>
                        <a:pt x="1573" y="1127"/>
                        <a:pt x="1573" y="1135"/>
                      </a:cubicBezTo>
                      <a:cubicBezTo>
                        <a:pt x="1573" y="1252"/>
                        <a:pt x="1573" y="2194"/>
                        <a:pt x="1573" y="2527"/>
                      </a:cubicBezTo>
                      <a:cubicBezTo>
                        <a:pt x="1573" y="2581"/>
                        <a:pt x="1507" y="2608"/>
                        <a:pt x="1469" y="2569"/>
                      </a:cubicBezTo>
                      <a:cubicBezTo>
                        <a:pt x="1282" y="2383"/>
                        <a:pt x="1282" y="2383"/>
                        <a:pt x="1282" y="2383"/>
                      </a:cubicBezTo>
                      <a:cubicBezTo>
                        <a:pt x="1210" y="2311"/>
                        <a:pt x="1095" y="2311"/>
                        <a:pt x="1023" y="2383"/>
                      </a:cubicBezTo>
                      <a:cubicBezTo>
                        <a:pt x="952" y="2454"/>
                        <a:pt x="952" y="2570"/>
                        <a:pt x="1023" y="2641"/>
                      </a:cubicBezTo>
                      <a:cubicBezTo>
                        <a:pt x="1659" y="3277"/>
                        <a:pt x="1659" y="3277"/>
                        <a:pt x="1659" y="3277"/>
                      </a:cubicBezTo>
                      <a:cubicBezTo>
                        <a:pt x="1813" y="3436"/>
                        <a:pt x="2026" y="3535"/>
                        <a:pt x="2262" y="3535"/>
                      </a:cubicBezTo>
                      <a:cubicBezTo>
                        <a:pt x="2643" y="3535"/>
                        <a:pt x="2951" y="3227"/>
                        <a:pt x="2951" y="2846"/>
                      </a:cubicBezTo>
                      <a:cubicBezTo>
                        <a:pt x="2951" y="2184"/>
                        <a:pt x="2951" y="2184"/>
                        <a:pt x="2951" y="2184"/>
                      </a:cubicBezTo>
                      <a:cubicBezTo>
                        <a:pt x="2951" y="2105"/>
                        <a:pt x="2897" y="2036"/>
                        <a:pt x="2820" y="2017"/>
                      </a:cubicBezTo>
                      <a:cubicBezTo>
                        <a:pt x="1917" y="1791"/>
                        <a:pt x="1917" y="1791"/>
                        <a:pt x="1917" y="1791"/>
                      </a:cubicBezTo>
                      <a:lnTo>
                        <a:pt x="1917" y="1123"/>
                      </a:lnTo>
                      <a:close/>
                      <a:moveTo>
                        <a:pt x="1917" y="1602"/>
                      </a:moveTo>
                      <a:cubicBezTo>
                        <a:pt x="2114" y="1532"/>
                        <a:pt x="2254" y="1344"/>
                        <a:pt x="2254" y="1123"/>
                      </a:cubicBezTo>
                      <a:cubicBezTo>
                        <a:pt x="2254" y="842"/>
                        <a:pt x="2026" y="614"/>
                        <a:pt x="1744" y="614"/>
                      </a:cubicBezTo>
                      <a:cubicBezTo>
                        <a:pt x="1463" y="614"/>
                        <a:pt x="1235" y="842"/>
                        <a:pt x="1235" y="1123"/>
                      </a:cubicBezTo>
                      <a:cubicBezTo>
                        <a:pt x="1235" y="1344"/>
                        <a:pt x="1376" y="1532"/>
                        <a:pt x="1573" y="1603"/>
                      </a:cubicBezTo>
                      <a:moveTo>
                        <a:pt x="2951" y="2672"/>
                      </a:moveTo>
                      <a:cubicBezTo>
                        <a:pt x="3657" y="2672"/>
                        <a:pt x="3657" y="2672"/>
                        <a:pt x="3657" y="2672"/>
                      </a:cubicBezTo>
                      <a:cubicBezTo>
                        <a:pt x="3720" y="2672"/>
                        <a:pt x="3772" y="2621"/>
                        <a:pt x="3772" y="2557"/>
                      </a:cubicBezTo>
                      <a:cubicBezTo>
                        <a:pt x="3772" y="115"/>
                        <a:pt x="3772" y="115"/>
                        <a:pt x="3772" y="115"/>
                      </a:cubicBezTo>
                      <a:cubicBezTo>
                        <a:pt x="3772" y="51"/>
                        <a:pt x="3720" y="0"/>
                        <a:pt x="3657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51" y="0"/>
                        <a:pt x="0" y="51"/>
                        <a:pt x="0" y="115"/>
                      </a:cubicBezTo>
                      <a:cubicBezTo>
                        <a:pt x="0" y="2557"/>
                        <a:pt x="0" y="2557"/>
                        <a:pt x="0" y="2557"/>
                      </a:cubicBezTo>
                      <a:cubicBezTo>
                        <a:pt x="0" y="2621"/>
                        <a:pt x="51" y="2672"/>
                        <a:pt x="115" y="2672"/>
                      </a:cubicBezTo>
                      <a:cubicBezTo>
                        <a:pt x="1054" y="2672"/>
                        <a:pt x="1054" y="2672"/>
                        <a:pt x="1054" y="2672"/>
                      </a:cubicBezTo>
                    </a:path>
                  </a:pathLst>
                </a:custGeom>
                <a:noFill/>
                <a:ln w="952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noFill/>
                  </a:endParaRP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91EAA87-D32D-43D4-B0B8-A9DA2B3C86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00673" y="4300526"/>
              <a:ext cx="467861" cy="467861"/>
              <a:chOff x="8051292" y="3276971"/>
              <a:chExt cx="1002901" cy="1002900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051AC9D4-DDF8-40F7-BEEA-AB375551881C}"/>
                  </a:ext>
                </a:extLst>
              </p:cNvPr>
              <p:cNvGrpSpPr/>
              <p:nvPr/>
            </p:nvGrpSpPr>
            <p:grpSpPr>
              <a:xfrm>
                <a:off x="8051292" y="3276971"/>
                <a:ext cx="1002901" cy="1002900"/>
                <a:chOff x="7123732" y="4194785"/>
                <a:chExt cx="1111695" cy="1111694"/>
              </a:xfrm>
            </p:grpSpPr>
            <p:sp useBgFill="1"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9E283833-761A-454C-A348-458C832210C3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225E236D-7471-4F1A-BCBF-F988031CC174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e</a:t>
                  </a:r>
                </a:p>
              </p:txBody>
            </p:sp>
          </p:grpSp>
          <p:sp>
            <p:nvSpPr>
              <p:cNvPr id="95" name="megaphone" title="Icon of a megaphone">
                <a:extLst>
                  <a:ext uri="{FF2B5EF4-FFF2-40B4-BE49-F238E27FC236}">
                    <a16:creationId xmlns:a16="http://schemas.microsoft.com/office/drawing/2014/main" id="{01CD43FA-9615-417B-9441-B419ED84DEF4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347002" y="3651942"/>
                <a:ext cx="411480" cy="252958"/>
              </a:xfrm>
              <a:custGeom>
                <a:avLst/>
                <a:gdLst>
                  <a:gd name="T0" fmla="*/ 0 w 338"/>
                  <a:gd name="T1" fmla="*/ 60 h 205"/>
                  <a:gd name="T2" fmla="*/ 338 w 338"/>
                  <a:gd name="T3" fmla="*/ 0 h 205"/>
                  <a:gd name="T4" fmla="*/ 338 w 338"/>
                  <a:gd name="T5" fmla="*/ 186 h 205"/>
                  <a:gd name="T6" fmla="*/ 0 w 338"/>
                  <a:gd name="T7" fmla="*/ 126 h 205"/>
                  <a:gd name="T8" fmla="*/ 0 w 338"/>
                  <a:gd name="T9" fmla="*/ 60 h 205"/>
                  <a:gd name="T10" fmla="*/ 94 w 338"/>
                  <a:gd name="T11" fmla="*/ 143 h 205"/>
                  <a:gd name="T12" fmla="*/ 91 w 338"/>
                  <a:gd name="T13" fmla="*/ 160 h 205"/>
                  <a:gd name="T14" fmla="*/ 136 w 338"/>
                  <a:gd name="T15" fmla="*/ 205 h 205"/>
                  <a:gd name="T16" fmla="*/ 181 w 338"/>
                  <a:gd name="T17" fmla="*/ 158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8" h="205">
                    <a:moveTo>
                      <a:pt x="0" y="60"/>
                    </a:moveTo>
                    <a:cubicBezTo>
                      <a:pt x="338" y="0"/>
                      <a:pt x="338" y="0"/>
                      <a:pt x="338" y="0"/>
                    </a:cubicBezTo>
                    <a:cubicBezTo>
                      <a:pt x="338" y="186"/>
                      <a:pt x="338" y="186"/>
                      <a:pt x="338" y="186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0" y="60"/>
                    </a:lnTo>
                    <a:close/>
                    <a:moveTo>
                      <a:pt x="94" y="143"/>
                    </a:moveTo>
                    <a:cubicBezTo>
                      <a:pt x="92" y="148"/>
                      <a:pt x="91" y="154"/>
                      <a:pt x="91" y="160"/>
                    </a:cubicBezTo>
                    <a:cubicBezTo>
                      <a:pt x="91" y="185"/>
                      <a:pt x="111" y="205"/>
                      <a:pt x="136" y="205"/>
                    </a:cubicBezTo>
                    <a:cubicBezTo>
                      <a:pt x="161" y="205"/>
                      <a:pt x="181" y="183"/>
                      <a:pt x="181" y="158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8360060-D46E-4FC3-B7B9-7253B70962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25461" y="4300526"/>
              <a:ext cx="467861" cy="467861"/>
              <a:chOff x="4377522" y="4552222"/>
              <a:chExt cx="911727" cy="911727"/>
            </a:xfrm>
          </p:grpSpPr>
          <p:sp useBgFill="1">
            <p:nvSpPr>
              <p:cNvPr id="99" name="Oval 98">
                <a:extLst>
                  <a:ext uri="{FF2B5EF4-FFF2-40B4-BE49-F238E27FC236}">
                    <a16:creationId xmlns:a16="http://schemas.microsoft.com/office/drawing/2014/main" id="{B9E1D993-C1BA-455D-8BAE-C43D616A2AD2}"/>
                  </a:ext>
                </a:extLst>
              </p:cNvPr>
              <p:cNvSpPr/>
              <p:nvPr/>
            </p:nvSpPr>
            <p:spPr bwMode="auto">
              <a:xfrm>
                <a:off x="4377522" y="4552222"/>
                <a:ext cx="911727" cy="91172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9DE7007-0666-4754-A3C9-9DE4D8305654}"/>
                  </a:ext>
                </a:extLst>
              </p:cNvPr>
              <p:cNvGrpSpPr/>
              <p:nvPr/>
            </p:nvGrpSpPr>
            <p:grpSpPr>
              <a:xfrm>
                <a:off x="4377522" y="4552222"/>
                <a:ext cx="911727" cy="911727"/>
                <a:chOff x="4377522" y="4552222"/>
                <a:chExt cx="911727" cy="911727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AFD71848-BCA2-4268-AF74-742F5273AD6D}"/>
                    </a:ext>
                  </a:extLst>
                </p:cNvPr>
                <p:cNvSpPr/>
                <p:nvPr/>
              </p:nvSpPr>
              <p:spPr bwMode="auto">
                <a:xfrm>
                  <a:off x="4377522" y="4552222"/>
                  <a:ext cx="911727" cy="911727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c</a:t>
                  </a:r>
                </a:p>
              </p:txBody>
            </p:sp>
            <p:sp>
              <p:nvSpPr>
                <p:cNvPr id="102" name="graph_9" title="Icon of a line chart with connected circles at varying points">
                  <a:extLst>
                    <a:ext uri="{FF2B5EF4-FFF2-40B4-BE49-F238E27FC236}">
                      <a16:creationId xmlns:a16="http://schemas.microsoft.com/office/drawing/2014/main" id="{CA735A8B-F613-4069-8FCF-2B5DC235387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4659741" y="4796177"/>
                  <a:ext cx="405344" cy="365760"/>
                </a:xfrm>
                <a:custGeom>
                  <a:avLst/>
                  <a:gdLst>
                    <a:gd name="T0" fmla="*/ 352 w 352"/>
                    <a:gd name="T1" fmla="*/ 318 h 318"/>
                    <a:gd name="T2" fmla="*/ 0 w 352"/>
                    <a:gd name="T3" fmla="*/ 318 h 318"/>
                    <a:gd name="T4" fmla="*/ 0 w 352"/>
                    <a:gd name="T5" fmla="*/ 0 h 318"/>
                    <a:gd name="T6" fmla="*/ 266 w 352"/>
                    <a:gd name="T7" fmla="*/ 105 h 318"/>
                    <a:gd name="T8" fmla="*/ 286 w 352"/>
                    <a:gd name="T9" fmla="*/ 126 h 318"/>
                    <a:gd name="T10" fmla="*/ 307 w 352"/>
                    <a:gd name="T11" fmla="*/ 105 h 318"/>
                    <a:gd name="T12" fmla="*/ 286 w 352"/>
                    <a:gd name="T13" fmla="*/ 84 h 318"/>
                    <a:gd name="T14" fmla="*/ 266 w 352"/>
                    <a:gd name="T15" fmla="*/ 105 h 318"/>
                    <a:gd name="T16" fmla="*/ 57 w 352"/>
                    <a:gd name="T17" fmla="*/ 252 h 318"/>
                    <a:gd name="T18" fmla="*/ 100 w 352"/>
                    <a:gd name="T19" fmla="*/ 188 h 318"/>
                    <a:gd name="T20" fmla="*/ 200 w 352"/>
                    <a:gd name="T21" fmla="*/ 205 h 318"/>
                    <a:gd name="T22" fmla="*/ 134 w 352"/>
                    <a:gd name="T23" fmla="*/ 181 h 318"/>
                    <a:gd name="T24" fmla="*/ 236 w 352"/>
                    <a:gd name="T25" fmla="*/ 187 h 318"/>
                    <a:gd name="T26" fmla="*/ 276 w 352"/>
                    <a:gd name="T27" fmla="*/ 123 h 318"/>
                    <a:gd name="T28" fmla="*/ 200 w 352"/>
                    <a:gd name="T29" fmla="*/ 201 h 318"/>
                    <a:gd name="T30" fmla="*/ 221 w 352"/>
                    <a:gd name="T31" fmla="*/ 222 h 318"/>
                    <a:gd name="T32" fmla="*/ 241 w 352"/>
                    <a:gd name="T33" fmla="*/ 201 h 318"/>
                    <a:gd name="T34" fmla="*/ 221 w 352"/>
                    <a:gd name="T35" fmla="*/ 180 h 318"/>
                    <a:gd name="T36" fmla="*/ 200 w 352"/>
                    <a:gd name="T37" fmla="*/ 201 h 318"/>
                    <a:gd name="T38" fmla="*/ 200 w 352"/>
                    <a:gd name="T39" fmla="*/ 201 h 318"/>
                    <a:gd name="T40" fmla="*/ 94 w 352"/>
                    <a:gd name="T41" fmla="*/ 174 h 318"/>
                    <a:gd name="T42" fmla="*/ 115 w 352"/>
                    <a:gd name="T43" fmla="*/ 194 h 318"/>
                    <a:gd name="T44" fmla="*/ 136 w 352"/>
                    <a:gd name="T45" fmla="*/ 174 h 318"/>
                    <a:gd name="T46" fmla="*/ 115 w 352"/>
                    <a:gd name="T47" fmla="*/ 153 h 318"/>
                    <a:gd name="T48" fmla="*/ 94 w 352"/>
                    <a:gd name="T49" fmla="*/ 174 h 318"/>
                    <a:gd name="T50" fmla="*/ 94 w 352"/>
                    <a:gd name="T51" fmla="*/ 174 h 318"/>
                    <a:gd name="T52" fmla="*/ 25 w 352"/>
                    <a:gd name="T53" fmla="*/ 269 h 318"/>
                    <a:gd name="T54" fmla="*/ 46 w 352"/>
                    <a:gd name="T55" fmla="*/ 289 h 318"/>
                    <a:gd name="T56" fmla="*/ 66 w 352"/>
                    <a:gd name="T57" fmla="*/ 269 h 318"/>
                    <a:gd name="T58" fmla="*/ 46 w 352"/>
                    <a:gd name="T59" fmla="*/ 248 h 318"/>
                    <a:gd name="T60" fmla="*/ 25 w 352"/>
                    <a:gd name="T61" fmla="*/ 269 h 318"/>
                    <a:gd name="T62" fmla="*/ 25 w 352"/>
                    <a:gd name="T63" fmla="*/ 26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52" h="318">
                      <a:moveTo>
                        <a:pt x="352" y="318"/>
                      </a:moveTo>
                      <a:cubicBezTo>
                        <a:pt x="0" y="318"/>
                        <a:pt x="0" y="318"/>
                        <a:pt x="0" y="318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266" y="105"/>
                      </a:moveTo>
                      <a:cubicBezTo>
                        <a:pt x="266" y="116"/>
                        <a:pt x="275" y="126"/>
                        <a:pt x="286" y="126"/>
                      </a:cubicBezTo>
                      <a:cubicBezTo>
                        <a:pt x="298" y="126"/>
                        <a:pt x="307" y="116"/>
                        <a:pt x="307" y="105"/>
                      </a:cubicBezTo>
                      <a:cubicBezTo>
                        <a:pt x="307" y="93"/>
                        <a:pt x="298" y="84"/>
                        <a:pt x="286" y="84"/>
                      </a:cubicBezTo>
                      <a:cubicBezTo>
                        <a:pt x="275" y="84"/>
                        <a:pt x="266" y="93"/>
                        <a:pt x="266" y="105"/>
                      </a:cubicBezTo>
                      <a:close/>
                      <a:moveTo>
                        <a:pt x="57" y="252"/>
                      </a:moveTo>
                      <a:cubicBezTo>
                        <a:pt x="100" y="188"/>
                        <a:pt x="100" y="188"/>
                        <a:pt x="100" y="188"/>
                      </a:cubicBezTo>
                      <a:moveTo>
                        <a:pt x="200" y="205"/>
                      </a:moveTo>
                      <a:cubicBezTo>
                        <a:pt x="134" y="181"/>
                        <a:pt x="134" y="181"/>
                        <a:pt x="134" y="181"/>
                      </a:cubicBezTo>
                      <a:moveTo>
                        <a:pt x="236" y="187"/>
                      </a:moveTo>
                      <a:cubicBezTo>
                        <a:pt x="276" y="123"/>
                        <a:pt x="276" y="123"/>
                        <a:pt x="276" y="123"/>
                      </a:cubicBezTo>
                      <a:moveTo>
                        <a:pt x="200" y="201"/>
                      </a:moveTo>
                      <a:cubicBezTo>
                        <a:pt x="200" y="213"/>
                        <a:pt x="209" y="222"/>
                        <a:pt x="221" y="222"/>
                      </a:cubicBezTo>
                      <a:cubicBezTo>
                        <a:pt x="232" y="222"/>
                        <a:pt x="241" y="213"/>
                        <a:pt x="241" y="201"/>
                      </a:cubicBezTo>
                      <a:cubicBezTo>
                        <a:pt x="241" y="190"/>
                        <a:pt x="232" y="180"/>
                        <a:pt x="221" y="180"/>
                      </a:cubicBezTo>
                      <a:cubicBezTo>
                        <a:pt x="209" y="180"/>
                        <a:pt x="200" y="190"/>
                        <a:pt x="200" y="201"/>
                      </a:cubicBezTo>
                      <a:cubicBezTo>
                        <a:pt x="200" y="201"/>
                        <a:pt x="200" y="201"/>
                        <a:pt x="200" y="201"/>
                      </a:cubicBezTo>
                      <a:moveTo>
                        <a:pt x="94" y="174"/>
                      </a:moveTo>
                      <a:cubicBezTo>
                        <a:pt x="94" y="185"/>
                        <a:pt x="104" y="194"/>
                        <a:pt x="115" y="194"/>
                      </a:cubicBezTo>
                      <a:cubicBezTo>
                        <a:pt x="127" y="194"/>
                        <a:pt x="136" y="185"/>
                        <a:pt x="136" y="174"/>
                      </a:cubicBezTo>
                      <a:cubicBezTo>
                        <a:pt x="136" y="162"/>
                        <a:pt x="127" y="153"/>
                        <a:pt x="115" y="153"/>
                      </a:cubicBezTo>
                      <a:cubicBezTo>
                        <a:pt x="104" y="153"/>
                        <a:pt x="94" y="162"/>
                        <a:pt x="94" y="174"/>
                      </a:cubicBezTo>
                      <a:cubicBezTo>
                        <a:pt x="94" y="174"/>
                        <a:pt x="94" y="174"/>
                        <a:pt x="94" y="174"/>
                      </a:cubicBezTo>
                      <a:moveTo>
                        <a:pt x="25" y="269"/>
                      </a:moveTo>
                      <a:cubicBezTo>
                        <a:pt x="25" y="280"/>
                        <a:pt x="34" y="289"/>
                        <a:pt x="46" y="289"/>
                      </a:cubicBezTo>
                      <a:cubicBezTo>
                        <a:pt x="57" y="289"/>
                        <a:pt x="66" y="280"/>
                        <a:pt x="66" y="269"/>
                      </a:cubicBezTo>
                      <a:cubicBezTo>
                        <a:pt x="66" y="257"/>
                        <a:pt x="57" y="248"/>
                        <a:pt x="46" y="248"/>
                      </a:cubicBezTo>
                      <a:cubicBezTo>
                        <a:pt x="34" y="248"/>
                        <a:pt x="25" y="257"/>
                        <a:pt x="25" y="269"/>
                      </a:cubicBezTo>
                      <a:cubicBezTo>
                        <a:pt x="25" y="269"/>
                        <a:pt x="25" y="269"/>
                        <a:pt x="25" y="269"/>
                      </a:cubicBezTo>
                    </a:path>
                  </a:pathLst>
                </a:custGeom>
                <a:noFill/>
                <a:ln w="952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noFill/>
                  </a:endParaRPr>
                </a:p>
              </p:txBody>
            </p:sp>
          </p:grpSp>
        </p:grp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F8F1778-F183-4E43-94F2-1393A95159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39232" y="4158793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7CFF006-D876-40A2-A076-9C20C23946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98222" y="4745303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A752059-472A-4928-B3FE-965B7D43406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77573" y="4250937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5188D2C-C208-4981-8216-256DAEB2FE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7746" y="4208503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58F570D-0C1B-4542-A044-964F9A922A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86192" y="4544431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4ABC880D-3215-476D-A4E8-6039892321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51235" y="4738125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401360C-C1C1-4C43-A73F-40607E1624E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23078" y="4146655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970A7B9-7088-4553-9012-50925C639E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28258" y="4748067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B8C1EA8-73C4-45E3-9469-07ADC66930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68083" y="4155021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58C5BB7C-D43C-4F58-9243-DD07FF07C0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44543" y="4335037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19358BA-AF61-44C4-A78D-3647EE64EC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56552" y="4754483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D46F9D6-9C75-419F-8FA8-4114C34EC6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51949" y="4201476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4C83F9C-5ADC-43CC-8C4B-1F1A33648C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98576" y="4774996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79CB273-9338-4E5D-A0DE-9A2E33D9C4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531560" y="4174679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B88A0AA-6EB2-49C5-8782-3C136F4CBD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60806" y="4479099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4A72BE4-FAFC-4720-9E74-8634531D513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727" y="4738125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C8E5517-6FC2-4089-A7DA-267F5EDF08B8}"/>
                </a:ext>
              </a:extLst>
            </p:cNvPr>
            <p:cNvCxnSpPr>
              <a:cxnSpLocks/>
              <a:stCxn id="54" idx="1"/>
              <a:endCxn id="124" idx="5"/>
            </p:cNvCxnSpPr>
            <p:nvPr/>
          </p:nvCxnSpPr>
          <p:spPr>
            <a:xfrm flipH="1" flipV="1">
              <a:off x="7489238" y="4276176"/>
              <a:ext cx="177960" cy="9286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B374465-5CE2-4413-98E8-44CACEF97F8D}"/>
                </a:ext>
              </a:extLst>
            </p:cNvPr>
            <p:cNvCxnSpPr>
              <a:cxnSpLocks/>
              <a:stCxn id="125" idx="7"/>
              <a:endCxn id="124" idx="3"/>
            </p:cNvCxnSpPr>
            <p:nvPr/>
          </p:nvCxnSpPr>
          <p:spPr>
            <a:xfrm flipV="1">
              <a:off x="7313614" y="4276176"/>
              <a:ext cx="75256" cy="7071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B1647E9-C609-4FBA-BA15-C17CD218A782}"/>
                </a:ext>
              </a:extLst>
            </p:cNvPr>
            <p:cNvCxnSpPr>
              <a:cxnSpLocks/>
              <a:stCxn id="127" idx="3"/>
              <a:endCxn id="54" idx="7"/>
            </p:cNvCxnSpPr>
            <p:nvPr/>
          </p:nvCxnSpPr>
          <p:spPr>
            <a:xfrm flipH="1">
              <a:off x="7998025" y="4270547"/>
              <a:ext cx="165775" cy="9849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24D2DAF-7290-4F91-A422-E6FDD696C3DB}"/>
                </a:ext>
              </a:extLst>
            </p:cNvPr>
            <p:cNvCxnSpPr>
              <a:cxnSpLocks/>
              <a:stCxn id="131" idx="1"/>
              <a:endCxn id="54" idx="5"/>
            </p:cNvCxnSpPr>
            <p:nvPr/>
          </p:nvCxnSpPr>
          <p:spPr>
            <a:xfrm flipH="1" flipV="1">
              <a:off x="7998025" y="4699870"/>
              <a:ext cx="79489" cy="5904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1F798AC-9015-4DEC-BECB-38C1319C1766}"/>
                </a:ext>
              </a:extLst>
            </p:cNvPr>
            <p:cNvCxnSpPr>
              <a:cxnSpLocks/>
              <a:stCxn id="70" idx="3"/>
              <a:endCxn id="131" idx="6"/>
            </p:cNvCxnSpPr>
            <p:nvPr/>
          </p:nvCxnSpPr>
          <p:spPr>
            <a:xfrm flipH="1">
              <a:off x="8198669" y="4699870"/>
              <a:ext cx="193313" cy="10922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A724316-37C3-4AF7-AD69-01C962EAB744}"/>
                </a:ext>
              </a:extLst>
            </p:cNvPr>
            <p:cNvCxnSpPr>
              <a:cxnSpLocks/>
              <a:stCxn id="128" idx="1"/>
              <a:endCxn id="70" idx="5"/>
            </p:cNvCxnSpPr>
            <p:nvPr/>
          </p:nvCxnSpPr>
          <p:spPr>
            <a:xfrm flipH="1" flipV="1">
              <a:off x="8722809" y="4699870"/>
              <a:ext cx="87618" cy="8697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268FD92-4461-4A19-9330-34E722C7296B}"/>
                </a:ext>
              </a:extLst>
            </p:cNvPr>
            <p:cNvCxnSpPr>
              <a:cxnSpLocks/>
              <a:stCxn id="65" idx="7"/>
              <a:endCxn id="129" idx="3"/>
            </p:cNvCxnSpPr>
            <p:nvPr/>
          </p:nvCxnSpPr>
          <p:spPr>
            <a:xfrm flipV="1">
              <a:off x="9447594" y="4295834"/>
              <a:ext cx="104753" cy="7320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6B7C78A-0330-4B5B-8D01-1CB302DE63D2}"/>
                </a:ext>
              </a:extLst>
            </p:cNvPr>
            <p:cNvCxnSpPr>
              <a:cxnSpLocks/>
              <a:stCxn id="129" idx="5"/>
              <a:endCxn id="130" idx="1"/>
            </p:cNvCxnSpPr>
            <p:nvPr/>
          </p:nvCxnSpPr>
          <p:spPr>
            <a:xfrm>
              <a:off x="9652715" y="4295834"/>
              <a:ext cx="119942" cy="19511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1BD7657-1034-4E9D-88D0-B642FB0700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98576" y="4235715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B4072B6A-6A0C-4199-88F5-626696941247}"/>
                </a:ext>
              </a:extLst>
            </p:cNvPr>
            <p:cNvCxnSpPr>
              <a:cxnSpLocks/>
              <a:stCxn id="162" idx="3"/>
              <a:endCxn id="70" idx="7"/>
            </p:cNvCxnSpPr>
            <p:nvPr/>
          </p:nvCxnSpPr>
          <p:spPr>
            <a:xfrm flipH="1">
              <a:off x="8722809" y="4304786"/>
              <a:ext cx="87618" cy="6425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32CEF610-EC7B-4B84-8DE5-5F4A80965752}"/>
                </a:ext>
              </a:extLst>
            </p:cNvPr>
            <p:cNvCxnSpPr>
              <a:cxnSpLocks/>
              <a:stCxn id="54" idx="3"/>
              <a:endCxn id="123" idx="6"/>
            </p:cNvCxnSpPr>
            <p:nvPr/>
          </p:nvCxnSpPr>
          <p:spPr>
            <a:xfrm flipH="1">
              <a:off x="6770200" y="4699870"/>
              <a:ext cx="896998" cy="11916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0B4EB45-A8E8-464B-AD62-12BCB46F3337}"/>
                </a:ext>
              </a:extLst>
            </p:cNvPr>
            <p:cNvCxnSpPr>
              <a:cxnSpLocks/>
              <a:stCxn id="117" idx="3"/>
              <a:endCxn id="112" idx="6"/>
            </p:cNvCxnSpPr>
            <p:nvPr/>
          </p:nvCxnSpPr>
          <p:spPr>
            <a:xfrm flipH="1">
              <a:off x="4979144" y="4320008"/>
              <a:ext cx="710280" cy="46575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B6A68761-716C-4E7F-B6BD-DD014B181DF3}"/>
                </a:ext>
              </a:extLst>
            </p:cNvPr>
            <p:cNvCxnSpPr>
              <a:cxnSpLocks/>
              <a:stCxn id="112" idx="2"/>
              <a:endCxn id="101" idx="5"/>
            </p:cNvCxnSpPr>
            <p:nvPr/>
          </p:nvCxnSpPr>
          <p:spPr>
            <a:xfrm flipH="1" flipV="1">
              <a:off x="4524805" y="4699870"/>
              <a:ext cx="373417" cy="8589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BCC8F29-06C7-465E-AF0F-38B6FA78E111}"/>
                </a:ext>
              </a:extLst>
            </p:cNvPr>
            <p:cNvCxnSpPr>
              <a:cxnSpLocks/>
              <a:stCxn id="123" idx="1"/>
              <a:endCxn id="117" idx="5"/>
            </p:cNvCxnSpPr>
            <p:nvPr/>
          </p:nvCxnSpPr>
          <p:spPr>
            <a:xfrm flipH="1" flipV="1">
              <a:off x="5746644" y="4320008"/>
              <a:ext cx="902401" cy="44884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F58663D-C949-4381-A20A-47A0BCACABB3}"/>
                </a:ext>
              </a:extLst>
            </p:cNvPr>
            <p:cNvSpPr/>
            <p:nvPr/>
          </p:nvSpPr>
          <p:spPr>
            <a:xfrm>
              <a:off x="5250416" y="4375637"/>
              <a:ext cx="1691169" cy="276999"/>
            </a:xfrm>
            <a:prstGeom prst="rect">
              <a:avLst/>
            </a:prstGeom>
            <a:solidFill>
              <a:srgbClr val="E6E6E6"/>
            </a:solidFill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normalizeH="0" baseline="0" noProof="0" dirty="0">
                  <a:ln>
                    <a:noFill/>
                  </a:ln>
                  <a:gradFill>
                    <a:gsLst>
                      <a:gs pos="83895">
                        <a:schemeClr val="accent1"/>
                      </a:gs>
                      <a:gs pos="73786">
                        <a:schemeClr val="accent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One</a:t>
              </a:r>
              <a:r>
                <a:rPr lang="en-US" dirty="0">
                  <a:gradFill>
                    <a:gsLst>
                      <a:gs pos="83895">
                        <a:schemeClr val="accent1"/>
                      </a:gs>
                      <a:gs pos="73786">
                        <a:schemeClr val="accent1"/>
                      </a:gs>
                    </a:gsLst>
                    <a:lin ang="5400000" scaled="1"/>
                  </a:gradFill>
                  <a:latin typeface="+mj-lt"/>
                </a:rPr>
                <a:t> data model</a:t>
              </a:r>
              <a:endParaRPr kumimoji="0" lang="en-US" b="0" i="0" u="none" strike="noStrike" kern="1200" cap="none" normalizeH="0" baseline="0" noProof="0" dirty="0">
                <a:ln>
                  <a:noFill/>
                </a:ln>
                <a:gradFill>
                  <a:gsLst>
                    <a:gs pos="83895">
                      <a:schemeClr val="accent1"/>
                    </a:gs>
                    <a:gs pos="73786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AFB9155-B333-4B65-A374-64A2414AB492}"/>
                </a:ext>
              </a:extLst>
            </p:cNvPr>
            <p:cNvCxnSpPr>
              <a:cxnSpLocks/>
              <a:stCxn id="107" idx="3"/>
              <a:endCxn id="101" idx="7"/>
            </p:cNvCxnSpPr>
            <p:nvPr/>
          </p:nvCxnSpPr>
          <p:spPr>
            <a:xfrm flipH="1">
              <a:off x="4524805" y="4279948"/>
              <a:ext cx="135214" cy="8909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4AF69254-1F75-421C-8C05-106FABB686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29431" y="4788296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0D76D9F-E276-4715-A0AF-52908EF7A5A2}"/>
                </a:ext>
              </a:extLst>
            </p:cNvPr>
            <p:cNvCxnSpPr>
              <a:cxnSpLocks/>
              <a:stCxn id="123" idx="2"/>
              <a:endCxn id="204" idx="6"/>
            </p:cNvCxnSpPr>
            <p:nvPr/>
          </p:nvCxnSpPr>
          <p:spPr>
            <a:xfrm flipH="1">
              <a:off x="6410353" y="4819038"/>
              <a:ext cx="217905" cy="971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EC7382A1-506F-4603-8212-8E2CF579256C}"/>
                </a:ext>
              </a:extLst>
            </p:cNvPr>
            <p:cNvCxnSpPr>
              <a:cxnSpLocks/>
              <a:stCxn id="118" idx="3"/>
              <a:endCxn id="97" idx="7"/>
            </p:cNvCxnSpPr>
            <p:nvPr/>
          </p:nvCxnSpPr>
          <p:spPr>
            <a:xfrm flipH="1">
              <a:off x="3800017" y="4277574"/>
              <a:ext cx="89580" cy="9146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95FCA875-F904-4B41-A699-77D3E0FA8558}"/>
                </a:ext>
              </a:extLst>
            </p:cNvPr>
            <p:cNvCxnSpPr>
              <a:cxnSpLocks/>
              <a:stCxn id="97" idx="1"/>
              <a:endCxn id="121" idx="5"/>
            </p:cNvCxnSpPr>
            <p:nvPr/>
          </p:nvCxnSpPr>
          <p:spPr>
            <a:xfrm flipH="1" flipV="1">
              <a:off x="3344233" y="4267810"/>
              <a:ext cx="124957" cy="1012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33252FD-3386-47F4-AE70-D5D2EFD5E9FE}"/>
                </a:ext>
              </a:extLst>
            </p:cNvPr>
            <p:cNvCxnSpPr>
              <a:cxnSpLocks/>
              <a:stCxn id="120" idx="1"/>
              <a:endCxn id="58" idx="5"/>
            </p:cNvCxnSpPr>
            <p:nvPr/>
          </p:nvCxnSpPr>
          <p:spPr>
            <a:xfrm flipH="1" flipV="1">
              <a:off x="3075236" y="4699870"/>
              <a:ext cx="96786" cy="5904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5A03B786-32E7-4D44-89E9-B4C2F7ADA89B}"/>
                </a:ext>
              </a:extLst>
            </p:cNvPr>
            <p:cNvCxnSpPr>
              <a:cxnSpLocks/>
              <a:stCxn id="126" idx="7"/>
              <a:endCxn id="58" idx="3"/>
            </p:cNvCxnSpPr>
            <p:nvPr/>
          </p:nvCxnSpPr>
          <p:spPr>
            <a:xfrm flipV="1">
              <a:off x="2625623" y="4699870"/>
              <a:ext cx="118785" cy="6646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F9F71D97-B223-4F78-879E-5197CD21C744}"/>
                </a:ext>
              </a:extLst>
            </p:cNvPr>
            <p:cNvCxnSpPr>
              <a:cxnSpLocks/>
              <a:stCxn id="119" idx="5"/>
              <a:endCxn id="126" idx="1"/>
            </p:cNvCxnSpPr>
            <p:nvPr/>
          </p:nvCxnSpPr>
          <p:spPr>
            <a:xfrm>
              <a:off x="2455263" y="4613502"/>
              <a:ext cx="113140" cy="15283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binary" title="Icon of binary code, ones and zeros">
            <a:extLst>
              <a:ext uri="{FF2B5EF4-FFF2-40B4-BE49-F238E27FC236}">
                <a16:creationId xmlns:a16="http://schemas.microsoft.com/office/drawing/2014/main" id="{99057B24-58C1-4C6A-814C-66628B9597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96971" y="3359846"/>
            <a:ext cx="302281" cy="261019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0" name="binary" title="Icon of binary code, ones and zeros">
            <a:extLst>
              <a:ext uri="{FF2B5EF4-FFF2-40B4-BE49-F238E27FC236}">
                <a16:creationId xmlns:a16="http://schemas.microsoft.com/office/drawing/2014/main" id="{1AD100D5-588A-408E-89B9-C7F365DF51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44861" y="3359846"/>
            <a:ext cx="302281" cy="261019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5" name="binary" title="Icon of binary code, ones and zeros">
            <a:extLst>
              <a:ext uri="{FF2B5EF4-FFF2-40B4-BE49-F238E27FC236}">
                <a16:creationId xmlns:a16="http://schemas.microsoft.com/office/drawing/2014/main" id="{EFA96D51-B9C3-43C4-80EB-EAAB05F20A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02724" y="3359846"/>
            <a:ext cx="302281" cy="261019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DDCC8A-AD34-4B4A-995D-0E35B521ECDF}"/>
              </a:ext>
            </a:extLst>
          </p:cNvPr>
          <p:cNvSpPr/>
          <p:nvPr/>
        </p:nvSpPr>
        <p:spPr>
          <a:xfrm>
            <a:off x="4166786" y="696664"/>
            <a:ext cx="5828519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200" spc="50" dirty="0">
                <a:gradFill>
                  <a:gsLst>
                    <a:gs pos="73786">
                      <a:schemeClr val="tx1"/>
                    </a:gs>
                    <a:gs pos="48000">
                      <a:schemeClr val="tx1"/>
                    </a:gs>
                  </a:gsLst>
                  <a:lin ang="5400000" scaled="1"/>
                </a:gradFill>
                <a:latin typeface="Segoe UI Semibold"/>
              </a:rPr>
              <a:t>Open Data Initiative </a:t>
            </a:r>
            <a:r>
              <a:rPr lang="en-US" sz="3200" spc="50" dirty="0">
                <a:noFill/>
                <a:latin typeface="Segoe UI Semibold"/>
              </a:rPr>
              <a:t>Principles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61D86-2D11-4740-B013-94600B06F30F}"/>
              </a:ext>
            </a:extLst>
          </p:cNvPr>
          <p:cNvSpPr txBox="1"/>
          <p:nvPr/>
        </p:nvSpPr>
        <p:spPr>
          <a:xfrm>
            <a:off x="2854910" y="1446446"/>
            <a:ext cx="6482180" cy="2492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en-US" dirty="0">
                <a:gradFill>
                  <a:gsLst>
                    <a:gs pos="86408">
                      <a:schemeClr val="tx1"/>
                    </a:gs>
                    <a:gs pos="74757">
                      <a:schemeClr val="tx1"/>
                    </a:gs>
                  </a:gsLst>
                  <a:lin ang="5400000" scaled="1"/>
                </a:gradFill>
                <a:latin typeface="+mj-lt"/>
              </a:rPr>
              <a:t>Own, enrich, renew your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47C91D-4C90-4B3D-8F0E-1AF0BD036AE7}"/>
              </a:ext>
            </a:extLst>
          </p:cNvPr>
          <p:cNvSpPr/>
          <p:nvPr/>
        </p:nvSpPr>
        <p:spPr bwMode="auto">
          <a:xfrm>
            <a:off x="2191193" y="5071008"/>
            <a:ext cx="7822756" cy="1099204"/>
          </a:xfrm>
          <a:prstGeom prst="rect">
            <a:avLst/>
          </a:prstGeom>
          <a:solidFill>
            <a:schemeClr val="accent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gradFill>
                  <a:gsLst>
                    <a:gs pos="86408">
                      <a:schemeClr val="bg1"/>
                    </a:gs>
                    <a:gs pos="73786">
                      <a:schemeClr val="bg1"/>
                    </a:gs>
                  </a:gsLst>
                  <a:lin ang="5400000" scaled="1"/>
                </a:gradFill>
                <a:latin typeface="Segoe UI Semibold"/>
              </a:rPr>
              <a:t>Microsoft Azure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en-US" sz="1600" dirty="0">
                <a:gradFill>
                  <a:gsLst>
                    <a:gs pos="86408">
                      <a:schemeClr val="bg1"/>
                    </a:gs>
                    <a:gs pos="73786">
                      <a:schemeClr val="bg1"/>
                    </a:gs>
                  </a:gsLst>
                  <a:lin ang="5400000" scaled="1"/>
                </a:gradFill>
                <a:latin typeface="+mj-lt"/>
              </a:rPr>
              <a:t>Data and AI</a:t>
            </a:r>
          </a:p>
        </p:txBody>
      </p:sp>
      <p:sp>
        <p:nvSpPr>
          <p:cNvPr id="48" name="arrow_11" title="Icon of a circle made of two curved arrows">
            <a:extLst>
              <a:ext uri="{FF2B5EF4-FFF2-40B4-BE49-F238E27FC236}">
                <a16:creationId xmlns:a16="http://schemas.microsoft.com/office/drawing/2014/main" id="{1B827AE6-F120-4811-B3F8-2561296C0B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16583" y="3775992"/>
            <a:ext cx="263057" cy="274801"/>
          </a:xfrm>
          <a:custGeom>
            <a:avLst/>
            <a:gdLst>
              <a:gd name="T0" fmla="*/ 310 w 310"/>
              <a:gd name="T1" fmla="*/ 199 h 322"/>
              <a:gd name="T2" fmla="*/ 154 w 310"/>
              <a:gd name="T3" fmla="*/ 322 h 322"/>
              <a:gd name="T4" fmla="*/ 1 w 310"/>
              <a:gd name="T5" fmla="*/ 211 h 322"/>
              <a:gd name="T6" fmla="*/ 304 w 310"/>
              <a:gd name="T7" fmla="*/ 104 h 322"/>
              <a:gd name="T8" fmla="*/ 154 w 310"/>
              <a:gd name="T9" fmla="*/ 0 h 322"/>
              <a:gd name="T10" fmla="*/ 0 w 310"/>
              <a:gd name="T11" fmla="*/ 114 h 322"/>
              <a:gd name="T12" fmla="*/ 299 w 310"/>
              <a:gd name="T13" fmla="*/ 104 h 322"/>
              <a:gd name="T14" fmla="*/ 230 w 310"/>
              <a:gd name="T15" fmla="*/ 104 h 322"/>
              <a:gd name="T16" fmla="*/ 295 w 310"/>
              <a:gd name="T17" fmla="*/ 104 h 322"/>
              <a:gd name="T18" fmla="*/ 304 w 310"/>
              <a:gd name="T19" fmla="*/ 104 h 322"/>
              <a:gd name="T20" fmla="*/ 304 w 310"/>
              <a:gd name="T21" fmla="*/ 29 h 322"/>
              <a:gd name="T22" fmla="*/ 9 w 310"/>
              <a:gd name="T23" fmla="*/ 211 h 322"/>
              <a:gd name="T24" fmla="*/ 75 w 310"/>
              <a:gd name="T25" fmla="*/ 211 h 322"/>
              <a:gd name="T26" fmla="*/ 9 w 310"/>
              <a:gd name="T27" fmla="*/ 211 h 322"/>
              <a:gd name="T28" fmla="*/ 1 w 310"/>
              <a:gd name="T29" fmla="*/ 211 h 322"/>
              <a:gd name="T30" fmla="*/ 1 w 310"/>
              <a:gd name="T31" fmla="*/ 286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322">
                <a:moveTo>
                  <a:pt x="310" y="199"/>
                </a:moveTo>
                <a:cubicBezTo>
                  <a:pt x="293" y="270"/>
                  <a:pt x="229" y="322"/>
                  <a:pt x="154" y="322"/>
                </a:cubicBezTo>
                <a:cubicBezTo>
                  <a:pt x="83" y="322"/>
                  <a:pt x="22" y="275"/>
                  <a:pt x="1" y="211"/>
                </a:cubicBezTo>
                <a:moveTo>
                  <a:pt x="304" y="104"/>
                </a:moveTo>
                <a:cubicBezTo>
                  <a:pt x="281" y="43"/>
                  <a:pt x="223" y="0"/>
                  <a:pt x="154" y="0"/>
                </a:cubicBezTo>
                <a:cubicBezTo>
                  <a:pt x="82" y="0"/>
                  <a:pt x="20" y="48"/>
                  <a:pt x="0" y="114"/>
                </a:cubicBezTo>
                <a:moveTo>
                  <a:pt x="299" y="104"/>
                </a:moveTo>
                <a:cubicBezTo>
                  <a:pt x="230" y="104"/>
                  <a:pt x="230" y="104"/>
                  <a:pt x="230" y="104"/>
                </a:cubicBezTo>
                <a:moveTo>
                  <a:pt x="295" y="104"/>
                </a:moveTo>
                <a:cubicBezTo>
                  <a:pt x="304" y="104"/>
                  <a:pt x="304" y="104"/>
                  <a:pt x="304" y="104"/>
                </a:cubicBezTo>
                <a:cubicBezTo>
                  <a:pt x="304" y="29"/>
                  <a:pt x="304" y="29"/>
                  <a:pt x="304" y="29"/>
                </a:cubicBezTo>
                <a:moveTo>
                  <a:pt x="9" y="211"/>
                </a:moveTo>
                <a:cubicBezTo>
                  <a:pt x="75" y="211"/>
                  <a:pt x="75" y="211"/>
                  <a:pt x="75" y="211"/>
                </a:cubicBezTo>
                <a:moveTo>
                  <a:pt x="9" y="211"/>
                </a:moveTo>
                <a:cubicBezTo>
                  <a:pt x="1" y="211"/>
                  <a:pt x="1" y="211"/>
                  <a:pt x="1" y="211"/>
                </a:cubicBezTo>
                <a:cubicBezTo>
                  <a:pt x="1" y="286"/>
                  <a:pt x="1" y="286"/>
                  <a:pt x="1" y="2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49" name="arrow_11" title="Icon of a circle made of two curved arrows">
            <a:extLst>
              <a:ext uri="{FF2B5EF4-FFF2-40B4-BE49-F238E27FC236}">
                <a16:creationId xmlns:a16="http://schemas.microsoft.com/office/drawing/2014/main" id="{6B054CDE-4486-4901-989B-CF9FEE5175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64473" y="3775992"/>
            <a:ext cx="263057" cy="274801"/>
          </a:xfrm>
          <a:custGeom>
            <a:avLst/>
            <a:gdLst>
              <a:gd name="T0" fmla="*/ 310 w 310"/>
              <a:gd name="T1" fmla="*/ 199 h 322"/>
              <a:gd name="T2" fmla="*/ 154 w 310"/>
              <a:gd name="T3" fmla="*/ 322 h 322"/>
              <a:gd name="T4" fmla="*/ 1 w 310"/>
              <a:gd name="T5" fmla="*/ 211 h 322"/>
              <a:gd name="T6" fmla="*/ 304 w 310"/>
              <a:gd name="T7" fmla="*/ 104 h 322"/>
              <a:gd name="T8" fmla="*/ 154 w 310"/>
              <a:gd name="T9" fmla="*/ 0 h 322"/>
              <a:gd name="T10" fmla="*/ 0 w 310"/>
              <a:gd name="T11" fmla="*/ 114 h 322"/>
              <a:gd name="T12" fmla="*/ 299 w 310"/>
              <a:gd name="T13" fmla="*/ 104 h 322"/>
              <a:gd name="T14" fmla="*/ 230 w 310"/>
              <a:gd name="T15" fmla="*/ 104 h 322"/>
              <a:gd name="T16" fmla="*/ 295 w 310"/>
              <a:gd name="T17" fmla="*/ 104 h 322"/>
              <a:gd name="T18" fmla="*/ 304 w 310"/>
              <a:gd name="T19" fmla="*/ 104 h 322"/>
              <a:gd name="T20" fmla="*/ 304 w 310"/>
              <a:gd name="T21" fmla="*/ 29 h 322"/>
              <a:gd name="T22" fmla="*/ 9 w 310"/>
              <a:gd name="T23" fmla="*/ 211 h 322"/>
              <a:gd name="T24" fmla="*/ 75 w 310"/>
              <a:gd name="T25" fmla="*/ 211 h 322"/>
              <a:gd name="T26" fmla="*/ 9 w 310"/>
              <a:gd name="T27" fmla="*/ 211 h 322"/>
              <a:gd name="T28" fmla="*/ 1 w 310"/>
              <a:gd name="T29" fmla="*/ 211 h 322"/>
              <a:gd name="T30" fmla="*/ 1 w 310"/>
              <a:gd name="T31" fmla="*/ 286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322">
                <a:moveTo>
                  <a:pt x="310" y="199"/>
                </a:moveTo>
                <a:cubicBezTo>
                  <a:pt x="293" y="270"/>
                  <a:pt x="229" y="322"/>
                  <a:pt x="154" y="322"/>
                </a:cubicBezTo>
                <a:cubicBezTo>
                  <a:pt x="83" y="322"/>
                  <a:pt x="22" y="275"/>
                  <a:pt x="1" y="211"/>
                </a:cubicBezTo>
                <a:moveTo>
                  <a:pt x="304" y="104"/>
                </a:moveTo>
                <a:cubicBezTo>
                  <a:pt x="281" y="43"/>
                  <a:pt x="223" y="0"/>
                  <a:pt x="154" y="0"/>
                </a:cubicBezTo>
                <a:cubicBezTo>
                  <a:pt x="82" y="0"/>
                  <a:pt x="20" y="48"/>
                  <a:pt x="0" y="114"/>
                </a:cubicBezTo>
                <a:moveTo>
                  <a:pt x="299" y="104"/>
                </a:moveTo>
                <a:cubicBezTo>
                  <a:pt x="230" y="104"/>
                  <a:pt x="230" y="104"/>
                  <a:pt x="230" y="104"/>
                </a:cubicBezTo>
                <a:moveTo>
                  <a:pt x="295" y="104"/>
                </a:moveTo>
                <a:cubicBezTo>
                  <a:pt x="304" y="104"/>
                  <a:pt x="304" y="104"/>
                  <a:pt x="304" y="104"/>
                </a:cubicBezTo>
                <a:cubicBezTo>
                  <a:pt x="304" y="29"/>
                  <a:pt x="304" y="29"/>
                  <a:pt x="304" y="29"/>
                </a:cubicBezTo>
                <a:moveTo>
                  <a:pt x="9" y="211"/>
                </a:moveTo>
                <a:cubicBezTo>
                  <a:pt x="75" y="211"/>
                  <a:pt x="75" y="211"/>
                  <a:pt x="75" y="211"/>
                </a:cubicBezTo>
                <a:moveTo>
                  <a:pt x="9" y="211"/>
                </a:moveTo>
                <a:cubicBezTo>
                  <a:pt x="1" y="211"/>
                  <a:pt x="1" y="211"/>
                  <a:pt x="1" y="211"/>
                </a:cubicBezTo>
                <a:cubicBezTo>
                  <a:pt x="1" y="286"/>
                  <a:pt x="1" y="286"/>
                  <a:pt x="1" y="2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68" name="arrow_11" title="Icon of a circle made of two curved arrows">
            <a:extLst>
              <a:ext uri="{FF2B5EF4-FFF2-40B4-BE49-F238E27FC236}">
                <a16:creationId xmlns:a16="http://schemas.microsoft.com/office/drawing/2014/main" id="{2287B922-CF79-4C9C-903E-8E967498E4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12362" y="3775992"/>
            <a:ext cx="263057" cy="274801"/>
          </a:xfrm>
          <a:custGeom>
            <a:avLst/>
            <a:gdLst>
              <a:gd name="T0" fmla="*/ 310 w 310"/>
              <a:gd name="T1" fmla="*/ 199 h 322"/>
              <a:gd name="T2" fmla="*/ 154 w 310"/>
              <a:gd name="T3" fmla="*/ 322 h 322"/>
              <a:gd name="T4" fmla="*/ 1 w 310"/>
              <a:gd name="T5" fmla="*/ 211 h 322"/>
              <a:gd name="T6" fmla="*/ 304 w 310"/>
              <a:gd name="T7" fmla="*/ 104 h 322"/>
              <a:gd name="T8" fmla="*/ 154 w 310"/>
              <a:gd name="T9" fmla="*/ 0 h 322"/>
              <a:gd name="T10" fmla="*/ 0 w 310"/>
              <a:gd name="T11" fmla="*/ 114 h 322"/>
              <a:gd name="T12" fmla="*/ 299 w 310"/>
              <a:gd name="T13" fmla="*/ 104 h 322"/>
              <a:gd name="T14" fmla="*/ 230 w 310"/>
              <a:gd name="T15" fmla="*/ 104 h 322"/>
              <a:gd name="T16" fmla="*/ 295 w 310"/>
              <a:gd name="T17" fmla="*/ 104 h 322"/>
              <a:gd name="T18" fmla="*/ 304 w 310"/>
              <a:gd name="T19" fmla="*/ 104 h 322"/>
              <a:gd name="T20" fmla="*/ 304 w 310"/>
              <a:gd name="T21" fmla="*/ 29 h 322"/>
              <a:gd name="T22" fmla="*/ 9 w 310"/>
              <a:gd name="T23" fmla="*/ 211 h 322"/>
              <a:gd name="T24" fmla="*/ 75 w 310"/>
              <a:gd name="T25" fmla="*/ 211 h 322"/>
              <a:gd name="T26" fmla="*/ 9 w 310"/>
              <a:gd name="T27" fmla="*/ 211 h 322"/>
              <a:gd name="T28" fmla="*/ 1 w 310"/>
              <a:gd name="T29" fmla="*/ 211 h 322"/>
              <a:gd name="T30" fmla="*/ 1 w 310"/>
              <a:gd name="T31" fmla="*/ 286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322">
                <a:moveTo>
                  <a:pt x="310" y="199"/>
                </a:moveTo>
                <a:cubicBezTo>
                  <a:pt x="293" y="270"/>
                  <a:pt x="229" y="322"/>
                  <a:pt x="154" y="322"/>
                </a:cubicBezTo>
                <a:cubicBezTo>
                  <a:pt x="83" y="322"/>
                  <a:pt x="22" y="275"/>
                  <a:pt x="1" y="211"/>
                </a:cubicBezTo>
                <a:moveTo>
                  <a:pt x="304" y="104"/>
                </a:moveTo>
                <a:cubicBezTo>
                  <a:pt x="281" y="43"/>
                  <a:pt x="223" y="0"/>
                  <a:pt x="154" y="0"/>
                </a:cubicBezTo>
                <a:cubicBezTo>
                  <a:pt x="82" y="0"/>
                  <a:pt x="20" y="48"/>
                  <a:pt x="0" y="114"/>
                </a:cubicBezTo>
                <a:moveTo>
                  <a:pt x="299" y="104"/>
                </a:moveTo>
                <a:cubicBezTo>
                  <a:pt x="230" y="104"/>
                  <a:pt x="230" y="104"/>
                  <a:pt x="230" y="104"/>
                </a:cubicBezTo>
                <a:moveTo>
                  <a:pt x="295" y="104"/>
                </a:moveTo>
                <a:cubicBezTo>
                  <a:pt x="304" y="104"/>
                  <a:pt x="304" y="104"/>
                  <a:pt x="304" y="104"/>
                </a:cubicBezTo>
                <a:cubicBezTo>
                  <a:pt x="304" y="29"/>
                  <a:pt x="304" y="29"/>
                  <a:pt x="304" y="29"/>
                </a:cubicBezTo>
                <a:moveTo>
                  <a:pt x="9" y="211"/>
                </a:moveTo>
                <a:cubicBezTo>
                  <a:pt x="75" y="211"/>
                  <a:pt x="75" y="211"/>
                  <a:pt x="75" y="211"/>
                </a:cubicBezTo>
                <a:moveTo>
                  <a:pt x="9" y="211"/>
                </a:moveTo>
                <a:cubicBezTo>
                  <a:pt x="1" y="211"/>
                  <a:pt x="1" y="211"/>
                  <a:pt x="1" y="211"/>
                </a:cubicBezTo>
                <a:cubicBezTo>
                  <a:pt x="1" y="286"/>
                  <a:pt x="1" y="286"/>
                  <a:pt x="1" y="2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528FD-1099-42D2-8977-75C9C8F9183B}"/>
              </a:ext>
            </a:extLst>
          </p:cNvPr>
          <p:cNvSpPr/>
          <p:nvPr/>
        </p:nvSpPr>
        <p:spPr bwMode="auto">
          <a:xfrm>
            <a:off x="7477446" y="2132953"/>
            <a:ext cx="2532888" cy="1099204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gradFill>
                  <a:gsLst>
                    <a:gs pos="16505">
                      <a:schemeClr val="accent1"/>
                    </a:gs>
                    <a:gs pos="34951">
                      <a:schemeClr val="accent1"/>
                    </a:gs>
                  </a:gsLst>
                  <a:lin ang="5400000" scaled="1"/>
                </a:gradFill>
                <a:latin typeface="Segoe UI Semibold"/>
              </a:rPr>
              <a:t>SAP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SAP C/4HANA and </a:t>
            </a:r>
            <a:b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</a:b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SAP S/4HANA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C541E0-4320-4AF1-B0C0-5619B7806234}"/>
              </a:ext>
            </a:extLst>
          </p:cNvPr>
          <p:cNvSpPr/>
          <p:nvPr/>
        </p:nvSpPr>
        <p:spPr bwMode="auto">
          <a:xfrm>
            <a:off x="4829557" y="2132953"/>
            <a:ext cx="2532888" cy="1099204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gradFill>
                  <a:gsLst>
                    <a:gs pos="16505">
                      <a:schemeClr val="accent1"/>
                    </a:gs>
                    <a:gs pos="34951">
                      <a:schemeClr val="accent1"/>
                    </a:gs>
                  </a:gsLst>
                  <a:lin ang="5400000" scaled="1"/>
                </a:gradFill>
                <a:latin typeface="Segoe UI Semibold"/>
              </a:rPr>
              <a:t>Microsoft 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Dynamics 365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1E24F-62B0-4F81-B4D2-3A3A9242537C}"/>
              </a:ext>
            </a:extLst>
          </p:cNvPr>
          <p:cNvSpPr/>
          <p:nvPr/>
        </p:nvSpPr>
        <p:spPr bwMode="auto">
          <a:xfrm>
            <a:off x="2181667" y="2132953"/>
            <a:ext cx="2532888" cy="1099204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gradFill>
                  <a:gsLst>
                    <a:gs pos="16505">
                      <a:schemeClr val="accent1"/>
                    </a:gs>
                    <a:gs pos="34951">
                      <a:schemeClr val="accent1"/>
                    </a:gs>
                  </a:gsLst>
                  <a:lin ang="5400000" scaled="1"/>
                </a:gradFill>
                <a:latin typeface="Segoe UI Semibold"/>
              </a:rPr>
              <a:t>Adobe 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Customer </a:t>
            </a:r>
            <a:b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</a:b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Experience Platform</a:t>
            </a:r>
          </a:p>
        </p:txBody>
      </p:sp>
    </p:spTree>
    <p:extLst>
      <p:ext uri="{BB962C8B-B14F-4D97-AF65-F5344CB8AC3E}">
        <p14:creationId xmlns:p14="http://schemas.microsoft.com/office/powerpoint/2010/main" val="296511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07754 " pathEditMode="relative" rAng="0" ptsTypes="AA">
                                      <p:cBhvr>
                                        <p:cTn id="9" dur="6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2.5E-6 0.07755 " pathEditMode="relative" rAng="0" ptsTypes="AA">
                                      <p:cBhvr>
                                        <p:cTn id="14" dur="6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3.7037E-6 L 0 0.07755 " pathEditMode="relative" rAng="0" ptsTypes="AA">
                                      <p:cBhvr>
                                        <p:cTn id="19" dur="6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5E-6 -3.7037E-6 L 2.5E-6 0.07755 " pathEditMode="relative" rAng="0" ptsTypes="AA">
                                      <p:cBhvr>
                                        <p:cTn id="24" dur="6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4.44444E-6 L -8.33333E-7 -0.07708 " pathEditMode="relative" rAng="0" ptsTypes="AA">
                                      <p:cBhvr>
                                        <p:cTn id="29" dur="6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6 L -8.33333E-7 0.07754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3.7037E-6 L -2.5E-6 -0.07709 " pathEditMode="relative" rAng="0" ptsTypes="AA">
                                      <p:cBhvr>
                                        <p:cTn id="39" dur="6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3.7037E-6 L 0 -0.07709 " pathEditMode="relative" rAng="0" ptsTypes="AA">
                                      <p:cBhvr>
                                        <p:cTn id="44" dur="600" spd="-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3.7037E-6 L 1.25E-6 -0.07709 " pathEditMode="relative" rAng="0" ptsTypes="AA">
                                      <p:cBhvr>
                                        <p:cTn id="49" dur="6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ccel="10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ccel="10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10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2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110" grpId="0" animBg="1"/>
      <p:bldP spid="110" grpId="1" animBg="1"/>
      <p:bldP spid="115" grpId="0" animBg="1"/>
      <p:bldP spid="115" grpId="1" animBg="1"/>
      <p:bldP spid="4" grpId="0"/>
      <p:bldP spid="4" grpId="1"/>
      <p:bldP spid="13" grpId="0" animBg="1"/>
      <p:bldP spid="13" grpId="1" animBg="1"/>
      <p:bldP spid="48" grpId="0" animBg="1"/>
      <p:bldP spid="48" grpId="1" animBg="1"/>
      <p:bldP spid="49" grpId="0" animBg="1"/>
      <p:bldP spid="49" grpId="1" animBg="1"/>
      <p:bldP spid="268" grpId="0" animBg="1"/>
      <p:bldP spid="268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4908C790-447E-4B39-8743-80E22AE20224}"/>
              </a:ext>
            </a:extLst>
          </p:cNvPr>
          <p:cNvSpPr/>
          <p:nvPr/>
        </p:nvSpPr>
        <p:spPr bwMode="auto">
          <a:xfrm>
            <a:off x="8254686" y="2275148"/>
            <a:ext cx="1755648" cy="957009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>
              <a:gradFill>
                <a:gsLst>
                  <a:gs pos="16505">
                    <a:schemeClr val="accent1"/>
                  </a:gs>
                  <a:gs pos="34951">
                    <a:schemeClr val="accent1"/>
                  </a:gs>
                </a:gsLst>
                <a:lin ang="5400000" scaled="1"/>
              </a:gradFill>
              <a:latin typeface="Segoe UI Semibold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1C015C7-A484-4C78-B58A-CAC75D44EC78}"/>
              </a:ext>
            </a:extLst>
          </p:cNvPr>
          <p:cNvSpPr/>
          <p:nvPr/>
        </p:nvSpPr>
        <p:spPr bwMode="auto">
          <a:xfrm>
            <a:off x="8187036" y="2204050"/>
            <a:ext cx="1755648" cy="957009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>
              <a:gradFill>
                <a:gsLst>
                  <a:gs pos="16505">
                    <a:schemeClr val="accent1"/>
                  </a:gs>
                  <a:gs pos="34951">
                    <a:schemeClr val="accent1"/>
                  </a:gs>
                </a:gsLst>
                <a:lin ang="5400000" scaled="1"/>
              </a:gradFill>
              <a:latin typeface="Segoe UI Semibold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5BEF36D-7C91-4FAD-902F-AA127F9CA468}"/>
              </a:ext>
            </a:extLst>
          </p:cNvPr>
          <p:cNvSpPr/>
          <p:nvPr/>
        </p:nvSpPr>
        <p:spPr bwMode="auto">
          <a:xfrm>
            <a:off x="8119385" y="2132953"/>
            <a:ext cx="1755648" cy="957009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gradFill>
                  <a:gsLst>
                    <a:gs pos="16505">
                      <a:schemeClr val="accent1"/>
                    </a:gs>
                    <a:gs pos="34951">
                      <a:schemeClr val="accent1"/>
                    </a:gs>
                  </a:gsLst>
                  <a:lin ang="5400000" scaled="1"/>
                </a:gradFill>
                <a:latin typeface="Segoe UI Semibold"/>
              </a:rPr>
              <a:t>…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2595D92-0939-4FFF-B533-C2F043838201}"/>
              </a:ext>
            </a:extLst>
          </p:cNvPr>
          <p:cNvGrpSpPr/>
          <p:nvPr/>
        </p:nvGrpSpPr>
        <p:grpSpPr>
          <a:xfrm>
            <a:off x="8916014" y="3359846"/>
            <a:ext cx="302281" cy="690947"/>
            <a:chOff x="8602724" y="3218187"/>
            <a:chExt cx="302281" cy="690947"/>
          </a:xfrm>
        </p:grpSpPr>
        <p:sp>
          <p:nvSpPr>
            <p:cNvPr id="256" name="binary" title="Icon of binary code, ones and zeros">
              <a:extLst>
                <a:ext uri="{FF2B5EF4-FFF2-40B4-BE49-F238E27FC236}">
                  <a16:creationId xmlns:a16="http://schemas.microsoft.com/office/drawing/2014/main" id="{8338D8A1-0109-4058-B5D6-733CDB5BC39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02724" y="3218187"/>
              <a:ext cx="302281" cy="261019"/>
            </a:xfrm>
            <a:custGeom>
              <a:avLst/>
              <a:gdLst>
                <a:gd name="T0" fmla="*/ 0 w 245"/>
                <a:gd name="T1" fmla="*/ 48 h 212"/>
                <a:gd name="T2" fmla="*/ 92 w 245"/>
                <a:gd name="T3" fmla="*/ 48 h 212"/>
                <a:gd name="T4" fmla="*/ 183 w 245"/>
                <a:gd name="T5" fmla="*/ 48 h 212"/>
                <a:gd name="T6" fmla="*/ 62 w 245"/>
                <a:gd name="T7" fmla="*/ 15 h 212"/>
                <a:gd name="T8" fmla="*/ 46 w 245"/>
                <a:gd name="T9" fmla="*/ 0 h 212"/>
                <a:gd name="T10" fmla="*/ 30 w 245"/>
                <a:gd name="T11" fmla="*/ 33 h 212"/>
                <a:gd name="T12" fmla="*/ 46 w 245"/>
                <a:gd name="T13" fmla="*/ 49 h 212"/>
                <a:gd name="T14" fmla="*/ 153 w 245"/>
                <a:gd name="T15" fmla="*/ 33 h 212"/>
                <a:gd name="T16" fmla="*/ 137 w 245"/>
                <a:gd name="T17" fmla="*/ 0 h 212"/>
                <a:gd name="T18" fmla="*/ 122 w 245"/>
                <a:gd name="T19" fmla="*/ 15 h 212"/>
                <a:gd name="T20" fmla="*/ 137 w 245"/>
                <a:gd name="T21" fmla="*/ 49 h 212"/>
                <a:gd name="T22" fmla="*/ 153 w 245"/>
                <a:gd name="T23" fmla="*/ 33 h 212"/>
                <a:gd name="T24" fmla="*/ 245 w 245"/>
                <a:gd name="T25" fmla="*/ 15 h 212"/>
                <a:gd name="T26" fmla="*/ 229 w 245"/>
                <a:gd name="T27" fmla="*/ 0 h 212"/>
                <a:gd name="T28" fmla="*/ 213 w 245"/>
                <a:gd name="T29" fmla="*/ 33 h 212"/>
                <a:gd name="T30" fmla="*/ 229 w 245"/>
                <a:gd name="T31" fmla="*/ 49 h 212"/>
                <a:gd name="T32" fmla="*/ 0 w 245"/>
                <a:gd name="T33" fmla="*/ 163 h 212"/>
                <a:gd name="T34" fmla="*/ 92 w 245"/>
                <a:gd name="T35" fmla="*/ 163 h 212"/>
                <a:gd name="T36" fmla="*/ 183 w 245"/>
                <a:gd name="T37" fmla="*/ 163 h 212"/>
                <a:gd name="T38" fmla="*/ 62 w 245"/>
                <a:gd name="T39" fmla="*/ 196 h 212"/>
                <a:gd name="T40" fmla="*/ 46 w 245"/>
                <a:gd name="T41" fmla="*/ 163 h 212"/>
                <a:gd name="T42" fmla="*/ 30 w 245"/>
                <a:gd name="T43" fmla="*/ 179 h 212"/>
                <a:gd name="T44" fmla="*/ 46 w 245"/>
                <a:gd name="T45" fmla="*/ 212 h 212"/>
                <a:gd name="T46" fmla="*/ 62 w 245"/>
                <a:gd name="T47" fmla="*/ 196 h 212"/>
                <a:gd name="T48" fmla="*/ 153 w 245"/>
                <a:gd name="T49" fmla="*/ 179 h 212"/>
                <a:gd name="T50" fmla="*/ 137 w 245"/>
                <a:gd name="T51" fmla="*/ 163 h 212"/>
                <a:gd name="T52" fmla="*/ 122 w 245"/>
                <a:gd name="T53" fmla="*/ 196 h 212"/>
                <a:gd name="T54" fmla="*/ 137 w 245"/>
                <a:gd name="T55" fmla="*/ 212 h 212"/>
                <a:gd name="T56" fmla="*/ 245 w 245"/>
                <a:gd name="T57" fmla="*/ 196 h 212"/>
                <a:gd name="T58" fmla="*/ 229 w 245"/>
                <a:gd name="T59" fmla="*/ 163 h 212"/>
                <a:gd name="T60" fmla="*/ 213 w 245"/>
                <a:gd name="T61" fmla="*/ 179 h 212"/>
                <a:gd name="T62" fmla="*/ 229 w 245"/>
                <a:gd name="T63" fmla="*/ 212 h 212"/>
                <a:gd name="T64" fmla="*/ 245 w 245"/>
                <a:gd name="T65" fmla="*/ 196 h 212"/>
                <a:gd name="T66" fmla="*/ 62 w 245"/>
                <a:gd name="T67" fmla="*/ 131 h 212"/>
                <a:gd name="T68" fmla="*/ 153 w 245"/>
                <a:gd name="T69" fmla="*/ 131 h 212"/>
                <a:gd name="T70" fmla="*/ 32 w 245"/>
                <a:gd name="T71" fmla="*/ 98 h 212"/>
                <a:gd name="T72" fmla="*/ 16 w 245"/>
                <a:gd name="T73" fmla="*/ 83 h 212"/>
                <a:gd name="T74" fmla="*/ 0 w 245"/>
                <a:gd name="T75" fmla="*/ 116 h 212"/>
                <a:gd name="T76" fmla="*/ 16 w 245"/>
                <a:gd name="T77" fmla="*/ 132 h 212"/>
                <a:gd name="T78" fmla="*/ 123 w 245"/>
                <a:gd name="T79" fmla="*/ 116 h 212"/>
                <a:gd name="T80" fmla="*/ 107 w 245"/>
                <a:gd name="T81" fmla="*/ 83 h 212"/>
                <a:gd name="T82" fmla="*/ 92 w 245"/>
                <a:gd name="T83" fmla="*/ 98 h 212"/>
                <a:gd name="T84" fmla="*/ 107 w 245"/>
                <a:gd name="T85" fmla="*/ 132 h 212"/>
                <a:gd name="T86" fmla="*/ 123 w 245"/>
                <a:gd name="T87" fmla="*/ 116 h 212"/>
                <a:gd name="T88" fmla="*/ 215 w 245"/>
                <a:gd name="T89" fmla="*/ 98 h 212"/>
                <a:gd name="T90" fmla="*/ 199 w 245"/>
                <a:gd name="T91" fmla="*/ 83 h 212"/>
                <a:gd name="T92" fmla="*/ 183 w 245"/>
                <a:gd name="T93" fmla="*/ 116 h 212"/>
                <a:gd name="T94" fmla="*/ 199 w 245"/>
                <a:gd name="T95" fmla="*/ 132 h 212"/>
                <a:gd name="T96" fmla="*/ 245 w 245"/>
                <a:gd name="T97" fmla="*/ 8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5" h="212">
                  <a:moveTo>
                    <a:pt x="0" y="0"/>
                  </a:moveTo>
                  <a:cubicBezTo>
                    <a:pt x="0" y="48"/>
                    <a:pt x="0" y="48"/>
                    <a:pt x="0" y="48"/>
                  </a:cubicBezTo>
                  <a:moveTo>
                    <a:pt x="92" y="0"/>
                  </a:moveTo>
                  <a:cubicBezTo>
                    <a:pt x="92" y="48"/>
                    <a:pt x="92" y="48"/>
                    <a:pt x="92" y="48"/>
                  </a:cubicBezTo>
                  <a:moveTo>
                    <a:pt x="183" y="0"/>
                  </a:moveTo>
                  <a:cubicBezTo>
                    <a:pt x="183" y="48"/>
                    <a:pt x="183" y="48"/>
                    <a:pt x="183" y="48"/>
                  </a:cubicBezTo>
                  <a:moveTo>
                    <a:pt x="62" y="33"/>
                  </a:moveTo>
                  <a:cubicBezTo>
                    <a:pt x="62" y="15"/>
                    <a:pt x="62" y="15"/>
                    <a:pt x="62" y="15"/>
                  </a:cubicBezTo>
                  <a:cubicBezTo>
                    <a:pt x="62" y="7"/>
                    <a:pt x="55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7" y="0"/>
                    <a:pt x="30" y="7"/>
                    <a:pt x="30" y="15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41"/>
                    <a:pt x="37" y="49"/>
                    <a:pt x="46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55" y="49"/>
                    <a:pt x="62" y="41"/>
                    <a:pt x="62" y="33"/>
                  </a:cubicBezTo>
                  <a:close/>
                  <a:moveTo>
                    <a:pt x="153" y="33"/>
                  </a:moveTo>
                  <a:cubicBezTo>
                    <a:pt x="153" y="15"/>
                    <a:pt x="153" y="15"/>
                    <a:pt x="153" y="15"/>
                  </a:cubicBezTo>
                  <a:cubicBezTo>
                    <a:pt x="153" y="7"/>
                    <a:pt x="146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9" y="0"/>
                    <a:pt x="122" y="7"/>
                    <a:pt x="122" y="1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41"/>
                    <a:pt x="129" y="49"/>
                    <a:pt x="137" y="49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46" y="49"/>
                    <a:pt x="153" y="41"/>
                    <a:pt x="153" y="33"/>
                  </a:cubicBezTo>
                  <a:close/>
                  <a:moveTo>
                    <a:pt x="245" y="33"/>
                  </a:moveTo>
                  <a:cubicBezTo>
                    <a:pt x="245" y="15"/>
                    <a:pt x="245" y="15"/>
                    <a:pt x="245" y="15"/>
                  </a:cubicBezTo>
                  <a:cubicBezTo>
                    <a:pt x="245" y="7"/>
                    <a:pt x="237" y="0"/>
                    <a:pt x="229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0" y="0"/>
                    <a:pt x="213" y="7"/>
                    <a:pt x="213" y="15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213" y="41"/>
                    <a:pt x="220" y="49"/>
                    <a:pt x="229" y="49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37" y="49"/>
                    <a:pt x="245" y="41"/>
                    <a:pt x="245" y="33"/>
                  </a:cubicBezTo>
                  <a:close/>
                  <a:moveTo>
                    <a:pt x="0" y="163"/>
                  </a:moveTo>
                  <a:cubicBezTo>
                    <a:pt x="0" y="212"/>
                    <a:pt x="0" y="212"/>
                    <a:pt x="0" y="212"/>
                  </a:cubicBezTo>
                  <a:moveTo>
                    <a:pt x="92" y="163"/>
                  </a:moveTo>
                  <a:cubicBezTo>
                    <a:pt x="92" y="212"/>
                    <a:pt x="92" y="212"/>
                    <a:pt x="92" y="212"/>
                  </a:cubicBezTo>
                  <a:moveTo>
                    <a:pt x="183" y="163"/>
                  </a:moveTo>
                  <a:cubicBezTo>
                    <a:pt x="183" y="212"/>
                    <a:pt x="183" y="212"/>
                    <a:pt x="183" y="212"/>
                  </a:cubicBezTo>
                  <a:moveTo>
                    <a:pt x="62" y="196"/>
                  </a:moveTo>
                  <a:cubicBezTo>
                    <a:pt x="62" y="179"/>
                    <a:pt x="62" y="179"/>
                    <a:pt x="62" y="179"/>
                  </a:cubicBezTo>
                  <a:cubicBezTo>
                    <a:pt x="62" y="170"/>
                    <a:pt x="55" y="163"/>
                    <a:pt x="46" y="163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37" y="163"/>
                    <a:pt x="30" y="170"/>
                    <a:pt x="30" y="179"/>
                  </a:cubicBezTo>
                  <a:cubicBezTo>
                    <a:pt x="30" y="196"/>
                    <a:pt x="30" y="196"/>
                    <a:pt x="30" y="196"/>
                  </a:cubicBezTo>
                  <a:cubicBezTo>
                    <a:pt x="30" y="205"/>
                    <a:pt x="37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55" y="212"/>
                    <a:pt x="62" y="205"/>
                    <a:pt x="62" y="196"/>
                  </a:cubicBezTo>
                  <a:close/>
                  <a:moveTo>
                    <a:pt x="153" y="196"/>
                  </a:moveTo>
                  <a:cubicBezTo>
                    <a:pt x="153" y="179"/>
                    <a:pt x="153" y="179"/>
                    <a:pt x="153" y="179"/>
                  </a:cubicBezTo>
                  <a:cubicBezTo>
                    <a:pt x="153" y="170"/>
                    <a:pt x="146" y="163"/>
                    <a:pt x="137" y="163"/>
                  </a:cubicBezTo>
                  <a:cubicBezTo>
                    <a:pt x="137" y="163"/>
                    <a:pt x="137" y="163"/>
                    <a:pt x="137" y="163"/>
                  </a:cubicBezTo>
                  <a:cubicBezTo>
                    <a:pt x="129" y="163"/>
                    <a:pt x="122" y="170"/>
                    <a:pt x="122" y="179"/>
                  </a:cubicBezTo>
                  <a:cubicBezTo>
                    <a:pt x="122" y="196"/>
                    <a:pt x="122" y="196"/>
                    <a:pt x="122" y="196"/>
                  </a:cubicBezTo>
                  <a:cubicBezTo>
                    <a:pt x="122" y="205"/>
                    <a:pt x="129" y="212"/>
                    <a:pt x="137" y="212"/>
                  </a:cubicBezTo>
                  <a:cubicBezTo>
                    <a:pt x="137" y="212"/>
                    <a:pt x="137" y="212"/>
                    <a:pt x="137" y="212"/>
                  </a:cubicBezTo>
                  <a:cubicBezTo>
                    <a:pt x="146" y="212"/>
                    <a:pt x="153" y="205"/>
                    <a:pt x="153" y="196"/>
                  </a:cubicBezTo>
                  <a:close/>
                  <a:moveTo>
                    <a:pt x="245" y="196"/>
                  </a:moveTo>
                  <a:cubicBezTo>
                    <a:pt x="245" y="179"/>
                    <a:pt x="245" y="179"/>
                    <a:pt x="245" y="179"/>
                  </a:cubicBezTo>
                  <a:cubicBezTo>
                    <a:pt x="245" y="170"/>
                    <a:pt x="237" y="163"/>
                    <a:pt x="229" y="163"/>
                  </a:cubicBezTo>
                  <a:cubicBezTo>
                    <a:pt x="229" y="163"/>
                    <a:pt x="229" y="163"/>
                    <a:pt x="229" y="163"/>
                  </a:cubicBezTo>
                  <a:cubicBezTo>
                    <a:pt x="220" y="163"/>
                    <a:pt x="213" y="170"/>
                    <a:pt x="213" y="179"/>
                  </a:cubicBezTo>
                  <a:cubicBezTo>
                    <a:pt x="213" y="196"/>
                    <a:pt x="213" y="196"/>
                    <a:pt x="213" y="196"/>
                  </a:cubicBezTo>
                  <a:cubicBezTo>
                    <a:pt x="213" y="205"/>
                    <a:pt x="220" y="212"/>
                    <a:pt x="229" y="212"/>
                  </a:cubicBezTo>
                  <a:cubicBezTo>
                    <a:pt x="229" y="212"/>
                    <a:pt x="229" y="212"/>
                    <a:pt x="229" y="212"/>
                  </a:cubicBezTo>
                  <a:cubicBezTo>
                    <a:pt x="237" y="212"/>
                    <a:pt x="245" y="205"/>
                    <a:pt x="245" y="196"/>
                  </a:cubicBezTo>
                  <a:close/>
                  <a:moveTo>
                    <a:pt x="62" y="83"/>
                  </a:moveTo>
                  <a:cubicBezTo>
                    <a:pt x="62" y="131"/>
                    <a:pt x="62" y="131"/>
                    <a:pt x="62" y="131"/>
                  </a:cubicBezTo>
                  <a:moveTo>
                    <a:pt x="153" y="83"/>
                  </a:moveTo>
                  <a:cubicBezTo>
                    <a:pt x="153" y="131"/>
                    <a:pt x="153" y="131"/>
                    <a:pt x="153" y="131"/>
                  </a:cubicBezTo>
                  <a:moveTo>
                    <a:pt x="32" y="116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32" y="90"/>
                    <a:pt x="25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7" y="83"/>
                    <a:pt x="0" y="90"/>
                    <a:pt x="0" y="9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4"/>
                    <a:pt x="7" y="132"/>
                    <a:pt x="16" y="132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25" y="132"/>
                    <a:pt x="32" y="124"/>
                    <a:pt x="32" y="116"/>
                  </a:cubicBezTo>
                  <a:close/>
                  <a:moveTo>
                    <a:pt x="123" y="116"/>
                  </a:moveTo>
                  <a:cubicBezTo>
                    <a:pt x="123" y="98"/>
                    <a:pt x="123" y="98"/>
                    <a:pt x="123" y="98"/>
                  </a:cubicBezTo>
                  <a:cubicBezTo>
                    <a:pt x="123" y="90"/>
                    <a:pt x="116" y="83"/>
                    <a:pt x="107" y="83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99" y="83"/>
                    <a:pt x="92" y="90"/>
                    <a:pt x="92" y="98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24"/>
                    <a:pt x="99" y="132"/>
                    <a:pt x="107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16" y="132"/>
                    <a:pt x="123" y="124"/>
                    <a:pt x="123" y="116"/>
                  </a:cubicBezTo>
                  <a:close/>
                  <a:moveTo>
                    <a:pt x="215" y="116"/>
                  </a:moveTo>
                  <a:cubicBezTo>
                    <a:pt x="215" y="98"/>
                    <a:pt x="215" y="98"/>
                    <a:pt x="215" y="98"/>
                  </a:cubicBezTo>
                  <a:cubicBezTo>
                    <a:pt x="215" y="90"/>
                    <a:pt x="207" y="83"/>
                    <a:pt x="199" y="83"/>
                  </a:cubicBezTo>
                  <a:cubicBezTo>
                    <a:pt x="199" y="83"/>
                    <a:pt x="199" y="83"/>
                    <a:pt x="199" y="83"/>
                  </a:cubicBezTo>
                  <a:cubicBezTo>
                    <a:pt x="190" y="83"/>
                    <a:pt x="183" y="90"/>
                    <a:pt x="183" y="9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3" y="124"/>
                    <a:pt x="190" y="132"/>
                    <a:pt x="199" y="132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7" y="132"/>
                    <a:pt x="215" y="124"/>
                    <a:pt x="215" y="116"/>
                  </a:cubicBezTo>
                  <a:close/>
                  <a:moveTo>
                    <a:pt x="245" y="83"/>
                  </a:moveTo>
                  <a:cubicBezTo>
                    <a:pt x="245" y="131"/>
                    <a:pt x="245" y="131"/>
                    <a:pt x="245" y="13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arrow_11" title="Icon of a circle made of two curved arrows">
              <a:extLst>
                <a:ext uri="{FF2B5EF4-FFF2-40B4-BE49-F238E27FC236}">
                  <a16:creationId xmlns:a16="http://schemas.microsoft.com/office/drawing/2014/main" id="{D2293AAC-D1F5-45A4-A647-9F62882CEAE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12362" y="3634333"/>
              <a:ext cx="263057" cy="274801"/>
            </a:xfrm>
            <a:custGeom>
              <a:avLst/>
              <a:gdLst>
                <a:gd name="T0" fmla="*/ 310 w 310"/>
                <a:gd name="T1" fmla="*/ 199 h 322"/>
                <a:gd name="T2" fmla="*/ 154 w 310"/>
                <a:gd name="T3" fmla="*/ 322 h 322"/>
                <a:gd name="T4" fmla="*/ 1 w 310"/>
                <a:gd name="T5" fmla="*/ 211 h 322"/>
                <a:gd name="T6" fmla="*/ 304 w 310"/>
                <a:gd name="T7" fmla="*/ 104 h 322"/>
                <a:gd name="T8" fmla="*/ 154 w 310"/>
                <a:gd name="T9" fmla="*/ 0 h 322"/>
                <a:gd name="T10" fmla="*/ 0 w 310"/>
                <a:gd name="T11" fmla="*/ 114 h 322"/>
                <a:gd name="T12" fmla="*/ 299 w 310"/>
                <a:gd name="T13" fmla="*/ 104 h 322"/>
                <a:gd name="T14" fmla="*/ 230 w 310"/>
                <a:gd name="T15" fmla="*/ 104 h 322"/>
                <a:gd name="T16" fmla="*/ 295 w 310"/>
                <a:gd name="T17" fmla="*/ 104 h 322"/>
                <a:gd name="T18" fmla="*/ 304 w 310"/>
                <a:gd name="T19" fmla="*/ 104 h 322"/>
                <a:gd name="T20" fmla="*/ 304 w 310"/>
                <a:gd name="T21" fmla="*/ 29 h 322"/>
                <a:gd name="T22" fmla="*/ 9 w 310"/>
                <a:gd name="T23" fmla="*/ 211 h 322"/>
                <a:gd name="T24" fmla="*/ 75 w 310"/>
                <a:gd name="T25" fmla="*/ 211 h 322"/>
                <a:gd name="T26" fmla="*/ 9 w 310"/>
                <a:gd name="T27" fmla="*/ 211 h 322"/>
                <a:gd name="T28" fmla="*/ 1 w 310"/>
                <a:gd name="T29" fmla="*/ 211 h 322"/>
                <a:gd name="T30" fmla="*/ 1 w 310"/>
                <a:gd name="T31" fmla="*/ 28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" h="322">
                  <a:moveTo>
                    <a:pt x="310" y="199"/>
                  </a:moveTo>
                  <a:cubicBezTo>
                    <a:pt x="293" y="270"/>
                    <a:pt x="229" y="322"/>
                    <a:pt x="154" y="322"/>
                  </a:cubicBezTo>
                  <a:cubicBezTo>
                    <a:pt x="83" y="322"/>
                    <a:pt x="22" y="275"/>
                    <a:pt x="1" y="211"/>
                  </a:cubicBezTo>
                  <a:moveTo>
                    <a:pt x="304" y="104"/>
                  </a:moveTo>
                  <a:cubicBezTo>
                    <a:pt x="281" y="43"/>
                    <a:pt x="223" y="0"/>
                    <a:pt x="154" y="0"/>
                  </a:cubicBezTo>
                  <a:cubicBezTo>
                    <a:pt x="82" y="0"/>
                    <a:pt x="20" y="48"/>
                    <a:pt x="0" y="114"/>
                  </a:cubicBezTo>
                  <a:moveTo>
                    <a:pt x="299" y="104"/>
                  </a:moveTo>
                  <a:cubicBezTo>
                    <a:pt x="230" y="104"/>
                    <a:pt x="230" y="104"/>
                    <a:pt x="230" y="104"/>
                  </a:cubicBezTo>
                  <a:moveTo>
                    <a:pt x="295" y="104"/>
                  </a:moveTo>
                  <a:cubicBezTo>
                    <a:pt x="304" y="104"/>
                    <a:pt x="304" y="104"/>
                    <a:pt x="304" y="104"/>
                  </a:cubicBezTo>
                  <a:cubicBezTo>
                    <a:pt x="304" y="29"/>
                    <a:pt x="304" y="29"/>
                    <a:pt x="304" y="29"/>
                  </a:cubicBezTo>
                  <a:moveTo>
                    <a:pt x="9" y="211"/>
                  </a:moveTo>
                  <a:cubicBezTo>
                    <a:pt x="75" y="211"/>
                    <a:pt x="75" y="211"/>
                    <a:pt x="75" y="211"/>
                  </a:cubicBezTo>
                  <a:moveTo>
                    <a:pt x="9" y="211"/>
                  </a:moveTo>
                  <a:cubicBezTo>
                    <a:pt x="1" y="211"/>
                    <a:pt x="1" y="211"/>
                    <a:pt x="1" y="211"/>
                  </a:cubicBezTo>
                  <a:cubicBezTo>
                    <a:pt x="1" y="286"/>
                    <a:pt x="1" y="286"/>
                    <a:pt x="1" y="286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258" name="Rectangle 257">
            <a:extLst>
              <a:ext uri="{FF2B5EF4-FFF2-40B4-BE49-F238E27FC236}">
                <a16:creationId xmlns:a16="http://schemas.microsoft.com/office/drawing/2014/main" id="{B5F465AF-6724-4BFE-A001-8E5058083003}"/>
              </a:ext>
            </a:extLst>
          </p:cNvPr>
          <p:cNvSpPr/>
          <p:nvPr/>
        </p:nvSpPr>
        <p:spPr>
          <a:xfrm>
            <a:off x="3418985" y="696664"/>
            <a:ext cx="5828519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200" spc="50" dirty="0">
                <a:gradFill>
                  <a:gsLst>
                    <a:gs pos="73786">
                      <a:schemeClr val="tx1"/>
                    </a:gs>
                    <a:gs pos="48000">
                      <a:schemeClr val="tx1"/>
                    </a:gs>
                  </a:gsLst>
                  <a:lin ang="5400000" scaled="1"/>
                </a:gradFill>
                <a:latin typeface="Segoe UI Semibold"/>
              </a:rPr>
              <a:t>Open Data Initiative </a:t>
            </a:r>
            <a:r>
              <a:rPr lang="en-US" sz="3200" spc="50" dirty="0">
                <a:noFill/>
                <a:latin typeface="Segoe UI Semibold"/>
              </a:rPr>
              <a:t>Principles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47C91D-4C90-4B3D-8F0E-1AF0BD036AE7}"/>
              </a:ext>
            </a:extLst>
          </p:cNvPr>
          <p:cNvSpPr/>
          <p:nvPr/>
        </p:nvSpPr>
        <p:spPr bwMode="auto">
          <a:xfrm>
            <a:off x="2191193" y="5071008"/>
            <a:ext cx="7822756" cy="1099204"/>
          </a:xfrm>
          <a:prstGeom prst="rect">
            <a:avLst/>
          </a:prstGeom>
          <a:solidFill>
            <a:schemeClr val="accent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gradFill>
                  <a:gsLst>
                    <a:gs pos="86408">
                      <a:schemeClr val="bg1"/>
                    </a:gs>
                    <a:gs pos="73786">
                      <a:schemeClr val="bg1"/>
                    </a:gs>
                  </a:gsLst>
                  <a:lin ang="5400000" scaled="1"/>
                </a:gradFill>
                <a:latin typeface="Segoe UI Semibold"/>
              </a:rPr>
              <a:t>Microsoft Azure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en-US" sz="1600" dirty="0">
                <a:gradFill>
                  <a:gsLst>
                    <a:gs pos="86408">
                      <a:schemeClr val="bg1"/>
                    </a:gs>
                    <a:gs pos="73786">
                      <a:schemeClr val="bg1"/>
                    </a:gs>
                  </a:gsLst>
                  <a:lin ang="5400000" scaled="1"/>
                </a:gradFill>
                <a:latin typeface="+mj-lt"/>
              </a:rPr>
              <a:t>Data and AI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DADEEB-CE59-4EE5-9311-18001044E0FD}"/>
              </a:ext>
            </a:extLst>
          </p:cNvPr>
          <p:cNvGrpSpPr/>
          <p:nvPr/>
        </p:nvGrpSpPr>
        <p:grpSpPr>
          <a:xfrm>
            <a:off x="2194808" y="4185692"/>
            <a:ext cx="7815526" cy="834945"/>
            <a:chOff x="2194808" y="4044033"/>
            <a:chExt cx="7815526" cy="834945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2E221FC-13CD-4E29-899D-01F22FE87849}"/>
                </a:ext>
              </a:extLst>
            </p:cNvPr>
            <p:cNvCxnSpPr>
              <a:cxnSpLocks/>
              <a:stCxn id="198" idx="2"/>
              <a:endCxn id="209" idx="6"/>
            </p:cNvCxnSpPr>
            <p:nvPr/>
          </p:nvCxnSpPr>
          <p:spPr>
            <a:xfrm flipH="1">
              <a:off x="3143753" y="4484086"/>
              <a:ext cx="981708" cy="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B3D6E45-3808-4B99-97AC-775187AD352B}"/>
                </a:ext>
              </a:extLst>
            </p:cNvPr>
            <p:cNvCxnSpPr>
              <a:cxnSpLocks/>
              <a:stCxn id="221" idx="2"/>
              <a:endCxn id="225" idx="6"/>
            </p:cNvCxnSpPr>
            <p:nvPr/>
          </p:nvCxnSpPr>
          <p:spPr>
            <a:xfrm flipH="1">
              <a:off x="8066542" y="4484086"/>
              <a:ext cx="981708" cy="0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C2817A3-D540-4D32-80A2-AE9AF356CCDB}"/>
                </a:ext>
              </a:extLst>
            </p:cNvPr>
            <p:cNvSpPr/>
            <p:nvPr/>
          </p:nvSpPr>
          <p:spPr bwMode="auto">
            <a:xfrm>
              <a:off x="2194808" y="4044033"/>
              <a:ext cx="7815526" cy="834945"/>
            </a:xfrm>
            <a:prstGeom prst="rect">
              <a:avLst/>
            </a:prstGeom>
            <a:noFill/>
            <a:ln w="10795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600" dirty="0">
                <a:gradFill>
                  <a:gsLst>
                    <a:gs pos="86408">
                      <a:schemeClr val="bg1"/>
                    </a:gs>
                    <a:gs pos="73786">
                      <a:schemeClr val="bg1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EE4E6C5-3A25-41B5-BA24-9DA7079FB8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98681" y="4250155"/>
              <a:ext cx="467861" cy="467861"/>
              <a:chOff x="7022263" y="4834081"/>
              <a:chExt cx="1002901" cy="1002900"/>
            </a:xfrm>
          </p:grpSpPr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AC09A84C-3741-4F1B-B70C-D2F88B3073A3}"/>
                  </a:ext>
                </a:extLst>
              </p:cNvPr>
              <p:cNvGrpSpPr/>
              <p:nvPr/>
            </p:nvGrpSpPr>
            <p:grpSpPr>
              <a:xfrm>
                <a:off x="7022263" y="4834081"/>
                <a:ext cx="1002901" cy="1002900"/>
                <a:chOff x="7123732" y="4194785"/>
                <a:chExt cx="1111695" cy="1111694"/>
              </a:xfrm>
            </p:grpSpPr>
            <p:sp useBgFill="1"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F5EB6B9-F38C-48B7-BA6E-C7C73F3894ED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8168157E-ABB0-42CE-901F-14B4AF529449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d</a:t>
                  </a:r>
                </a:p>
              </p:txBody>
            </p:sp>
          </p:grpSp>
          <p:sp>
            <p:nvSpPr>
              <p:cNvPr id="223" name="speech_5" title="Icon of two overlapping chat bubbles">
                <a:extLst>
                  <a:ext uri="{FF2B5EF4-FFF2-40B4-BE49-F238E27FC236}">
                    <a16:creationId xmlns:a16="http://schemas.microsoft.com/office/drawing/2014/main" id="{03BAC2AD-BE4B-479A-9DED-35C1C52ADDB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11082" y="5194677"/>
                <a:ext cx="425262" cy="332509"/>
              </a:xfrm>
              <a:custGeom>
                <a:avLst/>
                <a:gdLst>
                  <a:gd name="T0" fmla="*/ 167 w 243"/>
                  <a:gd name="T1" fmla="*/ 56 h 190"/>
                  <a:gd name="T2" fmla="*/ 167 w 243"/>
                  <a:gd name="T3" fmla="*/ 114 h 190"/>
                  <a:gd name="T4" fmla="*/ 60 w 243"/>
                  <a:gd name="T5" fmla="*/ 114 h 190"/>
                  <a:gd name="T6" fmla="*/ 21 w 243"/>
                  <a:gd name="T7" fmla="*/ 155 h 190"/>
                  <a:gd name="T8" fmla="*/ 21 w 243"/>
                  <a:gd name="T9" fmla="*/ 114 h 190"/>
                  <a:gd name="T10" fmla="*/ 0 w 243"/>
                  <a:gd name="T11" fmla="*/ 114 h 190"/>
                  <a:gd name="T12" fmla="*/ 0 w 243"/>
                  <a:gd name="T13" fmla="*/ 0 h 190"/>
                  <a:gd name="T14" fmla="*/ 167 w 243"/>
                  <a:gd name="T15" fmla="*/ 0 h 190"/>
                  <a:gd name="T16" fmla="*/ 167 w 243"/>
                  <a:gd name="T17" fmla="*/ 56 h 190"/>
                  <a:gd name="T18" fmla="*/ 77 w 243"/>
                  <a:gd name="T19" fmla="*/ 114 h 190"/>
                  <a:gd name="T20" fmla="*/ 77 w 243"/>
                  <a:gd name="T21" fmla="*/ 150 h 190"/>
                  <a:gd name="T22" fmla="*/ 183 w 243"/>
                  <a:gd name="T23" fmla="*/ 150 h 190"/>
                  <a:gd name="T24" fmla="*/ 222 w 243"/>
                  <a:gd name="T25" fmla="*/ 190 h 190"/>
                  <a:gd name="T26" fmla="*/ 222 w 243"/>
                  <a:gd name="T27" fmla="*/ 150 h 190"/>
                  <a:gd name="T28" fmla="*/ 243 w 243"/>
                  <a:gd name="T29" fmla="*/ 150 h 190"/>
                  <a:gd name="T30" fmla="*/ 243 w 243"/>
                  <a:gd name="T31" fmla="*/ 36 h 190"/>
                  <a:gd name="T32" fmla="*/ 167 w 243"/>
                  <a:gd name="T33" fmla="*/ 3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3" h="190">
                    <a:moveTo>
                      <a:pt x="167" y="56"/>
                    </a:moveTo>
                    <a:lnTo>
                      <a:pt x="167" y="114"/>
                    </a:lnTo>
                    <a:lnTo>
                      <a:pt x="60" y="114"/>
                    </a:lnTo>
                    <a:lnTo>
                      <a:pt x="21" y="155"/>
                    </a:lnTo>
                    <a:lnTo>
                      <a:pt x="21" y="114"/>
                    </a:lnTo>
                    <a:lnTo>
                      <a:pt x="0" y="114"/>
                    </a:lnTo>
                    <a:lnTo>
                      <a:pt x="0" y="0"/>
                    </a:lnTo>
                    <a:lnTo>
                      <a:pt x="167" y="0"/>
                    </a:lnTo>
                    <a:lnTo>
                      <a:pt x="167" y="56"/>
                    </a:lnTo>
                    <a:moveTo>
                      <a:pt x="77" y="114"/>
                    </a:moveTo>
                    <a:lnTo>
                      <a:pt x="77" y="150"/>
                    </a:lnTo>
                    <a:lnTo>
                      <a:pt x="183" y="150"/>
                    </a:lnTo>
                    <a:lnTo>
                      <a:pt x="222" y="190"/>
                    </a:lnTo>
                    <a:lnTo>
                      <a:pt x="222" y="150"/>
                    </a:lnTo>
                    <a:lnTo>
                      <a:pt x="243" y="150"/>
                    </a:lnTo>
                    <a:lnTo>
                      <a:pt x="243" y="36"/>
                    </a:lnTo>
                    <a:lnTo>
                      <a:pt x="167" y="36"/>
                    </a:ln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382AE37-4849-4928-842D-BA58705EBE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48250" y="4250155"/>
              <a:ext cx="467861" cy="467861"/>
              <a:chOff x="7022263" y="1610134"/>
              <a:chExt cx="1002901" cy="1002900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B16C351F-B8D3-4AE3-9D87-B09FAFC2D006}"/>
                  </a:ext>
                </a:extLst>
              </p:cNvPr>
              <p:cNvGrpSpPr/>
              <p:nvPr/>
            </p:nvGrpSpPr>
            <p:grpSpPr>
              <a:xfrm>
                <a:off x="7022263" y="1610134"/>
                <a:ext cx="1002901" cy="1002900"/>
                <a:chOff x="7123732" y="4194785"/>
                <a:chExt cx="1111695" cy="1111694"/>
              </a:xfrm>
            </p:grpSpPr>
            <p:sp useBgFill="1"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69986F44-476E-4F28-8681-2637ADF79B1D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598E8080-2DBF-4A17-9259-73A973D1F00C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f</a:t>
                  </a:r>
                </a:p>
              </p:txBody>
            </p:sp>
          </p:grpSp>
          <p:sp>
            <p:nvSpPr>
              <p:cNvPr id="219" name="bag">
                <a:extLst>
                  <a:ext uri="{FF2B5EF4-FFF2-40B4-BE49-F238E27FC236}">
                    <a16:creationId xmlns:a16="http://schemas.microsoft.com/office/drawing/2014/main" id="{B6954674-D938-4823-868C-992311DB1DF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66101" y="1915762"/>
                <a:ext cx="315225" cy="391644"/>
              </a:xfrm>
              <a:custGeom>
                <a:avLst/>
                <a:gdLst>
                  <a:gd name="T0" fmla="*/ 47 w 275"/>
                  <a:gd name="T1" fmla="*/ 91 h 340"/>
                  <a:gd name="T2" fmla="*/ 47 w 275"/>
                  <a:gd name="T3" fmla="*/ 57 h 340"/>
                  <a:gd name="T4" fmla="*/ 104 w 275"/>
                  <a:gd name="T5" fmla="*/ 0 h 340"/>
                  <a:gd name="T6" fmla="*/ 161 w 275"/>
                  <a:gd name="T7" fmla="*/ 57 h 340"/>
                  <a:gd name="T8" fmla="*/ 161 w 275"/>
                  <a:gd name="T9" fmla="*/ 91 h 340"/>
                  <a:gd name="T10" fmla="*/ 227 w 275"/>
                  <a:gd name="T11" fmla="*/ 91 h 340"/>
                  <a:gd name="T12" fmla="*/ 227 w 275"/>
                  <a:gd name="T13" fmla="*/ 57 h 340"/>
                  <a:gd name="T14" fmla="*/ 170 w 275"/>
                  <a:gd name="T15" fmla="*/ 0 h 340"/>
                  <a:gd name="T16" fmla="*/ 137 w 275"/>
                  <a:gd name="T17" fmla="*/ 11 h 340"/>
                  <a:gd name="T18" fmla="*/ 203 w 275"/>
                  <a:gd name="T19" fmla="*/ 91 h 340"/>
                  <a:gd name="T20" fmla="*/ 202 w 275"/>
                  <a:gd name="T21" fmla="*/ 303 h 340"/>
                  <a:gd name="T22" fmla="*/ 239 w 275"/>
                  <a:gd name="T23" fmla="*/ 340 h 340"/>
                  <a:gd name="T24" fmla="*/ 275 w 275"/>
                  <a:gd name="T25" fmla="*/ 303 h 340"/>
                  <a:gd name="T26" fmla="*/ 275 w 275"/>
                  <a:gd name="T27" fmla="*/ 91 h 340"/>
                  <a:gd name="T28" fmla="*/ 0 w 275"/>
                  <a:gd name="T29" fmla="*/ 91 h 340"/>
                  <a:gd name="T30" fmla="*/ 0 w 275"/>
                  <a:gd name="T31" fmla="*/ 303 h 340"/>
                  <a:gd name="T32" fmla="*/ 37 w 275"/>
                  <a:gd name="T33" fmla="*/ 340 h 340"/>
                  <a:gd name="T34" fmla="*/ 239 w 275"/>
                  <a:gd name="T35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5" h="340">
                    <a:moveTo>
                      <a:pt x="47" y="91"/>
                    </a:move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26"/>
                      <a:pt x="72" y="0"/>
                      <a:pt x="104" y="0"/>
                    </a:cubicBezTo>
                    <a:cubicBezTo>
                      <a:pt x="135" y="0"/>
                      <a:pt x="161" y="26"/>
                      <a:pt x="161" y="57"/>
                    </a:cubicBezTo>
                    <a:cubicBezTo>
                      <a:pt x="161" y="91"/>
                      <a:pt x="161" y="91"/>
                      <a:pt x="161" y="91"/>
                    </a:cubicBezTo>
                    <a:moveTo>
                      <a:pt x="227" y="91"/>
                    </a:moveTo>
                    <a:cubicBezTo>
                      <a:pt x="227" y="57"/>
                      <a:pt x="227" y="57"/>
                      <a:pt x="227" y="57"/>
                    </a:cubicBezTo>
                    <a:cubicBezTo>
                      <a:pt x="227" y="26"/>
                      <a:pt x="202" y="0"/>
                      <a:pt x="170" y="0"/>
                    </a:cubicBezTo>
                    <a:cubicBezTo>
                      <a:pt x="159" y="0"/>
                      <a:pt x="146" y="6"/>
                      <a:pt x="137" y="11"/>
                    </a:cubicBezTo>
                    <a:moveTo>
                      <a:pt x="203" y="91"/>
                    </a:moveTo>
                    <a:cubicBezTo>
                      <a:pt x="202" y="303"/>
                      <a:pt x="202" y="303"/>
                      <a:pt x="202" y="303"/>
                    </a:cubicBezTo>
                    <a:cubicBezTo>
                      <a:pt x="202" y="323"/>
                      <a:pt x="219" y="340"/>
                      <a:pt x="239" y="340"/>
                    </a:cubicBezTo>
                    <a:cubicBezTo>
                      <a:pt x="259" y="340"/>
                      <a:pt x="275" y="323"/>
                      <a:pt x="275" y="303"/>
                    </a:cubicBezTo>
                    <a:cubicBezTo>
                      <a:pt x="275" y="91"/>
                      <a:pt x="275" y="91"/>
                      <a:pt x="275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0" y="323"/>
                      <a:pt x="17" y="340"/>
                      <a:pt x="37" y="340"/>
                    </a:cubicBezTo>
                    <a:cubicBezTo>
                      <a:pt x="239" y="340"/>
                      <a:pt x="239" y="340"/>
                      <a:pt x="239" y="340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0A32A0E-61FD-46C1-A9C3-4CAAE6D72C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23465" y="4250155"/>
              <a:ext cx="467861" cy="467861"/>
              <a:chOff x="3432596" y="3328417"/>
              <a:chExt cx="828844" cy="828843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18DB9302-B7EA-4D18-8026-10FEC7A4E4A9}"/>
                  </a:ext>
                </a:extLst>
              </p:cNvPr>
              <p:cNvGrpSpPr/>
              <p:nvPr/>
            </p:nvGrpSpPr>
            <p:grpSpPr>
              <a:xfrm>
                <a:off x="3432596" y="3328417"/>
                <a:ext cx="828844" cy="828843"/>
                <a:chOff x="7123732" y="4194785"/>
                <a:chExt cx="1111695" cy="1111694"/>
              </a:xfrm>
            </p:grpSpPr>
            <p:sp useBgFill="1"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CB5DD7B4-0815-42B0-A32E-4F46AE3CC15D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EBCB9793-B837-4CA4-97E6-D2E1AA541E7C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b</a:t>
                  </a:r>
                </a:p>
              </p:txBody>
            </p:sp>
          </p:grpSp>
          <p:sp>
            <p:nvSpPr>
              <p:cNvPr id="213" name="Script_F03A" title="Icon of an unrolled document with writing on it">
                <a:extLst>
                  <a:ext uri="{FF2B5EF4-FFF2-40B4-BE49-F238E27FC236}">
                    <a16:creationId xmlns:a16="http://schemas.microsoft.com/office/drawing/2014/main" id="{803B73D6-A876-4299-9A93-A7EC8E14EA7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679249" y="3574989"/>
                <a:ext cx="335540" cy="335700"/>
              </a:xfrm>
              <a:custGeom>
                <a:avLst/>
                <a:gdLst>
                  <a:gd name="T0" fmla="*/ 2638 w 3768"/>
                  <a:gd name="T1" fmla="*/ 3015 h 3768"/>
                  <a:gd name="T2" fmla="*/ 2371 w 3768"/>
                  <a:gd name="T3" fmla="*/ 3125 h 3768"/>
                  <a:gd name="T4" fmla="*/ 2261 w 3768"/>
                  <a:gd name="T5" fmla="*/ 3392 h 3768"/>
                  <a:gd name="T6" fmla="*/ 2371 w 3768"/>
                  <a:gd name="T7" fmla="*/ 3658 h 3768"/>
                  <a:gd name="T8" fmla="*/ 2638 w 3768"/>
                  <a:gd name="T9" fmla="*/ 3768 h 3768"/>
                  <a:gd name="T10" fmla="*/ 377 w 3768"/>
                  <a:gd name="T11" fmla="*/ 3768 h 3768"/>
                  <a:gd name="T12" fmla="*/ 110 w 3768"/>
                  <a:gd name="T13" fmla="*/ 3658 h 3768"/>
                  <a:gd name="T14" fmla="*/ 0 w 3768"/>
                  <a:gd name="T15" fmla="*/ 3392 h 3768"/>
                  <a:gd name="T16" fmla="*/ 110 w 3768"/>
                  <a:gd name="T17" fmla="*/ 3125 h 3768"/>
                  <a:gd name="T18" fmla="*/ 377 w 3768"/>
                  <a:gd name="T19" fmla="*/ 3015 h 3768"/>
                  <a:gd name="T20" fmla="*/ 2638 w 3768"/>
                  <a:gd name="T21" fmla="*/ 3015 h 3768"/>
                  <a:gd name="T22" fmla="*/ 3382 w 3768"/>
                  <a:gd name="T23" fmla="*/ 0 h 3768"/>
                  <a:gd name="T24" fmla="*/ 879 w 3768"/>
                  <a:gd name="T25" fmla="*/ 0 h 3768"/>
                  <a:gd name="T26" fmla="*/ 502 w 3768"/>
                  <a:gd name="T27" fmla="*/ 377 h 3768"/>
                  <a:gd name="T28" fmla="*/ 502 w 3768"/>
                  <a:gd name="T29" fmla="*/ 3015 h 3768"/>
                  <a:gd name="T30" fmla="*/ 3015 w 3768"/>
                  <a:gd name="T31" fmla="*/ 753 h 3768"/>
                  <a:gd name="T32" fmla="*/ 3392 w 3768"/>
                  <a:gd name="T33" fmla="*/ 753 h 3768"/>
                  <a:gd name="T34" fmla="*/ 3768 w 3768"/>
                  <a:gd name="T35" fmla="*/ 377 h 3768"/>
                  <a:gd name="T36" fmla="*/ 3392 w 3768"/>
                  <a:gd name="T37" fmla="*/ 0 h 3768"/>
                  <a:gd name="T38" fmla="*/ 3015 w 3768"/>
                  <a:gd name="T39" fmla="*/ 377 h 3768"/>
                  <a:gd name="T40" fmla="*/ 3015 w 3768"/>
                  <a:gd name="T41" fmla="*/ 2387 h 3768"/>
                  <a:gd name="T42" fmla="*/ 3015 w 3768"/>
                  <a:gd name="T43" fmla="*/ 2387 h 3768"/>
                  <a:gd name="T44" fmla="*/ 3015 w 3768"/>
                  <a:gd name="T45" fmla="*/ 3392 h 3768"/>
                  <a:gd name="T46" fmla="*/ 377 w 3768"/>
                  <a:gd name="T47" fmla="*/ 3768 h 3768"/>
                  <a:gd name="T48" fmla="*/ 2638 w 3768"/>
                  <a:gd name="T49" fmla="*/ 3768 h 3768"/>
                  <a:gd name="T50" fmla="*/ 3015 w 3768"/>
                  <a:gd name="T51" fmla="*/ 3392 h 3768"/>
                  <a:gd name="T52" fmla="*/ 879 w 3768"/>
                  <a:gd name="T53" fmla="*/ 753 h 3768"/>
                  <a:gd name="T54" fmla="*/ 2638 w 3768"/>
                  <a:gd name="T55" fmla="*/ 753 h 3768"/>
                  <a:gd name="T56" fmla="*/ 879 w 3768"/>
                  <a:gd name="T57" fmla="*/ 1256 h 3768"/>
                  <a:gd name="T58" fmla="*/ 2638 w 3768"/>
                  <a:gd name="T59" fmla="*/ 1256 h 3768"/>
                  <a:gd name="T60" fmla="*/ 879 w 3768"/>
                  <a:gd name="T61" fmla="*/ 1758 h 3768"/>
                  <a:gd name="T62" fmla="*/ 2638 w 3768"/>
                  <a:gd name="T63" fmla="*/ 1758 h 3768"/>
                  <a:gd name="T64" fmla="*/ 879 w 3768"/>
                  <a:gd name="T65" fmla="*/ 2261 h 3768"/>
                  <a:gd name="T66" fmla="*/ 2638 w 3768"/>
                  <a:gd name="T67" fmla="*/ 2261 h 3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68" h="3768">
                    <a:moveTo>
                      <a:pt x="2638" y="3015"/>
                    </a:moveTo>
                    <a:cubicBezTo>
                      <a:pt x="2534" y="3015"/>
                      <a:pt x="2439" y="3057"/>
                      <a:pt x="2371" y="3125"/>
                    </a:cubicBezTo>
                    <a:cubicBezTo>
                      <a:pt x="2303" y="3193"/>
                      <a:pt x="2261" y="3287"/>
                      <a:pt x="2261" y="3392"/>
                    </a:cubicBezTo>
                    <a:cubicBezTo>
                      <a:pt x="2261" y="3496"/>
                      <a:pt x="2303" y="3590"/>
                      <a:pt x="2371" y="3658"/>
                    </a:cubicBezTo>
                    <a:cubicBezTo>
                      <a:pt x="2439" y="3726"/>
                      <a:pt x="2534" y="3768"/>
                      <a:pt x="2638" y="3768"/>
                    </a:cubicBezTo>
                    <a:moveTo>
                      <a:pt x="377" y="3768"/>
                    </a:moveTo>
                    <a:cubicBezTo>
                      <a:pt x="272" y="3768"/>
                      <a:pt x="178" y="3726"/>
                      <a:pt x="110" y="3658"/>
                    </a:cubicBezTo>
                    <a:cubicBezTo>
                      <a:pt x="42" y="3590"/>
                      <a:pt x="0" y="3496"/>
                      <a:pt x="0" y="3392"/>
                    </a:cubicBezTo>
                    <a:cubicBezTo>
                      <a:pt x="0" y="3287"/>
                      <a:pt x="42" y="3193"/>
                      <a:pt x="110" y="3125"/>
                    </a:cubicBezTo>
                    <a:cubicBezTo>
                      <a:pt x="178" y="3057"/>
                      <a:pt x="272" y="3015"/>
                      <a:pt x="377" y="3015"/>
                    </a:cubicBezTo>
                    <a:cubicBezTo>
                      <a:pt x="2638" y="3015"/>
                      <a:pt x="2638" y="3015"/>
                      <a:pt x="2638" y="3015"/>
                    </a:cubicBezTo>
                    <a:moveTo>
                      <a:pt x="3382" y="0"/>
                    </a:moveTo>
                    <a:cubicBezTo>
                      <a:pt x="879" y="0"/>
                      <a:pt x="879" y="0"/>
                      <a:pt x="879" y="0"/>
                    </a:cubicBezTo>
                    <a:cubicBezTo>
                      <a:pt x="671" y="0"/>
                      <a:pt x="502" y="168"/>
                      <a:pt x="502" y="377"/>
                    </a:cubicBezTo>
                    <a:cubicBezTo>
                      <a:pt x="502" y="3015"/>
                      <a:pt x="502" y="3015"/>
                      <a:pt x="502" y="3015"/>
                    </a:cubicBezTo>
                    <a:moveTo>
                      <a:pt x="3015" y="753"/>
                    </a:moveTo>
                    <a:cubicBezTo>
                      <a:pt x="3392" y="753"/>
                      <a:pt x="3392" y="753"/>
                      <a:pt x="3392" y="753"/>
                    </a:cubicBezTo>
                    <a:cubicBezTo>
                      <a:pt x="3600" y="753"/>
                      <a:pt x="3768" y="585"/>
                      <a:pt x="3768" y="377"/>
                    </a:cubicBezTo>
                    <a:cubicBezTo>
                      <a:pt x="3768" y="168"/>
                      <a:pt x="3600" y="0"/>
                      <a:pt x="3392" y="0"/>
                    </a:cubicBezTo>
                    <a:cubicBezTo>
                      <a:pt x="3183" y="0"/>
                      <a:pt x="3015" y="168"/>
                      <a:pt x="3015" y="377"/>
                    </a:cubicBezTo>
                    <a:cubicBezTo>
                      <a:pt x="3015" y="2387"/>
                      <a:pt x="3015" y="2387"/>
                      <a:pt x="3015" y="2387"/>
                    </a:cubicBezTo>
                    <a:moveTo>
                      <a:pt x="3015" y="2387"/>
                    </a:moveTo>
                    <a:cubicBezTo>
                      <a:pt x="3015" y="3392"/>
                      <a:pt x="3015" y="3392"/>
                      <a:pt x="3015" y="3392"/>
                    </a:cubicBezTo>
                    <a:moveTo>
                      <a:pt x="377" y="3768"/>
                    </a:moveTo>
                    <a:cubicBezTo>
                      <a:pt x="2638" y="3768"/>
                      <a:pt x="2638" y="3768"/>
                      <a:pt x="2638" y="3768"/>
                    </a:cubicBezTo>
                    <a:cubicBezTo>
                      <a:pt x="2846" y="3768"/>
                      <a:pt x="3015" y="3600"/>
                      <a:pt x="3015" y="3392"/>
                    </a:cubicBezTo>
                    <a:moveTo>
                      <a:pt x="879" y="753"/>
                    </a:moveTo>
                    <a:cubicBezTo>
                      <a:pt x="2638" y="753"/>
                      <a:pt x="2638" y="753"/>
                      <a:pt x="2638" y="753"/>
                    </a:cubicBezTo>
                    <a:moveTo>
                      <a:pt x="879" y="1256"/>
                    </a:moveTo>
                    <a:cubicBezTo>
                      <a:pt x="2638" y="1256"/>
                      <a:pt x="2638" y="1256"/>
                      <a:pt x="2638" y="1256"/>
                    </a:cubicBezTo>
                    <a:moveTo>
                      <a:pt x="879" y="1758"/>
                    </a:moveTo>
                    <a:cubicBezTo>
                      <a:pt x="2638" y="1758"/>
                      <a:pt x="2638" y="1758"/>
                      <a:pt x="2638" y="1758"/>
                    </a:cubicBezTo>
                    <a:moveTo>
                      <a:pt x="879" y="2261"/>
                    </a:moveTo>
                    <a:cubicBezTo>
                      <a:pt x="2638" y="2261"/>
                      <a:pt x="2638" y="2261"/>
                      <a:pt x="2638" y="2261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30E979-C166-426C-94E8-BFAF153B4F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75891" y="4250155"/>
              <a:ext cx="467862" cy="467861"/>
              <a:chOff x="4166836" y="1719862"/>
              <a:chExt cx="1002902" cy="1002900"/>
            </a:xfrm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D2C106EC-A76D-4EDC-876F-F9795CAA8FA9}"/>
                  </a:ext>
                </a:extLst>
              </p:cNvPr>
              <p:cNvSpPr/>
              <p:nvPr/>
            </p:nvSpPr>
            <p:spPr bwMode="auto">
              <a:xfrm>
                <a:off x="4166836" y="1719862"/>
                <a:ext cx="1002901" cy="10029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9087E200-E28D-461B-BE5A-01D4FB21693C}"/>
                  </a:ext>
                </a:extLst>
              </p:cNvPr>
              <p:cNvGrpSpPr/>
              <p:nvPr/>
            </p:nvGrpSpPr>
            <p:grpSpPr>
              <a:xfrm>
                <a:off x="4166837" y="1719862"/>
                <a:ext cx="1002901" cy="1002900"/>
                <a:chOff x="4166837" y="1610134"/>
                <a:chExt cx="1002901" cy="1002900"/>
              </a:xfrm>
            </p:grpSpPr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B71B9F85-D05E-4126-983E-25E59CE73B8F}"/>
                    </a:ext>
                  </a:extLst>
                </p:cNvPr>
                <p:cNvSpPr/>
                <p:nvPr/>
              </p:nvSpPr>
              <p:spPr bwMode="auto">
                <a:xfrm>
                  <a:off x="4166837" y="1610134"/>
                  <a:ext cx="1002901" cy="1002900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a</a:t>
                  </a:r>
                </a:p>
              </p:txBody>
            </p:sp>
            <p:sp>
              <p:nvSpPr>
                <p:cNvPr id="211" name="Touchscreen" title="Icon of a closed hand with one finger touching a screen">
                  <a:extLst>
                    <a:ext uri="{FF2B5EF4-FFF2-40B4-BE49-F238E27FC236}">
                      <a16:creationId xmlns:a16="http://schemas.microsoft.com/office/drawing/2014/main" id="{E9B859C0-98A5-4A8C-AD4C-A068A927DC1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4461374" y="1941968"/>
                  <a:ext cx="413824" cy="388000"/>
                </a:xfrm>
                <a:custGeom>
                  <a:avLst/>
                  <a:gdLst>
                    <a:gd name="T0" fmla="*/ 1917 w 3772"/>
                    <a:gd name="T1" fmla="*/ 1791 h 3535"/>
                    <a:gd name="T2" fmla="*/ 1917 w 3772"/>
                    <a:gd name="T3" fmla="*/ 1985 h 3535"/>
                    <a:gd name="T4" fmla="*/ 1917 w 3772"/>
                    <a:gd name="T5" fmla="*/ 1123 h 3535"/>
                    <a:gd name="T6" fmla="*/ 1745 w 3772"/>
                    <a:gd name="T7" fmla="*/ 951 h 3535"/>
                    <a:gd name="T8" fmla="*/ 1573 w 3772"/>
                    <a:gd name="T9" fmla="*/ 1123 h 3535"/>
                    <a:gd name="T10" fmla="*/ 1573 w 3772"/>
                    <a:gd name="T11" fmla="*/ 1135 h 3535"/>
                    <a:gd name="T12" fmla="*/ 1573 w 3772"/>
                    <a:gd name="T13" fmla="*/ 2527 h 3535"/>
                    <a:gd name="T14" fmla="*/ 1469 w 3772"/>
                    <a:gd name="T15" fmla="*/ 2569 h 3535"/>
                    <a:gd name="T16" fmla="*/ 1282 w 3772"/>
                    <a:gd name="T17" fmla="*/ 2383 h 3535"/>
                    <a:gd name="T18" fmla="*/ 1023 w 3772"/>
                    <a:gd name="T19" fmla="*/ 2383 h 3535"/>
                    <a:gd name="T20" fmla="*/ 1023 w 3772"/>
                    <a:gd name="T21" fmla="*/ 2641 h 3535"/>
                    <a:gd name="T22" fmla="*/ 1659 w 3772"/>
                    <a:gd name="T23" fmla="*/ 3277 h 3535"/>
                    <a:gd name="T24" fmla="*/ 2262 w 3772"/>
                    <a:gd name="T25" fmla="*/ 3535 h 3535"/>
                    <a:gd name="T26" fmla="*/ 2951 w 3772"/>
                    <a:gd name="T27" fmla="*/ 2846 h 3535"/>
                    <a:gd name="T28" fmla="*/ 2951 w 3772"/>
                    <a:gd name="T29" fmla="*/ 2184 h 3535"/>
                    <a:gd name="T30" fmla="*/ 2820 w 3772"/>
                    <a:gd name="T31" fmla="*/ 2017 h 3535"/>
                    <a:gd name="T32" fmla="*/ 1917 w 3772"/>
                    <a:gd name="T33" fmla="*/ 1791 h 3535"/>
                    <a:gd name="T34" fmla="*/ 1917 w 3772"/>
                    <a:gd name="T35" fmla="*/ 1123 h 3535"/>
                    <a:gd name="T36" fmla="*/ 1917 w 3772"/>
                    <a:gd name="T37" fmla="*/ 1602 h 3535"/>
                    <a:gd name="T38" fmla="*/ 2254 w 3772"/>
                    <a:gd name="T39" fmla="*/ 1123 h 3535"/>
                    <a:gd name="T40" fmla="*/ 1744 w 3772"/>
                    <a:gd name="T41" fmla="*/ 614 h 3535"/>
                    <a:gd name="T42" fmla="*/ 1235 w 3772"/>
                    <a:gd name="T43" fmla="*/ 1123 h 3535"/>
                    <a:gd name="T44" fmla="*/ 1573 w 3772"/>
                    <a:gd name="T45" fmla="*/ 1603 h 3535"/>
                    <a:gd name="T46" fmla="*/ 2951 w 3772"/>
                    <a:gd name="T47" fmla="*/ 2672 h 3535"/>
                    <a:gd name="T48" fmla="*/ 3657 w 3772"/>
                    <a:gd name="T49" fmla="*/ 2672 h 3535"/>
                    <a:gd name="T50" fmla="*/ 3772 w 3772"/>
                    <a:gd name="T51" fmla="*/ 2557 h 3535"/>
                    <a:gd name="T52" fmla="*/ 3772 w 3772"/>
                    <a:gd name="T53" fmla="*/ 115 h 3535"/>
                    <a:gd name="T54" fmla="*/ 3657 w 3772"/>
                    <a:gd name="T55" fmla="*/ 0 h 3535"/>
                    <a:gd name="T56" fmla="*/ 115 w 3772"/>
                    <a:gd name="T57" fmla="*/ 0 h 3535"/>
                    <a:gd name="T58" fmla="*/ 0 w 3772"/>
                    <a:gd name="T59" fmla="*/ 115 h 3535"/>
                    <a:gd name="T60" fmla="*/ 0 w 3772"/>
                    <a:gd name="T61" fmla="*/ 2557 h 3535"/>
                    <a:gd name="T62" fmla="*/ 115 w 3772"/>
                    <a:gd name="T63" fmla="*/ 2672 h 3535"/>
                    <a:gd name="T64" fmla="*/ 1054 w 3772"/>
                    <a:gd name="T65" fmla="*/ 2672 h 3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772" h="3535">
                      <a:moveTo>
                        <a:pt x="1917" y="1791"/>
                      </a:moveTo>
                      <a:cubicBezTo>
                        <a:pt x="1917" y="1985"/>
                        <a:pt x="1917" y="1985"/>
                        <a:pt x="1917" y="1985"/>
                      </a:cubicBezTo>
                      <a:moveTo>
                        <a:pt x="1917" y="1123"/>
                      </a:moveTo>
                      <a:cubicBezTo>
                        <a:pt x="1917" y="1028"/>
                        <a:pt x="1840" y="951"/>
                        <a:pt x="1745" y="951"/>
                      </a:cubicBezTo>
                      <a:cubicBezTo>
                        <a:pt x="1650" y="951"/>
                        <a:pt x="1573" y="1028"/>
                        <a:pt x="1573" y="1123"/>
                      </a:cubicBezTo>
                      <a:cubicBezTo>
                        <a:pt x="1573" y="1123"/>
                        <a:pt x="1573" y="1127"/>
                        <a:pt x="1573" y="1135"/>
                      </a:cubicBezTo>
                      <a:cubicBezTo>
                        <a:pt x="1573" y="1252"/>
                        <a:pt x="1573" y="2194"/>
                        <a:pt x="1573" y="2527"/>
                      </a:cubicBezTo>
                      <a:cubicBezTo>
                        <a:pt x="1573" y="2581"/>
                        <a:pt x="1507" y="2608"/>
                        <a:pt x="1469" y="2569"/>
                      </a:cubicBezTo>
                      <a:cubicBezTo>
                        <a:pt x="1282" y="2383"/>
                        <a:pt x="1282" y="2383"/>
                        <a:pt x="1282" y="2383"/>
                      </a:cubicBezTo>
                      <a:cubicBezTo>
                        <a:pt x="1210" y="2311"/>
                        <a:pt x="1095" y="2311"/>
                        <a:pt x="1023" y="2383"/>
                      </a:cubicBezTo>
                      <a:cubicBezTo>
                        <a:pt x="952" y="2454"/>
                        <a:pt x="952" y="2570"/>
                        <a:pt x="1023" y="2641"/>
                      </a:cubicBezTo>
                      <a:cubicBezTo>
                        <a:pt x="1659" y="3277"/>
                        <a:pt x="1659" y="3277"/>
                        <a:pt x="1659" y="3277"/>
                      </a:cubicBezTo>
                      <a:cubicBezTo>
                        <a:pt x="1813" y="3436"/>
                        <a:pt x="2026" y="3535"/>
                        <a:pt x="2262" y="3535"/>
                      </a:cubicBezTo>
                      <a:cubicBezTo>
                        <a:pt x="2643" y="3535"/>
                        <a:pt x="2951" y="3227"/>
                        <a:pt x="2951" y="2846"/>
                      </a:cubicBezTo>
                      <a:cubicBezTo>
                        <a:pt x="2951" y="2184"/>
                        <a:pt x="2951" y="2184"/>
                        <a:pt x="2951" y="2184"/>
                      </a:cubicBezTo>
                      <a:cubicBezTo>
                        <a:pt x="2951" y="2105"/>
                        <a:pt x="2897" y="2036"/>
                        <a:pt x="2820" y="2017"/>
                      </a:cubicBezTo>
                      <a:cubicBezTo>
                        <a:pt x="1917" y="1791"/>
                        <a:pt x="1917" y="1791"/>
                        <a:pt x="1917" y="1791"/>
                      </a:cubicBezTo>
                      <a:lnTo>
                        <a:pt x="1917" y="1123"/>
                      </a:lnTo>
                      <a:close/>
                      <a:moveTo>
                        <a:pt x="1917" y="1602"/>
                      </a:moveTo>
                      <a:cubicBezTo>
                        <a:pt x="2114" y="1532"/>
                        <a:pt x="2254" y="1344"/>
                        <a:pt x="2254" y="1123"/>
                      </a:cubicBezTo>
                      <a:cubicBezTo>
                        <a:pt x="2254" y="842"/>
                        <a:pt x="2026" y="614"/>
                        <a:pt x="1744" y="614"/>
                      </a:cubicBezTo>
                      <a:cubicBezTo>
                        <a:pt x="1463" y="614"/>
                        <a:pt x="1235" y="842"/>
                        <a:pt x="1235" y="1123"/>
                      </a:cubicBezTo>
                      <a:cubicBezTo>
                        <a:pt x="1235" y="1344"/>
                        <a:pt x="1376" y="1532"/>
                        <a:pt x="1573" y="1603"/>
                      </a:cubicBezTo>
                      <a:moveTo>
                        <a:pt x="2951" y="2672"/>
                      </a:moveTo>
                      <a:cubicBezTo>
                        <a:pt x="3657" y="2672"/>
                        <a:pt x="3657" y="2672"/>
                        <a:pt x="3657" y="2672"/>
                      </a:cubicBezTo>
                      <a:cubicBezTo>
                        <a:pt x="3720" y="2672"/>
                        <a:pt x="3772" y="2621"/>
                        <a:pt x="3772" y="2557"/>
                      </a:cubicBezTo>
                      <a:cubicBezTo>
                        <a:pt x="3772" y="115"/>
                        <a:pt x="3772" y="115"/>
                        <a:pt x="3772" y="115"/>
                      </a:cubicBezTo>
                      <a:cubicBezTo>
                        <a:pt x="3772" y="51"/>
                        <a:pt x="3720" y="0"/>
                        <a:pt x="3657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51" y="0"/>
                        <a:pt x="0" y="51"/>
                        <a:pt x="0" y="115"/>
                      </a:cubicBezTo>
                      <a:cubicBezTo>
                        <a:pt x="0" y="2557"/>
                        <a:pt x="0" y="2557"/>
                        <a:pt x="0" y="2557"/>
                      </a:cubicBezTo>
                      <a:cubicBezTo>
                        <a:pt x="0" y="2621"/>
                        <a:pt x="51" y="2672"/>
                        <a:pt x="115" y="2672"/>
                      </a:cubicBezTo>
                      <a:cubicBezTo>
                        <a:pt x="1054" y="2672"/>
                        <a:pt x="1054" y="2672"/>
                        <a:pt x="1054" y="2672"/>
                      </a:cubicBezTo>
                    </a:path>
                  </a:pathLst>
                </a:custGeom>
                <a:noFill/>
                <a:ln w="952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noFill/>
                  </a:endParaRPr>
                </a:p>
              </p:txBody>
            </p: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95C5565-8933-4DF7-822E-592676BA6A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00673" y="4250155"/>
              <a:ext cx="467861" cy="467861"/>
              <a:chOff x="8051292" y="3276971"/>
              <a:chExt cx="1002901" cy="1002900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1E544C52-86EE-4942-8030-2D94F95B8977}"/>
                  </a:ext>
                </a:extLst>
              </p:cNvPr>
              <p:cNvGrpSpPr/>
              <p:nvPr/>
            </p:nvGrpSpPr>
            <p:grpSpPr>
              <a:xfrm>
                <a:off x="8051292" y="3276971"/>
                <a:ext cx="1002901" cy="1002900"/>
                <a:chOff x="7123732" y="4194785"/>
                <a:chExt cx="1111695" cy="1111694"/>
              </a:xfrm>
            </p:grpSpPr>
            <p:sp useBgFill="1"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22D1D0CD-DFA2-4A49-AFD5-812BE04ECF7D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241300" dist="114300" dir="2700000" sx="101000" sy="101000" algn="tl" rotWithShape="0">
                    <a:schemeClr val="tx1">
                      <a:lumMod val="75000"/>
                      <a:lumOff val="25000"/>
                      <a:alpha val="10000"/>
                    </a:scheme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noFill/>
                    <a:cs typeface="Segoe UI" pitchFamily="34" charset="0"/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73A99E58-1066-4C59-8995-6A3CD4F94531}"/>
                    </a:ext>
                  </a:extLst>
                </p:cNvPr>
                <p:cNvSpPr/>
                <p:nvPr/>
              </p:nvSpPr>
              <p:spPr bwMode="auto">
                <a:xfrm>
                  <a:off x="7123732" y="4194785"/>
                  <a:ext cx="1111695" cy="1111694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e</a:t>
                  </a:r>
                </a:p>
              </p:txBody>
            </p:sp>
          </p:grpSp>
          <p:sp>
            <p:nvSpPr>
              <p:cNvPr id="202" name="megaphone" title="Icon of a megaphone">
                <a:extLst>
                  <a:ext uri="{FF2B5EF4-FFF2-40B4-BE49-F238E27FC236}">
                    <a16:creationId xmlns:a16="http://schemas.microsoft.com/office/drawing/2014/main" id="{DFEC1195-73FF-46FA-B159-9E3F212ADD8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347002" y="3651942"/>
                <a:ext cx="411480" cy="252958"/>
              </a:xfrm>
              <a:custGeom>
                <a:avLst/>
                <a:gdLst>
                  <a:gd name="T0" fmla="*/ 0 w 338"/>
                  <a:gd name="T1" fmla="*/ 60 h 205"/>
                  <a:gd name="T2" fmla="*/ 338 w 338"/>
                  <a:gd name="T3" fmla="*/ 0 h 205"/>
                  <a:gd name="T4" fmla="*/ 338 w 338"/>
                  <a:gd name="T5" fmla="*/ 186 h 205"/>
                  <a:gd name="T6" fmla="*/ 0 w 338"/>
                  <a:gd name="T7" fmla="*/ 126 h 205"/>
                  <a:gd name="T8" fmla="*/ 0 w 338"/>
                  <a:gd name="T9" fmla="*/ 60 h 205"/>
                  <a:gd name="T10" fmla="*/ 94 w 338"/>
                  <a:gd name="T11" fmla="*/ 143 h 205"/>
                  <a:gd name="T12" fmla="*/ 91 w 338"/>
                  <a:gd name="T13" fmla="*/ 160 h 205"/>
                  <a:gd name="T14" fmla="*/ 136 w 338"/>
                  <a:gd name="T15" fmla="*/ 205 h 205"/>
                  <a:gd name="T16" fmla="*/ 181 w 338"/>
                  <a:gd name="T17" fmla="*/ 158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8" h="205">
                    <a:moveTo>
                      <a:pt x="0" y="60"/>
                    </a:moveTo>
                    <a:cubicBezTo>
                      <a:pt x="338" y="0"/>
                      <a:pt x="338" y="0"/>
                      <a:pt x="338" y="0"/>
                    </a:cubicBezTo>
                    <a:cubicBezTo>
                      <a:pt x="338" y="186"/>
                      <a:pt x="338" y="186"/>
                      <a:pt x="338" y="186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0" y="60"/>
                    </a:lnTo>
                    <a:close/>
                    <a:moveTo>
                      <a:pt x="94" y="143"/>
                    </a:moveTo>
                    <a:cubicBezTo>
                      <a:pt x="92" y="148"/>
                      <a:pt x="91" y="154"/>
                      <a:pt x="91" y="160"/>
                    </a:cubicBezTo>
                    <a:cubicBezTo>
                      <a:pt x="91" y="185"/>
                      <a:pt x="111" y="205"/>
                      <a:pt x="136" y="205"/>
                    </a:cubicBezTo>
                    <a:cubicBezTo>
                      <a:pt x="161" y="205"/>
                      <a:pt x="181" y="183"/>
                      <a:pt x="181" y="158"/>
                    </a:cubicBezTo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567B28AD-781B-4105-B6D5-E31957AAA1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25461" y="4250155"/>
              <a:ext cx="467861" cy="467861"/>
              <a:chOff x="4377522" y="4552222"/>
              <a:chExt cx="911727" cy="911727"/>
            </a:xfrm>
          </p:grpSpPr>
          <p:sp useBgFill="1">
            <p:nvSpPr>
              <p:cNvPr id="196" name="Oval 195">
                <a:extLst>
                  <a:ext uri="{FF2B5EF4-FFF2-40B4-BE49-F238E27FC236}">
                    <a16:creationId xmlns:a16="http://schemas.microsoft.com/office/drawing/2014/main" id="{720D58C9-FBC7-41D6-905F-224DA51F618F}"/>
                  </a:ext>
                </a:extLst>
              </p:cNvPr>
              <p:cNvSpPr/>
              <p:nvPr/>
            </p:nvSpPr>
            <p:spPr bwMode="auto">
              <a:xfrm>
                <a:off x="4377522" y="4552222"/>
                <a:ext cx="911727" cy="91172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noFill/>
                  <a:cs typeface="Segoe UI" pitchFamily="34" charset="0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B5F55A84-CEF5-42AE-B8E5-30EED786D183}"/>
                  </a:ext>
                </a:extLst>
              </p:cNvPr>
              <p:cNvGrpSpPr/>
              <p:nvPr/>
            </p:nvGrpSpPr>
            <p:grpSpPr>
              <a:xfrm>
                <a:off x="4377522" y="4552222"/>
                <a:ext cx="911727" cy="911727"/>
                <a:chOff x="4377522" y="4552222"/>
                <a:chExt cx="911727" cy="911727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C8282BD1-FE50-49BF-A16E-EAFDA0068028}"/>
                    </a:ext>
                  </a:extLst>
                </p:cNvPr>
                <p:cNvSpPr/>
                <p:nvPr/>
              </p:nvSpPr>
              <p:spPr bwMode="auto">
                <a:xfrm>
                  <a:off x="4377522" y="4552222"/>
                  <a:ext cx="911727" cy="911727"/>
                </a:xfrm>
                <a:prstGeom prst="ellipse">
                  <a:avLst/>
                </a:prstGeom>
                <a:solidFill>
                  <a:srgbClr val="0078D4"/>
                </a:solidFill>
                <a:ln w="12700">
                  <a:gradFill>
                    <a:gsLst>
                      <a:gs pos="0">
                        <a:srgbClr val="0078D4"/>
                      </a:gs>
                      <a:gs pos="69000">
                        <a:srgbClr val="005A9F">
                          <a:alpha val="0"/>
                        </a:srgbClr>
                      </a:gs>
                    </a:gsLst>
                    <a:lin ang="3000000" scaled="0"/>
                  </a:gradFill>
                </a:ln>
                <a:effectLst>
                  <a:innerShdw blurRad="228600" dist="215900" dir="13500000">
                    <a:schemeClr val="accent2">
                      <a:alpha val="20000"/>
                    </a:schemeClr>
                  </a:inn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39236">
                    <a:lnSpc>
                      <a:spcPct val="90000"/>
                    </a:lnSpc>
                  </a:pPr>
                  <a:r>
                    <a:rPr lang="en-US" dirty="0">
                      <a:noFill/>
                      <a:latin typeface="Segoe UI Semibold"/>
                    </a:rPr>
                    <a:t>c</a:t>
                  </a:r>
                </a:p>
              </p:txBody>
            </p:sp>
            <p:sp>
              <p:nvSpPr>
                <p:cNvPr id="200" name="graph_9" title="Icon of a line chart with connected circles at varying points">
                  <a:extLst>
                    <a:ext uri="{FF2B5EF4-FFF2-40B4-BE49-F238E27FC236}">
                      <a16:creationId xmlns:a16="http://schemas.microsoft.com/office/drawing/2014/main" id="{D513FF4B-1072-4861-AF0F-7DAA0EB93C1A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4659741" y="4796177"/>
                  <a:ext cx="405344" cy="365760"/>
                </a:xfrm>
                <a:custGeom>
                  <a:avLst/>
                  <a:gdLst>
                    <a:gd name="T0" fmla="*/ 352 w 352"/>
                    <a:gd name="T1" fmla="*/ 318 h 318"/>
                    <a:gd name="T2" fmla="*/ 0 w 352"/>
                    <a:gd name="T3" fmla="*/ 318 h 318"/>
                    <a:gd name="T4" fmla="*/ 0 w 352"/>
                    <a:gd name="T5" fmla="*/ 0 h 318"/>
                    <a:gd name="T6" fmla="*/ 266 w 352"/>
                    <a:gd name="T7" fmla="*/ 105 h 318"/>
                    <a:gd name="T8" fmla="*/ 286 w 352"/>
                    <a:gd name="T9" fmla="*/ 126 h 318"/>
                    <a:gd name="T10" fmla="*/ 307 w 352"/>
                    <a:gd name="T11" fmla="*/ 105 h 318"/>
                    <a:gd name="T12" fmla="*/ 286 w 352"/>
                    <a:gd name="T13" fmla="*/ 84 h 318"/>
                    <a:gd name="T14" fmla="*/ 266 w 352"/>
                    <a:gd name="T15" fmla="*/ 105 h 318"/>
                    <a:gd name="T16" fmla="*/ 57 w 352"/>
                    <a:gd name="T17" fmla="*/ 252 h 318"/>
                    <a:gd name="T18" fmla="*/ 100 w 352"/>
                    <a:gd name="T19" fmla="*/ 188 h 318"/>
                    <a:gd name="T20" fmla="*/ 200 w 352"/>
                    <a:gd name="T21" fmla="*/ 205 h 318"/>
                    <a:gd name="T22" fmla="*/ 134 w 352"/>
                    <a:gd name="T23" fmla="*/ 181 h 318"/>
                    <a:gd name="T24" fmla="*/ 236 w 352"/>
                    <a:gd name="T25" fmla="*/ 187 h 318"/>
                    <a:gd name="T26" fmla="*/ 276 w 352"/>
                    <a:gd name="T27" fmla="*/ 123 h 318"/>
                    <a:gd name="T28" fmla="*/ 200 w 352"/>
                    <a:gd name="T29" fmla="*/ 201 h 318"/>
                    <a:gd name="T30" fmla="*/ 221 w 352"/>
                    <a:gd name="T31" fmla="*/ 222 h 318"/>
                    <a:gd name="T32" fmla="*/ 241 w 352"/>
                    <a:gd name="T33" fmla="*/ 201 h 318"/>
                    <a:gd name="T34" fmla="*/ 221 w 352"/>
                    <a:gd name="T35" fmla="*/ 180 h 318"/>
                    <a:gd name="T36" fmla="*/ 200 w 352"/>
                    <a:gd name="T37" fmla="*/ 201 h 318"/>
                    <a:gd name="T38" fmla="*/ 200 w 352"/>
                    <a:gd name="T39" fmla="*/ 201 h 318"/>
                    <a:gd name="T40" fmla="*/ 94 w 352"/>
                    <a:gd name="T41" fmla="*/ 174 h 318"/>
                    <a:gd name="T42" fmla="*/ 115 w 352"/>
                    <a:gd name="T43" fmla="*/ 194 h 318"/>
                    <a:gd name="T44" fmla="*/ 136 w 352"/>
                    <a:gd name="T45" fmla="*/ 174 h 318"/>
                    <a:gd name="T46" fmla="*/ 115 w 352"/>
                    <a:gd name="T47" fmla="*/ 153 h 318"/>
                    <a:gd name="T48" fmla="*/ 94 w 352"/>
                    <a:gd name="T49" fmla="*/ 174 h 318"/>
                    <a:gd name="T50" fmla="*/ 94 w 352"/>
                    <a:gd name="T51" fmla="*/ 174 h 318"/>
                    <a:gd name="T52" fmla="*/ 25 w 352"/>
                    <a:gd name="T53" fmla="*/ 269 h 318"/>
                    <a:gd name="T54" fmla="*/ 46 w 352"/>
                    <a:gd name="T55" fmla="*/ 289 h 318"/>
                    <a:gd name="T56" fmla="*/ 66 w 352"/>
                    <a:gd name="T57" fmla="*/ 269 h 318"/>
                    <a:gd name="T58" fmla="*/ 46 w 352"/>
                    <a:gd name="T59" fmla="*/ 248 h 318"/>
                    <a:gd name="T60" fmla="*/ 25 w 352"/>
                    <a:gd name="T61" fmla="*/ 269 h 318"/>
                    <a:gd name="T62" fmla="*/ 25 w 352"/>
                    <a:gd name="T63" fmla="*/ 26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52" h="318">
                      <a:moveTo>
                        <a:pt x="352" y="318"/>
                      </a:moveTo>
                      <a:cubicBezTo>
                        <a:pt x="0" y="318"/>
                        <a:pt x="0" y="318"/>
                        <a:pt x="0" y="318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266" y="105"/>
                      </a:moveTo>
                      <a:cubicBezTo>
                        <a:pt x="266" y="116"/>
                        <a:pt x="275" y="126"/>
                        <a:pt x="286" y="126"/>
                      </a:cubicBezTo>
                      <a:cubicBezTo>
                        <a:pt x="298" y="126"/>
                        <a:pt x="307" y="116"/>
                        <a:pt x="307" y="105"/>
                      </a:cubicBezTo>
                      <a:cubicBezTo>
                        <a:pt x="307" y="93"/>
                        <a:pt x="298" y="84"/>
                        <a:pt x="286" y="84"/>
                      </a:cubicBezTo>
                      <a:cubicBezTo>
                        <a:pt x="275" y="84"/>
                        <a:pt x="266" y="93"/>
                        <a:pt x="266" y="105"/>
                      </a:cubicBezTo>
                      <a:close/>
                      <a:moveTo>
                        <a:pt x="57" y="252"/>
                      </a:moveTo>
                      <a:cubicBezTo>
                        <a:pt x="100" y="188"/>
                        <a:pt x="100" y="188"/>
                        <a:pt x="100" y="188"/>
                      </a:cubicBezTo>
                      <a:moveTo>
                        <a:pt x="200" y="205"/>
                      </a:moveTo>
                      <a:cubicBezTo>
                        <a:pt x="134" y="181"/>
                        <a:pt x="134" y="181"/>
                        <a:pt x="134" y="181"/>
                      </a:cubicBezTo>
                      <a:moveTo>
                        <a:pt x="236" y="187"/>
                      </a:moveTo>
                      <a:cubicBezTo>
                        <a:pt x="276" y="123"/>
                        <a:pt x="276" y="123"/>
                        <a:pt x="276" y="123"/>
                      </a:cubicBezTo>
                      <a:moveTo>
                        <a:pt x="200" y="201"/>
                      </a:moveTo>
                      <a:cubicBezTo>
                        <a:pt x="200" y="213"/>
                        <a:pt x="209" y="222"/>
                        <a:pt x="221" y="222"/>
                      </a:cubicBezTo>
                      <a:cubicBezTo>
                        <a:pt x="232" y="222"/>
                        <a:pt x="241" y="213"/>
                        <a:pt x="241" y="201"/>
                      </a:cubicBezTo>
                      <a:cubicBezTo>
                        <a:pt x="241" y="190"/>
                        <a:pt x="232" y="180"/>
                        <a:pt x="221" y="180"/>
                      </a:cubicBezTo>
                      <a:cubicBezTo>
                        <a:pt x="209" y="180"/>
                        <a:pt x="200" y="190"/>
                        <a:pt x="200" y="201"/>
                      </a:cubicBezTo>
                      <a:cubicBezTo>
                        <a:pt x="200" y="201"/>
                        <a:pt x="200" y="201"/>
                        <a:pt x="200" y="201"/>
                      </a:cubicBezTo>
                      <a:moveTo>
                        <a:pt x="94" y="174"/>
                      </a:moveTo>
                      <a:cubicBezTo>
                        <a:pt x="94" y="185"/>
                        <a:pt x="104" y="194"/>
                        <a:pt x="115" y="194"/>
                      </a:cubicBezTo>
                      <a:cubicBezTo>
                        <a:pt x="127" y="194"/>
                        <a:pt x="136" y="185"/>
                        <a:pt x="136" y="174"/>
                      </a:cubicBezTo>
                      <a:cubicBezTo>
                        <a:pt x="136" y="162"/>
                        <a:pt x="127" y="153"/>
                        <a:pt x="115" y="153"/>
                      </a:cubicBezTo>
                      <a:cubicBezTo>
                        <a:pt x="104" y="153"/>
                        <a:pt x="94" y="162"/>
                        <a:pt x="94" y="174"/>
                      </a:cubicBezTo>
                      <a:cubicBezTo>
                        <a:pt x="94" y="174"/>
                        <a:pt x="94" y="174"/>
                        <a:pt x="94" y="174"/>
                      </a:cubicBezTo>
                      <a:moveTo>
                        <a:pt x="25" y="269"/>
                      </a:moveTo>
                      <a:cubicBezTo>
                        <a:pt x="25" y="280"/>
                        <a:pt x="34" y="289"/>
                        <a:pt x="46" y="289"/>
                      </a:cubicBezTo>
                      <a:cubicBezTo>
                        <a:pt x="57" y="289"/>
                        <a:pt x="66" y="280"/>
                        <a:pt x="66" y="269"/>
                      </a:cubicBezTo>
                      <a:cubicBezTo>
                        <a:pt x="66" y="257"/>
                        <a:pt x="57" y="248"/>
                        <a:pt x="46" y="248"/>
                      </a:cubicBezTo>
                      <a:cubicBezTo>
                        <a:pt x="34" y="248"/>
                        <a:pt x="25" y="257"/>
                        <a:pt x="25" y="269"/>
                      </a:cubicBezTo>
                      <a:cubicBezTo>
                        <a:pt x="25" y="269"/>
                        <a:pt x="25" y="269"/>
                        <a:pt x="25" y="269"/>
                      </a:cubicBezTo>
                    </a:path>
                  </a:pathLst>
                </a:custGeom>
                <a:noFill/>
                <a:ln w="9525" cap="flat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noFill/>
                  </a:endParaRPr>
                </a:p>
              </p:txBody>
            </p:sp>
          </p:grpSp>
        </p:grp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D63D1B78-F23F-4FCA-B76E-311E2D59B1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39232" y="4108422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DDD4617-0284-4B88-8462-42EF29B267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98222" y="4694932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A143A69-2587-4F7E-B186-FE8BBB29D4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77573" y="4200566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77BB3A4-07EB-4493-88AB-07FE2AE9DB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7746" y="4158132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F20017A-F899-48AB-BEAA-4E64171EAD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86192" y="4494060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19E1762-CA27-4092-B69A-E6B0C0F41A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51235" y="4687754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DB63A026-72AD-4CAB-8815-6A3AD74C93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23078" y="4096284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27668F9-1003-49A1-9D3B-F7B7D16861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28258" y="4697696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542122D-C12D-4B62-8B7F-09C066A2EC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68083" y="4104650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CFEF0C4-00B3-4F8F-B7FF-E421A3404F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44543" y="4284666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1249860-4B75-4D46-A9D7-F1217CBD89C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56552" y="4704112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D71F7BE-E069-4186-8A57-1461FA554D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51949" y="4151105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6A8B5BDE-D9A7-4EF6-BB7A-ED0F1524B8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98576" y="4724625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88D064B-7768-4954-B325-2422CA5C2E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531560" y="4124308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206BE4E9-155A-4E25-A454-25D5E71AFB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60806" y="4428728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BBA815E-C343-4327-ADC0-AB23FECACA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56727" y="4687754"/>
              <a:ext cx="141942" cy="1419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8FA6B16-C404-4F36-8586-109ECC25622E}"/>
                </a:ext>
              </a:extLst>
            </p:cNvPr>
            <p:cNvCxnSpPr>
              <a:cxnSpLocks/>
              <a:stCxn id="225" idx="1"/>
              <a:endCxn id="158" idx="5"/>
            </p:cNvCxnSpPr>
            <p:nvPr/>
          </p:nvCxnSpPr>
          <p:spPr>
            <a:xfrm flipH="1" flipV="1">
              <a:off x="7489238" y="4225805"/>
              <a:ext cx="177960" cy="9286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726095F-177B-4293-951B-A2F8156CF144}"/>
                </a:ext>
              </a:extLst>
            </p:cNvPr>
            <p:cNvCxnSpPr>
              <a:cxnSpLocks/>
              <a:stCxn id="159" idx="7"/>
              <a:endCxn id="158" idx="3"/>
            </p:cNvCxnSpPr>
            <p:nvPr/>
          </p:nvCxnSpPr>
          <p:spPr>
            <a:xfrm flipV="1">
              <a:off x="7313614" y="4225805"/>
              <a:ext cx="75256" cy="7071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992B39E-CCD6-4F4B-9FAF-A1F71F9212E5}"/>
                </a:ext>
              </a:extLst>
            </p:cNvPr>
            <p:cNvCxnSpPr>
              <a:cxnSpLocks/>
              <a:stCxn id="161" idx="3"/>
              <a:endCxn id="225" idx="7"/>
            </p:cNvCxnSpPr>
            <p:nvPr/>
          </p:nvCxnSpPr>
          <p:spPr>
            <a:xfrm flipH="1">
              <a:off x="7998025" y="4220176"/>
              <a:ext cx="165775" cy="9849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A5AEB34-C3B3-4E6B-8279-1B75271C4AF9}"/>
                </a:ext>
              </a:extLst>
            </p:cNvPr>
            <p:cNvCxnSpPr>
              <a:cxnSpLocks/>
              <a:stCxn id="167" idx="1"/>
              <a:endCxn id="225" idx="5"/>
            </p:cNvCxnSpPr>
            <p:nvPr/>
          </p:nvCxnSpPr>
          <p:spPr>
            <a:xfrm flipH="1" flipV="1">
              <a:off x="7998025" y="4649499"/>
              <a:ext cx="79489" cy="5904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09955890-1B54-402A-8700-F8A3BE023192}"/>
                </a:ext>
              </a:extLst>
            </p:cNvPr>
            <p:cNvCxnSpPr>
              <a:cxnSpLocks/>
              <a:stCxn id="216" idx="3"/>
              <a:endCxn id="167" idx="6"/>
            </p:cNvCxnSpPr>
            <p:nvPr/>
          </p:nvCxnSpPr>
          <p:spPr>
            <a:xfrm flipH="1">
              <a:off x="8198669" y="4649499"/>
              <a:ext cx="193313" cy="10922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238697B-96E6-42C8-88F3-3AEE3FE644AF}"/>
                </a:ext>
              </a:extLst>
            </p:cNvPr>
            <p:cNvCxnSpPr>
              <a:cxnSpLocks/>
              <a:stCxn id="164" idx="1"/>
              <a:endCxn id="216" idx="5"/>
            </p:cNvCxnSpPr>
            <p:nvPr/>
          </p:nvCxnSpPr>
          <p:spPr>
            <a:xfrm flipH="1" flipV="1">
              <a:off x="8722809" y="4649499"/>
              <a:ext cx="87618" cy="8697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37EBF95-4225-480B-9C29-BE0BDE9F2182}"/>
                </a:ext>
              </a:extLst>
            </p:cNvPr>
            <p:cNvCxnSpPr>
              <a:cxnSpLocks/>
              <a:stCxn id="221" idx="7"/>
              <a:endCxn id="165" idx="3"/>
            </p:cNvCxnSpPr>
            <p:nvPr/>
          </p:nvCxnSpPr>
          <p:spPr>
            <a:xfrm flipV="1">
              <a:off x="9447594" y="4245463"/>
              <a:ext cx="104753" cy="7320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57ED2E2-2CCA-4D27-967A-54539CDA2CA5}"/>
                </a:ext>
              </a:extLst>
            </p:cNvPr>
            <p:cNvCxnSpPr>
              <a:cxnSpLocks/>
              <a:stCxn id="165" idx="5"/>
              <a:endCxn id="166" idx="1"/>
            </p:cNvCxnSpPr>
            <p:nvPr/>
          </p:nvCxnSpPr>
          <p:spPr>
            <a:xfrm>
              <a:off x="9652715" y="4245463"/>
              <a:ext cx="119942" cy="19511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7FEE0647-6A7A-4847-A396-D99ADA0B83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98576" y="4185344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5B3B1E5-3FAE-4FBC-85A6-49C9C932C175}"/>
                </a:ext>
              </a:extLst>
            </p:cNvPr>
            <p:cNvCxnSpPr>
              <a:cxnSpLocks/>
              <a:stCxn id="177" idx="3"/>
              <a:endCxn id="216" idx="7"/>
            </p:cNvCxnSpPr>
            <p:nvPr/>
          </p:nvCxnSpPr>
          <p:spPr>
            <a:xfrm flipH="1">
              <a:off x="8722809" y="4254415"/>
              <a:ext cx="87618" cy="64257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95AEED3-28EA-416E-BB18-79C0551D3360}"/>
                </a:ext>
              </a:extLst>
            </p:cNvPr>
            <p:cNvCxnSpPr>
              <a:cxnSpLocks/>
              <a:stCxn id="225" idx="3"/>
              <a:endCxn id="157" idx="6"/>
            </p:cNvCxnSpPr>
            <p:nvPr/>
          </p:nvCxnSpPr>
          <p:spPr>
            <a:xfrm flipH="1">
              <a:off x="6770200" y="4649499"/>
              <a:ext cx="896998" cy="119168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897EFD5-F1E8-4DBA-9793-B1EFFBC052CB}"/>
                </a:ext>
              </a:extLst>
            </p:cNvPr>
            <p:cNvCxnSpPr>
              <a:cxnSpLocks/>
              <a:stCxn id="151" idx="3"/>
              <a:endCxn id="150" idx="6"/>
            </p:cNvCxnSpPr>
            <p:nvPr/>
          </p:nvCxnSpPr>
          <p:spPr>
            <a:xfrm flipH="1">
              <a:off x="4979144" y="4269637"/>
              <a:ext cx="710280" cy="46575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D0D861F6-3434-4984-9ED0-342FE50B2EB3}"/>
                </a:ext>
              </a:extLst>
            </p:cNvPr>
            <p:cNvCxnSpPr>
              <a:cxnSpLocks/>
              <a:stCxn id="150" idx="2"/>
              <a:endCxn id="198" idx="5"/>
            </p:cNvCxnSpPr>
            <p:nvPr/>
          </p:nvCxnSpPr>
          <p:spPr>
            <a:xfrm flipH="1" flipV="1">
              <a:off x="4524805" y="4649499"/>
              <a:ext cx="373417" cy="8589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4512C67-DB33-4A71-AA1D-0D8FCDDD9B48}"/>
                </a:ext>
              </a:extLst>
            </p:cNvPr>
            <p:cNvCxnSpPr>
              <a:cxnSpLocks/>
              <a:stCxn id="157" idx="1"/>
              <a:endCxn id="151" idx="5"/>
            </p:cNvCxnSpPr>
            <p:nvPr/>
          </p:nvCxnSpPr>
          <p:spPr>
            <a:xfrm flipH="1" flipV="1">
              <a:off x="5746644" y="4269637"/>
              <a:ext cx="902401" cy="448846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C565B2D-D7ED-45D6-9AEE-A17328F80A6A}"/>
                </a:ext>
              </a:extLst>
            </p:cNvPr>
            <p:cNvSpPr/>
            <p:nvPr/>
          </p:nvSpPr>
          <p:spPr>
            <a:xfrm>
              <a:off x="5250416" y="4325266"/>
              <a:ext cx="1691169" cy="276999"/>
            </a:xfrm>
            <a:prstGeom prst="rect">
              <a:avLst/>
            </a:prstGeom>
            <a:solidFill>
              <a:srgbClr val="E6E6E6"/>
            </a:solidFill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normalizeH="0" baseline="0" noProof="0" dirty="0">
                  <a:ln>
                    <a:noFill/>
                  </a:ln>
                  <a:gradFill>
                    <a:gsLst>
                      <a:gs pos="83895">
                        <a:schemeClr val="accent1"/>
                      </a:gs>
                      <a:gs pos="73786">
                        <a:schemeClr val="accent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One</a:t>
              </a:r>
              <a:r>
                <a:rPr lang="en-US" dirty="0">
                  <a:gradFill>
                    <a:gsLst>
                      <a:gs pos="83895">
                        <a:schemeClr val="accent1"/>
                      </a:gs>
                      <a:gs pos="73786">
                        <a:schemeClr val="accent1"/>
                      </a:gs>
                    </a:gsLst>
                    <a:lin ang="5400000" scaled="1"/>
                  </a:gradFill>
                  <a:latin typeface="+mj-lt"/>
                </a:rPr>
                <a:t> data model</a:t>
              </a:r>
              <a:endParaRPr kumimoji="0" lang="en-US" b="0" i="0" u="none" strike="noStrike" kern="1200" cap="none" normalizeH="0" baseline="0" noProof="0" dirty="0">
                <a:ln>
                  <a:noFill/>
                </a:ln>
                <a:gradFill>
                  <a:gsLst>
                    <a:gs pos="83895">
                      <a:schemeClr val="accent1"/>
                    </a:gs>
                    <a:gs pos="73786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</a:endParaRPr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B51DAAB-58A5-47EC-9873-98E68713053E}"/>
                </a:ext>
              </a:extLst>
            </p:cNvPr>
            <p:cNvCxnSpPr>
              <a:cxnSpLocks/>
              <a:stCxn id="149" idx="3"/>
              <a:endCxn id="198" idx="7"/>
            </p:cNvCxnSpPr>
            <p:nvPr/>
          </p:nvCxnSpPr>
          <p:spPr>
            <a:xfrm flipH="1">
              <a:off x="4524805" y="4229577"/>
              <a:ext cx="135214" cy="89095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60E74B8-46A7-4C3D-B422-F77D95F626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29431" y="4737925"/>
              <a:ext cx="80922" cy="809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  <a:effectLst>
              <a:outerShdw blurRad="25400" dist="25400" dir="3600000" algn="t" rotWithShape="0">
                <a:schemeClr val="bg1">
                  <a:lumMod val="50000"/>
                  <a:alpha val="17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39236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Segoe UI Semibold"/>
              </a:endParaRP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5E5EE323-AAC9-4CAF-B024-830FA1B28566}"/>
                </a:ext>
              </a:extLst>
            </p:cNvPr>
            <p:cNvCxnSpPr>
              <a:cxnSpLocks/>
              <a:stCxn id="157" idx="2"/>
              <a:endCxn id="187" idx="6"/>
            </p:cNvCxnSpPr>
            <p:nvPr/>
          </p:nvCxnSpPr>
          <p:spPr>
            <a:xfrm flipH="1">
              <a:off x="6410353" y="4768667"/>
              <a:ext cx="217905" cy="971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7CD3A3A-CDCC-4D18-A1D3-F382BCCF8609}"/>
                </a:ext>
              </a:extLst>
            </p:cNvPr>
            <p:cNvCxnSpPr>
              <a:cxnSpLocks/>
              <a:stCxn id="152" idx="3"/>
              <a:endCxn id="206" idx="7"/>
            </p:cNvCxnSpPr>
            <p:nvPr/>
          </p:nvCxnSpPr>
          <p:spPr>
            <a:xfrm flipH="1">
              <a:off x="3800017" y="4227203"/>
              <a:ext cx="89580" cy="91469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F27DC431-0F99-46B4-BA36-978E9B3C7E28}"/>
                </a:ext>
              </a:extLst>
            </p:cNvPr>
            <p:cNvCxnSpPr>
              <a:cxnSpLocks/>
              <a:stCxn id="206" idx="1"/>
              <a:endCxn id="156" idx="5"/>
            </p:cNvCxnSpPr>
            <p:nvPr/>
          </p:nvCxnSpPr>
          <p:spPr>
            <a:xfrm flipH="1" flipV="1">
              <a:off x="3344233" y="4217439"/>
              <a:ext cx="124957" cy="101233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B69FC66-31C3-4A60-8875-C376265304DE}"/>
                </a:ext>
              </a:extLst>
            </p:cNvPr>
            <p:cNvCxnSpPr>
              <a:cxnSpLocks/>
              <a:stCxn id="155" idx="1"/>
              <a:endCxn id="209" idx="5"/>
            </p:cNvCxnSpPr>
            <p:nvPr/>
          </p:nvCxnSpPr>
          <p:spPr>
            <a:xfrm flipH="1" flipV="1">
              <a:off x="3075236" y="4649499"/>
              <a:ext cx="96786" cy="5904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3951965-6204-4317-9FB9-2C33DA219961}"/>
                </a:ext>
              </a:extLst>
            </p:cNvPr>
            <p:cNvCxnSpPr>
              <a:cxnSpLocks/>
              <a:stCxn id="160" idx="7"/>
              <a:endCxn id="209" idx="3"/>
            </p:cNvCxnSpPr>
            <p:nvPr/>
          </p:nvCxnSpPr>
          <p:spPr>
            <a:xfrm flipV="1">
              <a:off x="2625623" y="4649499"/>
              <a:ext cx="118785" cy="66464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E2DFFBA-53BA-41CC-A55D-85D627B38FDF}"/>
                </a:ext>
              </a:extLst>
            </p:cNvPr>
            <p:cNvCxnSpPr>
              <a:cxnSpLocks/>
              <a:stCxn id="154" idx="5"/>
              <a:endCxn id="160" idx="1"/>
            </p:cNvCxnSpPr>
            <p:nvPr/>
          </p:nvCxnSpPr>
          <p:spPr>
            <a:xfrm>
              <a:off x="2455263" y="4563131"/>
              <a:ext cx="113140" cy="152832"/>
            </a:xfrm>
            <a:prstGeom prst="line">
              <a:avLst/>
            </a:prstGeom>
            <a:solidFill>
              <a:schemeClr val="accent4"/>
            </a:solidFill>
            <a:ln w="12700">
              <a:solidFill>
                <a:srgbClr val="CFCFCF">
                  <a:alpha val="75000"/>
                </a:srgbClr>
              </a:solidFill>
              <a:prstDash val="dash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9" name="binary" title="Icon of binary code, ones and zeros">
            <a:extLst>
              <a:ext uri="{FF2B5EF4-FFF2-40B4-BE49-F238E27FC236}">
                <a16:creationId xmlns:a16="http://schemas.microsoft.com/office/drawing/2014/main" id="{5C73D701-FCFB-4DB2-B25A-228440701F7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977321" y="3359846"/>
            <a:ext cx="302281" cy="261019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0" name="binary" title="Icon of binary code, ones and zeros">
            <a:extLst>
              <a:ext uri="{FF2B5EF4-FFF2-40B4-BE49-F238E27FC236}">
                <a16:creationId xmlns:a16="http://schemas.microsoft.com/office/drawing/2014/main" id="{43E27E79-EAC3-401D-A6EE-C32CAFCE63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956886" y="3359846"/>
            <a:ext cx="302281" cy="261019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2" name="arrow_11" title="Icon of a circle made of two curved arrows">
            <a:extLst>
              <a:ext uri="{FF2B5EF4-FFF2-40B4-BE49-F238E27FC236}">
                <a16:creationId xmlns:a16="http://schemas.microsoft.com/office/drawing/2014/main" id="{E2805D5C-C0D7-45A7-B15C-BDA4C18FBC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996933" y="3775992"/>
            <a:ext cx="263057" cy="274801"/>
          </a:xfrm>
          <a:custGeom>
            <a:avLst/>
            <a:gdLst>
              <a:gd name="T0" fmla="*/ 310 w 310"/>
              <a:gd name="T1" fmla="*/ 199 h 322"/>
              <a:gd name="T2" fmla="*/ 154 w 310"/>
              <a:gd name="T3" fmla="*/ 322 h 322"/>
              <a:gd name="T4" fmla="*/ 1 w 310"/>
              <a:gd name="T5" fmla="*/ 211 h 322"/>
              <a:gd name="T6" fmla="*/ 304 w 310"/>
              <a:gd name="T7" fmla="*/ 104 h 322"/>
              <a:gd name="T8" fmla="*/ 154 w 310"/>
              <a:gd name="T9" fmla="*/ 0 h 322"/>
              <a:gd name="T10" fmla="*/ 0 w 310"/>
              <a:gd name="T11" fmla="*/ 114 h 322"/>
              <a:gd name="T12" fmla="*/ 299 w 310"/>
              <a:gd name="T13" fmla="*/ 104 h 322"/>
              <a:gd name="T14" fmla="*/ 230 w 310"/>
              <a:gd name="T15" fmla="*/ 104 h 322"/>
              <a:gd name="T16" fmla="*/ 295 w 310"/>
              <a:gd name="T17" fmla="*/ 104 h 322"/>
              <a:gd name="T18" fmla="*/ 304 w 310"/>
              <a:gd name="T19" fmla="*/ 104 h 322"/>
              <a:gd name="T20" fmla="*/ 304 w 310"/>
              <a:gd name="T21" fmla="*/ 29 h 322"/>
              <a:gd name="T22" fmla="*/ 9 w 310"/>
              <a:gd name="T23" fmla="*/ 211 h 322"/>
              <a:gd name="T24" fmla="*/ 75 w 310"/>
              <a:gd name="T25" fmla="*/ 211 h 322"/>
              <a:gd name="T26" fmla="*/ 9 w 310"/>
              <a:gd name="T27" fmla="*/ 211 h 322"/>
              <a:gd name="T28" fmla="*/ 1 w 310"/>
              <a:gd name="T29" fmla="*/ 211 h 322"/>
              <a:gd name="T30" fmla="*/ 1 w 310"/>
              <a:gd name="T31" fmla="*/ 286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322">
                <a:moveTo>
                  <a:pt x="310" y="199"/>
                </a:moveTo>
                <a:cubicBezTo>
                  <a:pt x="293" y="270"/>
                  <a:pt x="229" y="322"/>
                  <a:pt x="154" y="322"/>
                </a:cubicBezTo>
                <a:cubicBezTo>
                  <a:pt x="83" y="322"/>
                  <a:pt x="22" y="275"/>
                  <a:pt x="1" y="211"/>
                </a:cubicBezTo>
                <a:moveTo>
                  <a:pt x="304" y="104"/>
                </a:moveTo>
                <a:cubicBezTo>
                  <a:pt x="281" y="43"/>
                  <a:pt x="223" y="0"/>
                  <a:pt x="154" y="0"/>
                </a:cubicBezTo>
                <a:cubicBezTo>
                  <a:pt x="82" y="0"/>
                  <a:pt x="20" y="48"/>
                  <a:pt x="0" y="114"/>
                </a:cubicBezTo>
                <a:moveTo>
                  <a:pt x="299" y="104"/>
                </a:moveTo>
                <a:cubicBezTo>
                  <a:pt x="230" y="104"/>
                  <a:pt x="230" y="104"/>
                  <a:pt x="230" y="104"/>
                </a:cubicBezTo>
                <a:moveTo>
                  <a:pt x="295" y="104"/>
                </a:moveTo>
                <a:cubicBezTo>
                  <a:pt x="304" y="104"/>
                  <a:pt x="304" y="104"/>
                  <a:pt x="304" y="104"/>
                </a:cubicBezTo>
                <a:cubicBezTo>
                  <a:pt x="304" y="29"/>
                  <a:pt x="304" y="29"/>
                  <a:pt x="304" y="29"/>
                </a:cubicBezTo>
                <a:moveTo>
                  <a:pt x="9" y="211"/>
                </a:moveTo>
                <a:cubicBezTo>
                  <a:pt x="75" y="211"/>
                  <a:pt x="75" y="211"/>
                  <a:pt x="75" y="211"/>
                </a:cubicBezTo>
                <a:moveTo>
                  <a:pt x="9" y="211"/>
                </a:moveTo>
                <a:cubicBezTo>
                  <a:pt x="1" y="211"/>
                  <a:pt x="1" y="211"/>
                  <a:pt x="1" y="211"/>
                </a:cubicBezTo>
                <a:cubicBezTo>
                  <a:pt x="1" y="286"/>
                  <a:pt x="1" y="286"/>
                  <a:pt x="1" y="2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53" name="arrow_11" title="Icon of a circle made of two curved arrows">
            <a:extLst>
              <a:ext uri="{FF2B5EF4-FFF2-40B4-BE49-F238E27FC236}">
                <a16:creationId xmlns:a16="http://schemas.microsoft.com/office/drawing/2014/main" id="{EF8BC4EA-44D7-4245-A46C-E9C17FF45E7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976498" y="3775992"/>
            <a:ext cx="263057" cy="274801"/>
          </a:xfrm>
          <a:custGeom>
            <a:avLst/>
            <a:gdLst>
              <a:gd name="T0" fmla="*/ 310 w 310"/>
              <a:gd name="T1" fmla="*/ 199 h 322"/>
              <a:gd name="T2" fmla="*/ 154 w 310"/>
              <a:gd name="T3" fmla="*/ 322 h 322"/>
              <a:gd name="T4" fmla="*/ 1 w 310"/>
              <a:gd name="T5" fmla="*/ 211 h 322"/>
              <a:gd name="T6" fmla="*/ 304 w 310"/>
              <a:gd name="T7" fmla="*/ 104 h 322"/>
              <a:gd name="T8" fmla="*/ 154 w 310"/>
              <a:gd name="T9" fmla="*/ 0 h 322"/>
              <a:gd name="T10" fmla="*/ 0 w 310"/>
              <a:gd name="T11" fmla="*/ 114 h 322"/>
              <a:gd name="T12" fmla="*/ 299 w 310"/>
              <a:gd name="T13" fmla="*/ 104 h 322"/>
              <a:gd name="T14" fmla="*/ 230 w 310"/>
              <a:gd name="T15" fmla="*/ 104 h 322"/>
              <a:gd name="T16" fmla="*/ 295 w 310"/>
              <a:gd name="T17" fmla="*/ 104 h 322"/>
              <a:gd name="T18" fmla="*/ 304 w 310"/>
              <a:gd name="T19" fmla="*/ 104 h 322"/>
              <a:gd name="T20" fmla="*/ 304 w 310"/>
              <a:gd name="T21" fmla="*/ 29 h 322"/>
              <a:gd name="T22" fmla="*/ 9 w 310"/>
              <a:gd name="T23" fmla="*/ 211 h 322"/>
              <a:gd name="T24" fmla="*/ 75 w 310"/>
              <a:gd name="T25" fmla="*/ 211 h 322"/>
              <a:gd name="T26" fmla="*/ 9 w 310"/>
              <a:gd name="T27" fmla="*/ 211 h 322"/>
              <a:gd name="T28" fmla="*/ 1 w 310"/>
              <a:gd name="T29" fmla="*/ 211 h 322"/>
              <a:gd name="T30" fmla="*/ 1 w 310"/>
              <a:gd name="T31" fmla="*/ 286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322">
                <a:moveTo>
                  <a:pt x="310" y="199"/>
                </a:moveTo>
                <a:cubicBezTo>
                  <a:pt x="293" y="270"/>
                  <a:pt x="229" y="322"/>
                  <a:pt x="154" y="322"/>
                </a:cubicBezTo>
                <a:cubicBezTo>
                  <a:pt x="83" y="322"/>
                  <a:pt x="22" y="275"/>
                  <a:pt x="1" y="211"/>
                </a:cubicBezTo>
                <a:moveTo>
                  <a:pt x="304" y="104"/>
                </a:moveTo>
                <a:cubicBezTo>
                  <a:pt x="281" y="43"/>
                  <a:pt x="223" y="0"/>
                  <a:pt x="154" y="0"/>
                </a:cubicBezTo>
                <a:cubicBezTo>
                  <a:pt x="82" y="0"/>
                  <a:pt x="20" y="48"/>
                  <a:pt x="0" y="114"/>
                </a:cubicBezTo>
                <a:moveTo>
                  <a:pt x="299" y="104"/>
                </a:moveTo>
                <a:cubicBezTo>
                  <a:pt x="230" y="104"/>
                  <a:pt x="230" y="104"/>
                  <a:pt x="230" y="104"/>
                </a:cubicBezTo>
                <a:moveTo>
                  <a:pt x="295" y="104"/>
                </a:moveTo>
                <a:cubicBezTo>
                  <a:pt x="304" y="104"/>
                  <a:pt x="304" y="104"/>
                  <a:pt x="304" y="104"/>
                </a:cubicBezTo>
                <a:cubicBezTo>
                  <a:pt x="304" y="29"/>
                  <a:pt x="304" y="29"/>
                  <a:pt x="304" y="29"/>
                </a:cubicBezTo>
                <a:moveTo>
                  <a:pt x="9" y="211"/>
                </a:moveTo>
                <a:cubicBezTo>
                  <a:pt x="75" y="211"/>
                  <a:pt x="75" y="211"/>
                  <a:pt x="75" y="211"/>
                </a:cubicBezTo>
                <a:moveTo>
                  <a:pt x="9" y="211"/>
                </a:moveTo>
                <a:cubicBezTo>
                  <a:pt x="1" y="211"/>
                  <a:pt x="1" y="211"/>
                  <a:pt x="1" y="211"/>
                </a:cubicBezTo>
                <a:cubicBezTo>
                  <a:pt x="1" y="286"/>
                  <a:pt x="1" y="286"/>
                  <a:pt x="1" y="2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51" name="binary" title="Icon of binary code, ones and zeros">
            <a:extLst>
              <a:ext uri="{FF2B5EF4-FFF2-40B4-BE49-F238E27FC236}">
                <a16:creationId xmlns:a16="http://schemas.microsoft.com/office/drawing/2014/main" id="{164383D4-BF01-420A-BC7A-78B76F6EA7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36450" y="3359846"/>
            <a:ext cx="302281" cy="261019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4" name="arrow_11" title="Icon of a circle made of two curved arrows">
            <a:extLst>
              <a:ext uri="{FF2B5EF4-FFF2-40B4-BE49-F238E27FC236}">
                <a16:creationId xmlns:a16="http://schemas.microsoft.com/office/drawing/2014/main" id="{3DA9D5F8-4B31-4B4E-A4EF-9E10BCDB873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46088" y="3775992"/>
            <a:ext cx="263057" cy="274801"/>
          </a:xfrm>
          <a:custGeom>
            <a:avLst/>
            <a:gdLst>
              <a:gd name="T0" fmla="*/ 310 w 310"/>
              <a:gd name="T1" fmla="*/ 199 h 322"/>
              <a:gd name="T2" fmla="*/ 154 w 310"/>
              <a:gd name="T3" fmla="*/ 322 h 322"/>
              <a:gd name="T4" fmla="*/ 1 w 310"/>
              <a:gd name="T5" fmla="*/ 211 h 322"/>
              <a:gd name="T6" fmla="*/ 304 w 310"/>
              <a:gd name="T7" fmla="*/ 104 h 322"/>
              <a:gd name="T8" fmla="*/ 154 w 310"/>
              <a:gd name="T9" fmla="*/ 0 h 322"/>
              <a:gd name="T10" fmla="*/ 0 w 310"/>
              <a:gd name="T11" fmla="*/ 114 h 322"/>
              <a:gd name="T12" fmla="*/ 299 w 310"/>
              <a:gd name="T13" fmla="*/ 104 h 322"/>
              <a:gd name="T14" fmla="*/ 230 w 310"/>
              <a:gd name="T15" fmla="*/ 104 h 322"/>
              <a:gd name="T16" fmla="*/ 295 w 310"/>
              <a:gd name="T17" fmla="*/ 104 h 322"/>
              <a:gd name="T18" fmla="*/ 304 w 310"/>
              <a:gd name="T19" fmla="*/ 104 h 322"/>
              <a:gd name="T20" fmla="*/ 304 w 310"/>
              <a:gd name="T21" fmla="*/ 29 h 322"/>
              <a:gd name="T22" fmla="*/ 9 w 310"/>
              <a:gd name="T23" fmla="*/ 211 h 322"/>
              <a:gd name="T24" fmla="*/ 75 w 310"/>
              <a:gd name="T25" fmla="*/ 211 h 322"/>
              <a:gd name="T26" fmla="*/ 9 w 310"/>
              <a:gd name="T27" fmla="*/ 211 h 322"/>
              <a:gd name="T28" fmla="*/ 1 w 310"/>
              <a:gd name="T29" fmla="*/ 211 h 322"/>
              <a:gd name="T30" fmla="*/ 1 w 310"/>
              <a:gd name="T31" fmla="*/ 286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322">
                <a:moveTo>
                  <a:pt x="310" y="199"/>
                </a:moveTo>
                <a:cubicBezTo>
                  <a:pt x="293" y="270"/>
                  <a:pt x="229" y="322"/>
                  <a:pt x="154" y="322"/>
                </a:cubicBezTo>
                <a:cubicBezTo>
                  <a:pt x="83" y="322"/>
                  <a:pt x="22" y="275"/>
                  <a:pt x="1" y="211"/>
                </a:cubicBezTo>
                <a:moveTo>
                  <a:pt x="304" y="104"/>
                </a:moveTo>
                <a:cubicBezTo>
                  <a:pt x="281" y="43"/>
                  <a:pt x="223" y="0"/>
                  <a:pt x="154" y="0"/>
                </a:cubicBezTo>
                <a:cubicBezTo>
                  <a:pt x="82" y="0"/>
                  <a:pt x="20" y="48"/>
                  <a:pt x="0" y="114"/>
                </a:cubicBezTo>
                <a:moveTo>
                  <a:pt x="299" y="104"/>
                </a:moveTo>
                <a:cubicBezTo>
                  <a:pt x="230" y="104"/>
                  <a:pt x="230" y="104"/>
                  <a:pt x="230" y="104"/>
                </a:cubicBezTo>
                <a:moveTo>
                  <a:pt x="295" y="104"/>
                </a:moveTo>
                <a:cubicBezTo>
                  <a:pt x="304" y="104"/>
                  <a:pt x="304" y="104"/>
                  <a:pt x="304" y="104"/>
                </a:cubicBezTo>
                <a:cubicBezTo>
                  <a:pt x="304" y="29"/>
                  <a:pt x="304" y="29"/>
                  <a:pt x="304" y="29"/>
                </a:cubicBezTo>
                <a:moveTo>
                  <a:pt x="9" y="211"/>
                </a:moveTo>
                <a:cubicBezTo>
                  <a:pt x="75" y="211"/>
                  <a:pt x="75" y="211"/>
                  <a:pt x="75" y="211"/>
                </a:cubicBezTo>
                <a:moveTo>
                  <a:pt x="9" y="211"/>
                </a:moveTo>
                <a:cubicBezTo>
                  <a:pt x="1" y="211"/>
                  <a:pt x="1" y="211"/>
                  <a:pt x="1" y="211"/>
                </a:cubicBezTo>
                <a:cubicBezTo>
                  <a:pt x="1" y="286"/>
                  <a:pt x="1" y="286"/>
                  <a:pt x="1" y="2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9BDF8143-D518-4E8B-AEB2-3F6F98B9980C}"/>
              </a:ext>
            </a:extLst>
          </p:cNvPr>
          <p:cNvSpPr txBox="1"/>
          <p:nvPr/>
        </p:nvSpPr>
        <p:spPr>
          <a:xfrm>
            <a:off x="3579273" y="10519624"/>
            <a:ext cx="503345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 algn="ctr"/>
            <a:r>
              <a:rPr lang="en-US" sz="2800" dirty="0">
                <a:gradFill>
                  <a:gsLst>
                    <a:gs pos="16505">
                      <a:srgbClr val="0078D4"/>
                    </a:gs>
                    <a:gs pos="34951">
                      <a:srgbClr val="0078D4"/>
                    </a:gs>
                  </a:gsLst>
                  <a:lin ang="5400000" scaled="1"/>
                </a:gradFill>
                <a:latin typeface="Segoe UI Semibold"/>
              </a:rPr>
              <a:t>aka.ms/OpenDataInitiative</a:t>
            </a:r>
          </a:p>
        </p:txBody>
      </p:sp>
      <p:pic>
        <p:nvPicPr>
          <p:cNvPr id="260" name="Graphic 259">
            <a:extLst>
              <a:ext uri="{FF2B5EF4-FFF2-40B4-BE49-F238E27FC236}">
                <a16:creationId xmlns:a16="http://schemas.microsoft.com/office/drawing/2014/main" id="{19EDB4FC-86C1-4DD8-8281-4259B783D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8260" y="8421802"/>
            <a:ext cx="2089044" cy="507339"/>
          </a:xfrm>
          <a:prstGeom prst="rect">
            <a:avLst/>
          </a:prstGeom>
        </p:spPr>
      </p:pic>
      <p:pic>
        <p:nvPicPr>
          <p:cNvPr id="261" name="Graphic 260">
            <a:extLst>
              <a:ext uri="{FF2B5EF4-FFF2-40B4-BE49-F238E27FC236}">
                <a16:creationId xmlns:a16="http://schemas.microsoft.com/office/drawing/2014/main" id="{981E5620-A613-4722-B1F5-E12515D1A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61559" y="8371804"/>
            <a:ext cx="1127405" cy="556911"/>
          </a:xfrm>
          <a:prstGeom prst="rect">
            <a:avLst/>
          </a:prstGeom>
        </p:spPr>
      </p:pic>
      <p:grpSp>
        <p:nvGrpSpPr>
          <p:cNvPr id="262" name="Group 261">
            <a:extLst>
              <a:ext uri="{FF2B5EF4-FFF2-40B4-BE49-F238E27FC236}">
                <a16:creationId xmlns:a16="http://schemas.microsoft.com/office/drawing/2014/main" id="{5C73F2C1-62B0-40F0-A4E8-E3A312F08286}"/>
              </a:ext>
            </a:extLst>
          </p:cNvPr>
          <p:cNvGrpSpPr/>
          <p:nvPr/>
        </p:nvGrpSpPr>
        <p:grpSpPr>
          <a:xfrm>
            <a:off x="4959467" y="8445251"/>
            <a:ext cx="2255538" cy="484614"/>
            <a:chOff x="4540251" y="4287838"/>
            <a:chExt cx="3110639" cy="668337"/>
          </a:xfrm>
        </p:grpSpPr>
        <p:sp>
          <p:nvSpPr>
            <p:cNvPr id="263" name="Freeform 12">
              <a:extLst>
                <a:ext uri="{FF2B5EF4-FFF2-40B4-BE49-F238E27FC236}">
                  <a16:creationId xmlns:a16="http://schemas.microsoft.com/office/drawing/2014/main" id="{B9690A86-1F7B-4FA1-986B-F66A43A8D9F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403779" y="4392314"/>
              <a:ext cx="2247111" cy="439762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4D0BBBC7-0B66-499A-A797-808A66B45D6D}"/>
                </a:ext>
              </a:extLst>
            </p:cNvPr>
            <p:cNvGrpSpPr/>
            <p:nvPr/>
          </p:nvGrpSpPr>
          <p:grpSpPr>
            <a:xfrm>
              <a:off x="4540251" y="4287838"/>
              <a:ext cx="668337" cy="668337"/>
              <a:chOff x="4540251" y="4287838"/>
              <a:chExt cx="668337" cy="668337"/>
            </a:xfrm>
          </p:grpSpPr>
          <p:sp>
            <p:nvSpPr>
              <p:cNvPr id="265" name="AutoShape 3">
                <a:extLst>
                  <a:ext uri="{FF2B5EF4-FFF2-40B4-BE49-F238E27FC236}">
                    <a16:creationId xmlns:a16="http://schemas.microsoft.com/office/drawing/2014/main" id="{62DA5610-79FB-421D-9302-4FE280D881A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541838" y="4289425"/>
                <a:ext cx="666750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6" name="Rectangle 5">
                <a:extLst>
                  <a:ext uri="{FF2B5EF4-FFF2-40B4-BE49-F238E27FC236}">
                    <a16:creationId xmlns:a16="http://schemas.microsoft.com/office/drawing/2014/main" id="{32C61641-AB5D-40CD-B850-D2D272B18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287838"/>
                <a:ext cx="317500" cy="317500"/>
              </a:xfrm>
              <a:prstGeom prst="rect">
                <a:avLst/>
              </a:prstGeom>
              <a:solidFill>
                <a:srgbClr val="F25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7" name="Rectangle 6">
                <a:extLst>
                  <a:ext uri="{FF2B5EF4-FFF2-40B4-BE49-F238E27FC236}">
                    <a16:creationId xmlns:a16="http://schemas.microsoft.com/office/drawing/2014/main" id="{5C78CDFC-5361-411E-B32D-D2FE57BC3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287838"/>
                <a:ext cx="315913" cy="317500"/>
              </a:xfrm>
              <a:prstGeom prst="rect">
                <a:avLst/>
              </a:prstGeom>
              <a:solidFill>
                <a:srgbClr val="7F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8" name="Rectangle 7">
                <a:extLst>
                  <a:ext uri="{FF2B5EF4-FFF2-40B4-BE49-F238E27FC236}">
                    <a16:creationId xmlns:a16="http://schemas.microsoft.com/office/drawing/2014/main" id="{3BF3F7B1-1961-482F-86AD-8512463EF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637088"/>
                <a:ext cx="317500" cy="317500"/>
              </a:xfrm>
              <a:prstGeom prst="rect">
                <a:avLst/>
              </a:prstGeom>
              <a:solidFill>
                <a:srgbClr val="00A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9" name="Rectangle 8">
                <a:extLst>
                  <a:ext uri="{FF2B5EF4-FFF2-40B4-BE49-F238E27FC236}">
                    <a16:creationId xmlns:a16="http://schemas.microsoft.com/office/drawing/2014/main" id="{B5201B66-221C-45E9-8652-C73E7DADD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637088"/>
                <a:ext cx="315913" cy="3175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B105B51-7767-436C-B463-B8D6DBD6F53C}"/>
              </a:ext>
            </a:extLst>
          </p:cNvPr>
          <p:cNvSpPr/>
          <p:nvPr/>
        </p:nvSpPr>
        <p:spPr>
          <a:xfrm>
            <a:off x="3418985" y="696664"/>
            <a:ext cx="5354031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en-US" sz="3200" spc="50" dirty="0">
                <a:gradFill>
                  <a:gsLst>
                    <a:gs pos="73786">
                      <a:schemeClr val="tx1"/>
                    </a:gs>
                    <a:gs pos="48000">
                      <a:schemeClr val="tx1"/>
                    </a:gs>
                  </a:gsLst>
                  <a:lin ang="5400000" scaled="1"/>
                </a:gradFill>
                <a:latin typeface="Segoe UI Semibold"/>
              </a:rPr>
              <a:t>Open Data Initiative, join us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26B6843-C0E4-491E-866E-43DB649254EE}"/>
              </a:ext>
            </a:extLst>
          </p:cNvPr>
          <p:cNvSpPr txBox="1"/>
          <p:nvPr/>
        </p:nvSpPr>
        <p:spPr>
          <a:xfrm>
            <a:off x="2854910" y="1446446"/>
            <a:ext cx="6482180" cy="2492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en-US" dirty="0">
                <a:gradFill>
                  <a:gsLst>
                    <a:gs pos="86408">
                      <a:schemeClr val="tx1"/>
                    </a:gs>
                    <a:gs pos="74757">
                      <a:schemeClr val="tx1"/>
                    </a:gs>
                  </a:gsLst>
                  <a:lin ang="5400000" scaled="1"/>
                </a:gradFill>
                <a:latin typeface="+mj-lt"/>
              </a:rPr>
              <a:t>Own, enrich, renew your data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B7B3867-8DBD-4822-91F3-6DDE2684BA7D}"/>
              </a:ext>
            </a:extLst>
          </p:cNvPr>
          <p:cNvSpPr/>
          <p:nvPr/>
        </p:nvSpPr>
        <p:spPr>
          <a:xfrm>
            <a:off x="3418985" y="696664"/>
            <a:ext cx="3858429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en-US" sz="3200" spc="50" dirty="0">
                <a:noFill/>
                <a:latin typeface="Segoe UI Semibold"/>
              </a:rPr>
              <a:t>Open Data Initiative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4EFDAB2-0A02-4F64-9B3B-7D63D45D80E4}"/>
              </a:ext>
            </a:extLst>
          </p:cNvPr>
          <p:cNvSpPr/>
          <p:nvPr/>
        </p:nvSpPr>
        <p:spPr bwMode="auto">
          <a:xfrm>
            <a:off x="6140796" y="2132953"/>
            <a:ext cx="1893589" cy="1099204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gradFill>
                  <a:gsLst>
                    <a:gs pos="16505">
                      <a:schemeClr val="accent1"/>
                    </a:gs>
                    <a:gs pos="34951">
                      <a:schemeClr val="accent1"/>
                    </a:gs>
                  </a:gsLst>
                  <a:lin ang="5400000" scaled="1"/>
                </a:gradFill>
                <a:latin typeface="Segoe UI Semibold"/>
              </a:rPr>
              <a:t>SAP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SAP C/4HANA and </a:t>
            </a:r>
            <a:b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</a:b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SAP S/4HANA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7D4F3B8-6171-4180-9B28-8587BDAE929B}"/>
              </a:ext>
            </a:extLst>
          </p:cNvPr>
          <p:cNvSpPr/>
          <p:nvPr/>
        </p:nvSpPr>
        <p:spPr bwMode="auto">
          <a:xfrm>
            <a:off x="4161232" y="2132953"/>
            <a:ext cx="1893589" cy="1099204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gradFill>
                  <a:gsLst>
                    <a:gs pos="16505">
                      <a:schemeClr val="accent1"/>
                    </a:gs>
                    <a:gs pos="34951">
                      <a:schemeClr val="accent1"/>
                    </a:gs>
                  </a:gsLst>
                  <a:lin ang="5400000" scaled="1"/>
                </a:gradFill>
                <a:latin typeface="Segoe UI Semibold"/>
              </a:rPr>
              <a:t>Microsoft 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Dynamics 365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F1A2331-AE69-42E0-945E-97973D631770}"/>
              </a:ext>
            </a:extLst>
          </p:cNvPr>
          <p:cNvSpPr/>
          <p:nvPr/>
        </p:nvSpPr>
        <p:spPr bwMode="auto">
          <a:xfrm>
            <a:off x="2181667" y="2132953"/>
            <a:ext cx="1893589" cy="1099204"/>
          </a:xfrm>
          <a:prstGeom prst="rect">
            <a:avLst/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2000" dirty="0">
                <a:gradFill>
                  <a:gsLst>
                    <a:gs pos="16505">
                      <a:srgbClr val="0078D4"/>
                    </a:gs>
                    <a:gs pos="34951">
                      <a:srgbClr val="0078D4"/>
                    </a:gs>
                  </a:gsLst>
                  <a:lin ang="5400000" scaled="1"/>
                </a:gradFill>
                <a:latin typeface="Segoe UI Semibold"/>
              </a:rPr>
              <a:t>Adobe </a:t>
            </a:r>
          </a:p>
          <a:p>
            <a:pPr lvl="0" algn="ctr">
              <a:lnSpc>
                <a:spcPct val="90000"/>
              </a:lnSpc>
              <a:spcBef>
                <a:spcPts val="400"/>
              </a:spcBef>
            </a:pP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Customer </a:t>
            </a:r>
            <a:b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</a:br>
            <a:r>
              <a:rPr lang="en-US" sz="1400" dirty="0">
                <a:gradFill>
                  <a:gsLst>
                    <a:gs pos="63107">
                      <a:schemeClr val="tx1"/>
                    </a:gs>
                    <a:gs pos="54000">
                      <a:schemeClr val="tx1"/>
                    </a:gs>
                  </a:gsLst>
                  <a:lin ang="5400000" scaled="1"/>
                </a:gradFill>
                <a:latin typeface="+mj-lt"/>
              </a:rPr>
              <a:t>Experience Platform</a:t>
            </a:r>
          </a:p>
        </p:txBody>
      </p:sp>
    </p:spTree>
    <p:extLst>
      <p:ext uri="{BB962C8B-B14F-4D97-AF65-F5344CB8AC3E}">
        <p14:creationId xmlns:p14="http://schemas.microsoft.com/office/powerpoint/2010/main" val="370349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A532B1-379C-4E60-A8EA-0AE185CB401F}"/>
              </a:ext>
            </a:extLst>
          </p:cNvPr>
          <p:cNvSpPr/>
          <p:nvPr/>
        </p:nvSpPr>
        <p:spPr>
          <a:xfrm>
            <a:off x="3936948" y="1199109"/>
            <a:ext cx="599324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600" spc="50" dirty="0">
                <a:noFill/>
                <a:latin typeface="Segoe UI Semibold"/>
              </a:rPr>
              <a:t>Open Data Initiative, join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61D86-2D11-4740-B013-94600B06F30F}"/>
              </a:ext>
            </a:extLst>
          </p:cNvPr>
          <p:cNvSpPr txBox="1"/>
          <p:nvPr/>
        </p:nvSpPr>
        <p:spPr>
          <a:xfrm>
            <a:off x="3579273" y="4819298"/>
            <a:ext cx="503345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800" dirty="0">
                <a:gradFill>
                  <a:gsLst>
                    <a:gs pos="16505">
                      <a:schemeClr val="accent1"/>
                    </a:gs>
                    <a:gs pos="34951">
                      <a:schemeClr val="accent1"/>
                    </a:gs>
                  </a:gsLst>
                  <a:lin ang="5400000" scaled="1"/>
                </a:gradFill>
                <a:latin typeface="Segoe UI Semibold"/>
              </a:rPr>
              <a:t>aka.ms/OpenDataInitiative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F2EE0543-501C-468B-A377-2FC0DE84D88A}"/>
              </a:ext>
            </a:extLst>
          </p:cNvPr>
          <p:cNvSpPr/>
          <p:nvPr/>
        </p:nvSpPr>
        <p:spPr>
          <a:xfrm>
            <a:off x="3936948" y="1199109"/>
            <a:ext cx="43181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en-US" sz="3600" spc="50" dirty="0">
                <a:gradFill>
                  <a:gsLst>
                    <a:gs pos="73786">
                      <a:schemeClr val="tx1"/>
                    </a:gs>
                    <a:gs pos="48000">
                      <a:schemeClr val="tx1"/>
                    </a:gs>
                  </a:gsLst>
                  <a:lin ang="5400000" scaled="1"/>
                </a:gradFill>
                <a:latin typeface="Segoe UI Semibold"/>
              </a:rPr>
              <a:t>Open Data Initiative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19221770-5F25-4E98-B8D1-270EC9BCB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7115" y="3026622"/>
            <a:ext cx="2089044" cy="50733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8A59979-BF87-4512-AFA9-D42BD7E0E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0414" y="2976624"/>
            <a:ext cx="1127405" cy="55691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B9C06CF-0EF7-48DA-B144-A20DCDAEE33D}"/>
              </a:ext>
            </a:extLst>
          </p:cNvPr>
          <p:cNvGrpSpPr/>
          <p:nvPr/>
        </p:nvGrpSpPr>
        <p:grpSpPr>
          <a:xfrm>
            <a:off x="5068321" y="3035557"/>
            <a:ext cx="2255538" cy="484614"/>
            <a:chOff x="4540251" y="4287838"/>
            <a:chExt cx="3110640" cy="668337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9350FF89-3DEF-44F0-8046-538C2D96D72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403779" y="4392314"/>
              <a:ext cx="2247112" cy="439761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2987E9A-1DB7-4BDC-BE0F-C4D20BDBF35B}"/>
                </a:ext>
              </a:extLst>
            </p:cNvPr>
            <p:cNvGrpSpPr/>
            <p:nvPr/>
          </p:nvGrpSpPr>
          <p:grpSpPr>
            <a:xfrm>
              <a:off x="4540251" y="4287838"/>
              <a:ext cx="668337" cy="668337"/>
              <a:chOff x="4540251" y="4287838"/>
              <a:chExt cx="668337" cy="668337"/>
            </a:xfrm>
          </p:grpSpPr>
          <p:sp>
            <p:nvSpPr>
              <p:cNvPr id="42" name="AutoShape 3">
                <a:extLst>
                  <a:ext uri="{FF2B5EF4-FFF2-40B4-BE49-F238E27FC236}">
                    <a16:creationId xmlns:a16="http://schemas.microsoft.com/office/drawing/2014/main" id="{6FB37FF2-B14D-41B8-8EC4-868EAC08D7A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541838" y="4289425"/>
                <a:ext cx="666750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6380A4D1-054D-4673-84DC-DC4D84E0E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287838"/>
                <a:ext cx="317500" cy="317500"/>
              </a:xfrm>
              <a:prstGeom prst="rect">
                <a:avLst/>
              </a:prstGeom>
              <a:solidFill>
                <a:srgbClr val="F25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4" name="Rectangle 6">
                <a:extLst>
                  <a:ext uri="{FF2B5EF4-FFF2-40B4-BE49-F238E27FC236}">
                    <a16:creationId xmlns:a16="http://schemas.microsoft.com/office/drawing/2014/main" id="{7D488713-CC46-4E63-8443-994BC698E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287838"/>
                <a:ext cx="315913" cy="317500"/>
              </a:xfrm>
              <a:prstGeom prst="rect">
                <a:avLst/>
              </a:prstGeom>
              <a:solidFill>
                <a:srgbClr val="7F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5" name="Rectangle 7">
                <a:extLst>
                  <a:ext uri="{FF2B5EF4-FFF2-40B4-BE49-F238E27FC236}">
                    <a16:creationId xmlns:a16="http://schemas.microsoft.com/office/drawing/2014/main" id="{FE250376-044C-432F-AD6C-594DEA876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0251" y="4637088"/>
                <a:ext cx="317500" cy="317500"/>
              </a:xfrm>
              <a:prstGeom prst="rect">
                <a:avLst/>
              </a:prstGeom>
              <a:solidFill>
                <a:srgbClr val="00A4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6" name="Rectangle 8">
                <a:extLst>
                  <a:ext uri="{FF2B5EF4-FFF2-40B4-BE49-F238E27FC236}">
                    <a16:creationId xmlns:a16="http://schemas.microsoft.com/office/drawing/2014/main" id="{9D129B56-1938-4D6A-AFBF-F6AAA3539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4637088"/>
                <a:ext cx="315913" cy="3175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310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home">
            <a:extLst>
              <a:ext uri="{FF2B5EF4-FFF2-40B4-BE49-F238E27FC236}">
                <a16:creationId xmlns:a16="http://schemas.microsoft.com/office/drawing/2014/main" id="{39A9A535-5A78-4056-9E0A-13783A85B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2" t="1500" r="18404" b="11369"/>
          <a:stretch/>
        </p:blipFill>
        <p:spPr>
          <a:xfrm>
            <a:off x="5218017" y="4308122"/>
            <a:ext cx="1755648" cy="1755648"/>
          </a:xfrm>
          <a:prstGeom prst="rect">
            <a:avLst/>
          </a:prstGeom>
        </p:spPr>
      </p:pic>
      <p:pic>
        <p:nvPicPr>
          <p:cNvPr id="178" name="hospital">
            <a:extLst>
              <a:ext uri="{FF2B5EF4-FFF2-40B4-BE49-F238E27FC236}">
                <a16:creationId xmlns:a16="http://schemas.microsoft.com/office/drawing/2014/main" id="{636D86A8-E034-4891-8377-1413E92401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71" r="27979"/>
          <a:stretch/>
        </p:blipFill>
        <p:spPr>
          <a:xfrm>
            <a:off x="5218336" y="794229"/>
            <a:ext cx="1755648" cy="1755648"/>
          </a:xfrm>
          <a:prstGeom prst="rect">
            <a:avLst/>
          </a:prstGeom>
        </p:spPr>
      </p:pic>
      <p:pic>
        <p:nvPicPr>
          <p:cNvPr id="177" name="cars">
            <a:extLst>
              <a:ext uri="{FF2B5EF4-FFF2-40B4-BE49-F238E27FC236}">
                <a16:creationId xmlns:a16="http://schemas.microsoft.com/office/drawing/2014/main" id="{745FFFAD-A784-4497-A3EE-8D7153CBF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65" t="10800" r="26725" b="1359"/>
          <a:stretch/>
        </p:blipFill>
        <p:spPr>
          <a:xfrm>
            <a:off x="3460911" y="4308440"/>
            <a:ext cx="1755648" cy="1755648"/>
          </a:xfrm>
          <a:prstGeom prst="rect">
            <a:avLst/>
          </a:prstGeom>
        </p:spPr>
      </p:pic>
      <p:pic>
        <p:nvPicPr>
          <p:cNvPr id="176" name="agriculture">
            <a:extLst>
              <a:ext uri="{FF2B5EF4-FFF2-40B4-BE49-F238E27FC236}">
                <a16:creationId xmlns:a16="http://schemas.microsoft.com/office/drawing/2014/main" id="{0E314A3B-DB36-40B9-8A17-5A8B5D80E1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07" r="1594" b="3113"/>
          <a:stretch/>
        </p:blipFill>
        <p:spPr>
          <a:xfrm>
            <a:off x="6975443" y="794229"/>
            <a:ext cx="1755648" cy="1755648"/>
          </a:xfrm>
          <a:prstGeom prst="rect">
            <a:avLst/>
          </a:prstGeom>
        </p:spPr>
      </p:pic>
      <p:pic>
        <p:nvPicPr>
          <p:cNvPr id="175" name="manufacturing">
            <a:extLst>
              <a:ext uri="{FF2B5EF4-FFF2-40B4-BE49-F238E27FC236}">
                <a16:creationId xmlns:a16="http://schemas.microsoft.com/office/drawing/2014/main" id="{40E28389-E1AD-4BC4-B18F-6EDFB4CE02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01" t="1968" r="10892" b="5042"/>
          <a:stretch/>
        </p:blipFill>
        <p:spPr>
          <a:xfrm>
            <a:off x="5218017" y="2551016"/>
            <a:ext cx="1755648" cy="1755648"/>
          </a:xfrm>
          <a:prstGeom prst="rect">
            <a:avLst/>
          </a:prstGeom>
        </p:spPr>
      </p:pic>
      <p:pic>
        <p:nvPicPr>
          <p:cNvPr id="13" name="stadium">
            <a:extLst>
              <a:ext uri="{FF2B5EF4-FFF2-40B4-BE49-F238E27FC236}">
                <a16:creationId xmlns:a16="http://schemas.microsoft.com/office/drawing/2014/main" id="{62B6EDA0-092D-471F-B804-49ACCB0CA4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8858" r="5118" b="1379"/>
          <a:stretch/>
        </p:blipFill>
        <p:spPr>
          <a:xfrm>
            <a:off x="3460911" y="793911"/>
            <a:ext cx="1755967" cy="1755966"/>
          </a:xfrm>
          <a:prstGeom prst="rect">
            <a:avLst/>
          </a:prstGeom>
        </p:spPr>
      </p:pic>
      <p:pic>
        <p:nvPicPr>
          <p:cNvPr id="15" name="oil">
            <a:extLst>
              <a:ext uri="{FF2B5EF4-FFF2-40B4-BE49-F238E27FC236}">
                <a16:creationId xmlns:a16="http://schemas.microsoft.com/office/drawing/2014/main" id="{6EC7633B-E4C1-465B-BBBD-5E1E3F8EEA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4921" r="5118" b="5316"/>
          <a:stretch/>
        </p:blipFill>
        <p:spPr>
          <a:xfrm>
            <a:off x="6975124" y="2551016"/>
            <a:ext cx="1755967" cy="1755966"/>
          </a:xfrm>
          <a:prstGeom prst="rect">
            <a:avLst/>
          </a:prstGeom>
        </p:spPr>
      </p:pic>
      <p:pic>
        <p:nvPicPr>
          <p:cNvPr id="9" name="office">
            <a:extLst>
              <a:ext uri="{FF2B5EF4-FFF2-40B4-BE49-F238E27FC236}">
                <a16:creationId xmlns:a16="http://schemas.microsoft.com/office/drawing/2014/main" id="{0791B97C-CC5E-43BF-B68A-EF1B54CD3C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0" t="9026" r="7975" b="8612"/>
          <a:stretch/>
        </p:blipFill>
        <p:spPr>
          <a:xfrm>
            <a:off x="3460911" y="2551016"/>
            <a:ext cx="1755967" cy="1755966"/>
          </a:xfrm>
          <a:prstGeom prst="rect">
            <a:avLst/>
          </a:prstGeom>
        </p:spPr>
      </p:pic>
      <p:pic>
        <p:nvPicPr>
          <p:cNvPr id="21" name="bank">
            <a:extLst>
              <a:ext uri="{FF2B5EF4-FFF2-40B4-BE49-F238E27FC236}">
                <a16:creationId xmlns:a16="http://schemas.microsoft.com/office/drawing/2014/main" id="{845470A4-885A-44BE-BCD6-A693BCBBC0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7" t="9167" r="715" b="3255"/>
          <a:stretch/>
        </p:blipFill>
        <p:spPr>
          <a:xfrm>
            <a:off x="6975124" y="4308122"/>
            <a:ext cx="1755967" cy="1755966"/>
          </a:xfrm>
          <a:prstGeom prst="rect">
            <a:avLst/>
          </a:prstGeom>
        </p:spPr>
      </p:pic>
      <p:cxnSp>
        <p:nvCxnSpPr>
          <p:cNvPr id="234" name="vertical line 1">
            <a:extLst>
              <a:ext uri="{FF2B5EF4-FFF2-40B4-BE49-F238E27FC236}">
                <a16:creationId xmlns:a16="http://schemas.microsoft.com/office/drawing/2014/main" id="{957C5292-3858-41ED-B119-A02563666571}"/>
              </a:ext>
            </a:extLst>
          </p:cNvPr>
          <p:cNvCxnSpPr/>
          <p:nvPr/>
        </p:nvCxnSpPr>
        <p:spPr>
          <a:xfrm>
            <a:off x="5216878" y="790575"/>
            <a:ext cx="0" cy="527685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vertical line 2">
            <a:extLst>
              <a:ext uri="{FF2B5EF4-FFF2-40B4-BE49-F238E27FC236}">
                <a16:creationId xmlns:a16="http://schemas.microsoft.com/office/drawing/2014/main" id="{829C24EE-2135-4F5E-BF81-E35E593C37F2}"/>
              </a:ext>
            </a:extLst>
          </p:cNvPr>
          <p:cNvCxnSpPr/>
          <p:nvPr/>
        </p:nvCxnSpPr>
        <p:spPr>
          <a:xfrm>
            <a:off x="6975124" y="790575"/>
            <a:ext cx="0" cy="5276850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horizontal line 2">
            <a:extLst>
              <a:ext uri="{FF2B5EF4-FFF2-40B4-BE49-F238E27FC236}">
                <a16:creationId xmlns:a16="http://schemas.microsoft.com/office/drawing/2014/main" id="{7BB6454E-9497-430E-BCA3-90383496B73D}"/>
              </a:ext>
            </a:extLst>
          </p:cNvPr>
          <p:cNvCxnSpPr/>
          <p:nvPr/>
        </p:nvCxnSpPr>
        <p:spPr>
          <a:xfrm rot="16200000">
            <a:off x="6096001" y="1669696"/>
            <a:ext cx="0" cy="5276852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horizontal line 1">
            <a:extLst>
              <a:ext uri="{FF2B5EF4-FFF2-40B4-BE49-F238E27FC236}">
                <a16:creationId xmlns:a16="http://schemas.microsoft.com/office/drawing/2014/main" id="{00694E1C-3104-4FDA-A90C-E6C7BDF61F55}"/>
              </a:ext>
            </a:extLst>
          </p:cNvPr>
          <p:cNvCxnSpPr/>
          <p:nvPr/>
        </p:nvCxnSpPr>
        <p:spPr>
          <a:xfrm rot="16200000">
            <a:off x="6096001" y="-88549"/>
            <a:ext cx="0" cy="5276852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Mask + shadow">
            <a:extLst>
              <a:ext uri="{FF2B5EF4-FFF2-40B4-BE49-F238E27FC236}">
                <a16:creationId xmlns:a16="http://schemas.microsoft.com/office/drawing/2014/main" id="{5996BD7F-A075-4193-AE7B-F58881796A2B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>
            <a:outerShdw blurRad="177800" sx="96000" sy="96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Shadow</a:t>
            </a:r>
          </a:p>
        </p:txBody>
      </p:sp>
      <p:sp>
        <p:nvSpPr>
          <p:cNvPr id="183" name="Mask">
            <a:extLst>
              <a:ext uri="{FF2B5EF4-FFF2-40B4-BE49-F238E27FC236}">
                <a16:creationId xmlns:a16="http://schemas.microsoft.com/office/drawing/2014/main" id="{AE50A582-C2E9-46CE-AA95-1BDB81AC7660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Tint">
            <a:extLst>
              <a:ext uri="{FF2B5EF4-FFF2-40B4-BE49-F238E27FC236}">
                <a16:creationId xmlns:a16="http://schemas.microsoft.com/office/drawing/2014/main" id="{4157A989-D872-4191-BE15-0352DC300001}"/>
              </a:ext>
            </a:extLst>
          </p:cNvPr>
          <p:cNvSpPr>
            <a:spLocks/>
          </p:cNvSpPr>
          <p:nvPr/>
        </p:nvSpPr>
        <p:spPr bwMode="auto">
          <a:xfrm>
            <a:off x="3471545" y="804795"/>
            <a:ext cx="5248416" cy="5248415"/>
          </a:xfrm>
          <a:prstGeom prst="ellipse">
            <a:avLst/>
          </a:prstGeom>
          <a:solidFill>
            <a:schemeClr val="tx1">
              <a:alpha val="2800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Tint</a:t>
            </a:r>
          </a:p>
        </p:txBody>
      </p:sp>
      <p:sp>
        <p:nvSpPr>
          <p:cNvPr id="30" name="Opportunity">
            <a:extLst>
              <a:ext uri="{FF2B5EF4-FFF2-40B4-BE49-F238E27FC236}">
                <a16:creationId xmlns:a16="http://schemas.microsoft.com/office/drawing/2014/main" id="{44F4B7A2-30E8-4187-A8ED-78E55A716950}"/>
              </a:ext>
            </a:extLst>
          </p:cNvPr>
          <p:cNvSpPr>
            <a:spLocks/>
          </p:cNvSpPr>
          <p:nvPr/>
        </p:nvSpPr>
        <p:spPr bwMode="auto">
          <a:xfrm>
            <a:off x="4034100" y="3132609"/>
            <a:ext cx="4123800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74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7938" algn="l"/>
              </a:tabLst>
              <a:defRPr/>
            </a:pPr>
            <a:r>
              <a:rPr kumimoji="0" lang="en-US" sz="3600" b="0" i="0" u="none" strike="noStrike" kern="0" cap="none" spc="0" normalizeH="0" baseline="0" noProof="0" dirty="0">
                <a:ln w="3175">
                  <a:noFill/>
                </a:ln>
                <a:gradFill>
                  <a:gsLst>
                    <a:gs pos="86250">
                      <a:srgbClr val="FFFFFF"/>
                    </a:gs>
                    <a:gs pos="71250">
                      <a:srgbClr val="FFFFFF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uLnTx/>
                <a:uFillTx/>
                <a:latin typeface="Segoe UI Semibold"/>
                <a:ea typeface="+mn-ea"/>
                <a:cs typeface="Segoe UI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541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" fill="hold"/>
                                        <p:tgtEl>
                                          <p:spTgt spid="3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30" grpId="0"/>
      <p:bldP spid="3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6F1856-CB48-41DE-BEAC-8632142500FE}"/>
              </a:ext>
            </a:extLst>
          </p:cNvPr>
          <p:cNvGrpSpPr/>
          <p:nvPr/>
        </p:nvGrpSpPr>
        <p:grpSpPr>
          <a:xfrm>
            <a:off x="3259081" y="795528"/>
            <a:ext cx="5669042" cy="5266945"/>
            <a:chOff x="3259081" y="795528"/>
            <a:chExt cx="5669042" cy="5266945"/>
          </a:xfrm>
        </p:grpSpPr>
        <p:sp>
          <p:nvSpPr>
            <p:cNvPr id="233" name="H&amp;M - SHAPE FILL">
              <a:extLst>
                <a:ext uri="{FF2B5EF4-FFF2-40B4-BE49-F238E27FC236}">
                  <a16:creationId xmlns:a16="http://schemas.microsoft.com/office/drawing/2014/main" id="{88262EC5-687D-4CD6-A8E9-B0E9EDC8118F}"/>
                </a:ext>
              </a:extLst>
            </p:cNvPr>
            <p:cNvSpPr/>
            <p:nvPr/>
          </p:nvSpPr>
          <p:spPr bwMode="auto">
            <a:xfrm>
              <a:off x="5124469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4" name="Education - SHAPE FILL">
              <a:extLst>
                <a:ext uri="{FF2B5EF4-FFF2-40B4-BE49-F238E27FC236}">
                  <a16:creationId xmlns:a16="http://schemas.microsoft.com/office/drawing/2014/main" id="{57E468B0-B5B5-4D48-AA99-CF1731AAE394}"/>
                </a:ext>
              </a:extLst>
            </p:cNvPr>
            <p:cNvSpPr/>
            <p:nvPr/>
          </p:nvSpPr>
          <p:spPr bwMode="auto">
            <a:xfrm>
              <a:off x="5124469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5" name="Royal Dutch Shell - SHAPE FILL">
              <a:extLst>
                <a:ext uri="{FF2B5EF4-FFF2-40B4-BE49-F238E27FC236}">
                  <a16:creationId xmlns:a16="http://schemas.microsoft.com/office/drawing/2014/main" id="{9DFFEE78-6872-48AB-BA36-807160E7CCD8}"/>
                </a:ext>
              </a:extLst>
            </p:cNvPr>
            <p:cNvSpPr/>
            <p:nvPr/>
          </p:nvSpPr>
          <p:spPr bwMode="auto">
            <a:xfrm>
              <a:off x="5124469" y="4309387"/>
              <a:ext cx="1952998" cy="1753085"/>
            </a:xfrm>
            <a:prstGeom prst="roundRect">
              <a:avLst>
                <a:gd name="adj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6" name="Power &amp; Utilities - SHAPE FILL">
              <a:extLst>
                <a:ext uri="{FF2B5EF4-FFF2-40B4-BE49-F238E27FC236}">
                  <a16:creationId xmlns:a16="http://schemas.microsoft.com/office/drawing/2014/main" id="{C8178CFC-D8C4-492D-8F18-422ECCFD8C44}"/>
                </a:ext>
              </a:extLst>
            </p:cNvPr>
            <p:cNvSpPr/>
            <p:nvPr/>
          </p:nvSpPr>
          <p:spPr bwMode="auto">
            <a:xfrm>
              <a:off x="6975124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7" name="CBRE- SHAPE FILL">
              <a:extLst>
                <a:ext uri="{FF2B5EF4-FFF2-40B4-BE49-F238E27FC236}">
                  <a16:creationId xmlns:a16="http://schemas.microsoft.com/office/drawing/2014/main" id="{4EFB97DB-0185-4FAF-A853-BDB3EA39BEFE}"/>
                </a:ext>
              </a:extLst>
            </p:cNvPr>
            <p:cNvSpPr/>
            <p:nvPr/>
          </p:nvSpPr>
          <p:spPr bwMode="auto">
            <a:xfrm>
              <a:off x="6975124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8" name="Travel &amp; Transportation - SHAPE FILL">
              <a:extLst>
                <a:ext uri="{FF2B5EF4-FFF2-40B4-BE49-F238E27FC236}">
                  <a16:creationId xmlns:a16="http://schemas.microsoft.com/office/drawing/2014/main" id="{41E40062-E18E-405C-B602-A8E81D93D00B}"/>
                </a:ext>
              </a:extLst>
            </p:cNvPr>
            <p:cNvSpPr/>
            <p:nvPr/>
          </p:nvSpPr>
          <p:spPr bwMode="auto">
            <a:xfrm>
              <a:off x="6975124" y="4309387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0" name="Automotive - SHAPE FILL">
              <a:extLst>
                <a:ext uri="{FF2B5EF4-FFF2-40B4-BE49-F238E27FC236}">
                  <a16:creationId xmlns:a16="http://schemas.microsoft.com/office/drawing/2014/main" id="{8991029E-B63C-4313-8EEE-59D196A08375}"/>
                </a:ext>
              </a:extLst>
            </p:cNvPr>
            <p:cNvSpPr/>
            <p:nvPr/>
          </p:nvSpPr>
          <p:spPr bwMode="auto">
            <a:xfrm>
              <a:off x="3263880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1" name="Coca-Cola - SHAPE FILL">
              <a:extLst>
                <a:ext uri="{FF2B5EF4-FFF2-40B4-BE49-F238E27FC236}">
                  <a16:creationId xmlns:a16="http://schemas.microsoft.com/office/drawing/2014/main" id="{4EDDEFB8-FBF7-4954-9CCA-CAAE11410E7E}"/>
                </a:ext>
              </a:extLst>
            </p:cNvPr>
            <p:cNvSpPr/>
            <p:nvPr/>
          </p:nvSpPr>
          <p:spPr bwMode="auto">
            <a:xfrm>
              <a:off x="3263880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2" name="Media &amp; Ent - SHAPE FILL">
              <a:extLst>
                <a:ext uri="{FF2B5EF4-FFF2-40B4-BE49-F238E27FC236}">
                  <a16:creationId xmlns:a16="http://schemas.microsoft.com/office/drawing/2014/main" id="{56208C7B-851E-40C9-A9C6-472B4360A783}"/>
                </a:ext>
              </a:extLst>
            </p:cNvPr>
            <p:cNvSpPr/>
            <p:nvPr/>
          </p:nvSpPr>
          <p:spPr bwMode="auto">
            <a:xfrm>
              <a:off x="3263880" y="4309387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57" name="Tint">
              <a:extLst>
                <a:ext uri="{FF2B5EF4-FFF2-40B4-BE49-F238E27FC236}">
                  <a16:creationId xmlns:a16="http://schemas.microsoft.com/office/drawing/2014/main" id="{124A283A-24CB-46CF-9656-E122BE7B4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4310435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58" name="Tint">
              <a:extLst>
                <a:ext uri="{FF2B5EF4-FFF2-40B4-BE49-F238E27FC236}">
                  <a16:creationId xmlns:a16="http://schemas.microsoft.com/office/drawing/2014/main" id="{8CDAD700-5EAA-4CC0-93D4-584218D5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4310435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65" name="Tint">
              <a:extLst>
                <a:ext uri="{FF2B5EF4-FFF2-40B4-BE49-F238E27FC236}">
                  <a16:creationId xmlns:a16="http://schemas.microsoft.com/office/drawing/2014/main" id="{BF76D4BB-A440-4E5F-BD8C-91FA57368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4310435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69" name="Tint">
              <a:extLst>
                <a:ext uri="{FF2B5EF4-FFF2-40B4-BE49-F238E27FC236}">
                  <a16:creationId xmlns:a16="http://schemas.microsoft.com/office/drawing/2014/main" id="{365B440E-4A68-40E6-96E1-B3E3A24D9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2552982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0" name="Tint">
              <a:extLst>
                <a:ext uri="{FF2B5EF4-FFF2-40B4-BE49-F238E27FC236}">
                  <a16:creationId xmlns:a16="http://schemas.microsoft.com/office/drawing/2014/main" id="{8236E46D-79DE-4B0C-9836-5B342CB04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2552982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5" name="Tint">
              <a:extLst>
                <a:ext uri="{FF2B5EF4-FFF2-40B4-BE49-F238E27FC236}">
                  <a16:creationId xmlns:a16="http://schemas.microsoft.com/office/drawing/2014/main" id="{B4CB60FD-A73B-4DCB-ADF4-DC264F34C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2552982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7" name="Tint">
              <a:extLst>
                <a:ext uri="{FF2B5EF4-FFF2-40B4-BE49-F238E27FC236}">
                  <a16:creationId xmlns:a16="http://schemas.microsoft.com/office/drawing/2014/main" id="{3D668035-A994-4D4E-AC95-8E7BBE793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795529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8" name="Tint">
              <a:extLst>
                <a:ext uri="{FF2B5EF4-FFF2-40B4-BE49-F238E27FC236}">
                  <a16:creationId xmlns:a16="http://schemas.microsoft.com/office/drawing/2014/main" id="{17FBB25C-877A-4768-912E-ACAB7DD29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795529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80" name="Tint">
              <a:extLst>
                <a:ext uri="{FF2B5EF4-FFF2-40B4-BE49-F238E27FC236}">
                  <a16:creationId xmlns:a16="http://schemas.microsoft.com/office/drawing/2014/main" id="{8B880932-EB01-4BC2-9FFE-85435BABE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795529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08F0AA77-3026-4DE4-A1DD-6F796A955323}"/>
                </a:ext>
              </a:extLst>
            </p:cNvPr>
            <p:cNvCxnSpPr/>
            <p:nvPr/>
          </p:nvCxnSpPr>
          <p:spPr>
            <a:xfrm>
              <a:off x="5216878" y="795529"/>
              <a:ext cx="0" cy="5266944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2581947-C99A-4368-B645-545A35730E5F}"/>
                </a:ext>
              </a:extLst>
            </p:cNvPr>
            <p:cNvCxnSpPr/>
            <p:nvPr/>
          </p:nvCxnSpPr>
          <p:spPr>
            <a:xfrm>
              <a:off x="6975124" y="795529"/>
              <a:ext cx="0" cy="5266944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A904A826-786E-4843-A2CB-CDBE1FD6BF8E}"/>
                </a:ext>
              </a:extLst>
            </p:cNvPr>
            <p:cNvCxnSpPr/>
            <p:nvPr/>
          </p:nvCxnSpPr>
          <p:spPr>
            <a:xfrm>
              <a:off x="3263879" y="4306825"/>
              <a:ext cx="5664244" cy="0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B46A009-748B-4941-90DF-138E2A4AA95F}"/>
                </a:ext>
              </a:extLst>
            </p:cNvPr>
            <p:cNvCxnSpPr/>
            <p:nvPr/>
          </p:nvCxnSpPr>
          <p:spPr>
            <a:xfrm>
              <a:off x="3263879" y="2551177"/>
              <a:ext cx="5664244" cy="0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3" name="Mask">
            <a:extLst>
              <a:ext uri="{FF2B5EF4-FFF2-40B4-BE49-F238E27FC236}">
                <a16:creationId xmlns:a16="http://schemas.microsoft.com/office/drawing/2014/main" id="{D50D2841-2CAA-428B-9FD3-2AAB133BF98A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69" name="Tint">
            <a:extLst>
              <a:ext uri="{FF2B5EF4-FFF2-40B4-BE49-F238E27FC236}">
                <a16:creationId xmlns:a16="http://schemas.microsoft.com/office/drawing/2014/main" id="{7C031C18-79BF-4F5C-AEF9-0B616C017CF2}"/>
              </a:ext>
            </a:extLst>
          </p:cNvPr>
          <p:cNvSpPr>
            <a:spLocks/>
          </p:cNvSpPr>
          <p:nvPr/>
        </p:nvSpPr>
        <p:spPr bwMode="auto">
          <a:xfrm>
            <a:off x="3471545" y="804795"/>
            <a:ext cx="5248416" cy="5248415"/>
          </a:xfrm>
          <a:prstGeom prst="ellipse">
            <a:avLst/>
          </a:prstGeom>
          <a:solidFill>
            <a:schemeClr val="tx1">
              <a:alpha val="3900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grpSp>
        <p:nvGrpSpPr>
          <p:cNvPr id="875" name="lines">
            <a:extLst>
              <a:ext uri="{FF2B5EF4-FFF2-40B4-BE49-F238E27FC236}">
                <a16:creationId xmlns:a16="http://schemas.microsoft.com/office/drawing/2014/main" id="{83310E98-87E3-40FE-BF02-709CA78497BB}"/>
              </a:ext>
            </a:extLst>
          </p:cNvPr>
          <p:cNvGrpSpPr/>
          <p:nvPr/>
        </p:nvGrpSpPr>
        <p:grpSpPr>
          <a:xfrm>
            <a:off x="3280991" y="585470"/>
            <a:ext cx="5690539" cy="5704350"/>
            <a:chOff x="3346444" y="695325"/>
            <a:chExt cx="5561794" cy="5575311"/>
          </a:xfrm>
          <a:effectLst>
            <a:glow rad="12700">
              <a:schemeClr val="bg1">
                <a:lumMod val="75000"/>
                <a:alpha val="13000"/>
              </a:schemeClr>
            </a:glow>
          </a:effectLst>
        </p:grpSpPr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8E49AA6E-5763-4C2E-B415-1F893B574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0868" y="1184276"/>
              <a:ext cx="507999" cy="11588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7" name="Straight Connector 876">
              <a:extLst>
                <a:ext uri="{FF2B5EF4-FFF2-40B4-BE49-F238E27FC236}">
                  <a16:creationId xmlns:a16="http://schemas.microsoft.com/office/drawing/2014/main" id="{1D7DBE53-BA7A-4E9E-8464-DA7D939D457E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18" y="1181101"/>
              <a:ext cx="781049" cy="7270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4F62F590-8CD6-41F0-A3A5-31FADF79C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44" y="1908177"/>
              <a:ext cx="1298573" cy="4381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966A8857-87DB-4523-82AF-E2A82CB0AC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869" y="1803402"/>
              <a:ext cx="638174" cy="5461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872CB1BA-5BFC-45DB-AAFA-7216C7717B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9519" y="1181101"/>
              <a:ext cx="1158873" cy="6254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D939BBF0-0D9F-4F3A-860F-870287557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1155701"/>
              <a:ext cx="1038223" cy="285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9670594D-E719-4C26-A382-D7B8842B0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42" y="1155701"/>
              <a:ext cx="250825" cy="7524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93A4CB91-9EB1-417E-96CA-04E1F51F76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3441" y="1155701"/>
              <a:ext cx="888998" cy="342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9D48D566-2C68-4AB9-9B75-90A1422AA3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6617" y="914401"/>
              <a:ext cx="914399" cy="234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7080B287-0AFE-4CBC-9067-DDDFF9B1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267" y="698500"/>
              <a:ext cx="168275" cy="460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6" name="Straight Connector 885">
              <a:extLst>
                <a:ext uri="{FF2B5EF4-FFF2-40B4-BE49-F238E27FC236}">
                  <a16:creationId xmlns:a16="http://schemas.microsoft.com/office/drawing/2014/main" id="{5076EE70-9ED6-4EBB-8284-F9DDEE0EF8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1716" y="695326"/>
              <a:ext cx="746124" cy="219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7" name="Straight Connector 886">
              <a:extLst>
                <a:ext uri="{FF2B5EF4-FFF2-40B4-BE49-F238E27FC236}">
                  <a16:creationId xmlns:a16="http://schemas.microsoft.com/office/drawing/2014/main" id="{17A590B9-634D-4B31-8893-AE22619A6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642" y="698500"/>
              <a:ext cx="723899" cy="92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8" name="Straight Connector 887">
              <a:extLst>
                <a:ext uri="{FF2B5EF4-FFF2-40B4-BE49-F238E27FC236}">
                  <a16:creationId xmlns:a16="http://schemas.microsoft.com/office/drawing/2014/main" id="{421C8B0F-9FA3-4C7B-A218-629EAEB40501}"/>
                </a:ext>
              </a:extLst>
            </p:cNvPr>
            <p:cNvCxnSpPr>
              <a:cxnSpLocks/>
            </p:cNvCxnSpPr>
            <p:nvPr/>
          </p:nvCxnSpPr>
          <p:spPr>
            <a:xfrm>
              <a:off x="5454642" y="790575"/>
              <a:ext cx="565149" cy="374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Straight Connector 888">
              <a:extLst>
                <a:ext uri="{FF2B5EF4-FFF2-40B4-BE49-F238E27FC236}">
                  <a16:creationId xmlns:a16="http://schemas.microsoft.com/office/drawing/2014/main" id="{21FE3F16-50F9-46B0-BB22-B4353F5388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787400"/>
              <a:ext cx="488950" cy="4000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FE2C9EF4-35E4-401A-B6F8-4EA3731FD3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0718" y="1038226"/>
              <a:ext cx="444501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1" name="Straight Connector 890">
              <a:extLst>
                <a:ext uri="{FF2B5EF4-FFF2-40B4-BE49-F238E27FC236}">
                  <a16:creationId xmlns:a16="http://schemas.microsoft.com/office/drawing/2014/main" id="{CF327AEE-7554-4598-B91E-92CB2472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169" y="1038227"/>
              <a:ext cx="590549" cy="6350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848B20E3-E99B-4751-9D23-D22365C59B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69" y="1673227"/>
              <a:ext cx="111125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3FF8630F-BE71-4B71-A465-1820575FF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294" y="1812928"/>
              <a:ext cx="282575" cy="673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12FEC309-6F1F-4ECA-80C5-9B62536209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0" y="2346328"/>
              <a:ext cx="1025523" cy="8731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5" name="Straight Connector 894">
              <a:extLst>
                <a:ext uri="{FF2B5EF4-FFF2-40B4-BE49-F238E27FC236}">
                  <a16:creationId xmlns:a16="http://schemas.microsoft.com/office/drawing/2014/main" id="{05A2A470-F83E-4D59-A3AD-659A9F79F0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2489203"/>
              <a:ext cx="149226" cy="266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789CAA40-3F90-4522-91CC-0024928ED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1809752"/>
              <a:ext cx="425450" cy="9461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23F73EF0-6B5E-4BB5-A5F5-0F931BA8B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7218" y="2343152"/>
              <a:ext cx="1019173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A57DC907-54A9-4BFE-9D59-3D2995441B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495" y="2347916"/>
              <a:ext cx="80962" cy="153352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16A814F6-C31C-4314-9A0E-5BD0C6432C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758" y="3214693"/>
              <a:ext cx="947736" cy="676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F955CE5E-5B90-41DC-B7F3-F6FE9FB1E6C3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16" y="1919291"/>
              <a:ext cx="1076323" cy="7096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C2C746B2-ABE8-48D4-B1BD-353645159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616" y="1500190"/>
              <a:ext cx="1138236" cy="4079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054FA672-729B-4A5A-84AF-26BD69517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85813"/>
              <a:ext cx="928686" cy="2500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F6112411-AB23-42D6-A19C-6F60F953F8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11994"/>
              <a:ext cx="990599" cy="3262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791B8016-6E09-4A47-9187-6A2E91C116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7817" y="711995"/>
              <a:ext cx="64294" cy="738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1DE49281-9E24-42E6-8C7C-B442D0B04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30" y="697706"/>
              <a:ext cx="657225" cy="119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DF0A08BD-9D79-4492-9B7C-4D135FE96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234" y="914402"/>
              <a:ext cx="26194" cy="58578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7" name="Straight Connector 906">
              <a:extLst>
                <a:ext uri="{FF2B5EF4-FFF2-40B4-BE49-F238E27FC236}">
                  <a16:creationId xmlns:a16="http://schemas.microsoft.com/office/drawing/2014/main" id="{4DB1E000-E5CD-4546-AC1B-349D4FB48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46" y="850107"/>
              <a:ext cx="290513" cy="619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8" name="Straight Connector 907">
              <a:extLst>
                <a:ext uri="{FF2B5EF4-FFF2-40B4-BE49-F238E27FC236}">
                  <a16:creationId xmlns:a16="http://schemas.microsoft.com/office/drawing/2014/main" id="{F32C244C-E5F6-4872-A79F-FC6235D262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335" y="695325"/>
              <a:ext cx="1038224" cy="1524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9" name="Straight Connector 908">
              <a:extLst>
                <a:ext uri="{FF2B5EF4-FFF2-40B4-BE49-F238E27FC236}">
                  <a16:creationId xmlns:a16="http://schemas.microsoft.com/office/drawing/2014/main" id="{7D5CA0F7-1EB3-4B01-8893-611390769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7558" y="850107"/>
              <a:ext cx="588168" cy="64055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Straight Connector 909">
              <a:extLst>
                <a:ext uri="{FF2B5EF4-FFF2-40B4-BE49-F238E27FC236}">
                  <a16:creationId xmlns:a16="http://schemas.microsoft.com/office/drawing/2014/main" id="{7B5D0C7E-1B17-47B5-8A3D-24361D40E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428" y="912020"/>
              <a:ext cx="876298" cy="5786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Straight Connector 910">
              <a:extLst>
                <a:ext uri="{FF2B5EF4-FFF2-40B4-BE49-F238E27FC236}">
                  <a16:creationId xmlns:a16="http://schemas.microsoft.com/office/drawing/2014/main" id="{12383395-321A-424E-9DC7-E7878F82F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34" y="1490665"/>
              <a:ext cx="902493" cy="9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Straight Connector 911">
              <a:extLst>
                <a:ext uri="{FF2B5EF4-FFF2-40B4-BE49-F238E27FC236}">
                  <a16:creationId xmlns:a16="http://schemas.microsoft.com/office/drawing/2014/main" id="{5CF3FB35-32FA-4359-B5F7-5C6FDA20C0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6764" y="850901"/>
              <a:ext cx="1022350" cy="7048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3" name="Straight Connector 912">
              <a:extLst>
                <a:ext uri="{FF2B5EF4-FFF2-40B4-BE49-F238E27FC236}">
                  <a16:creationId xmlns:a16="http://schemas.microsoft.com/office/drawing/2014/main" id="{06FD855C-3702-471B-830A-6BE3A5574C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963" y="1492251"/>
              <a:ext cx="450852" cy="69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7032380D-C2F2-4D63-82A9-8D55DFC3CC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9113" y="1552576"/>
              <a:ext cx="336551" cy="7842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5" name="Straight Connector 914">
              <a:extLst>
                <a:ext uri="{FF2B5EF4-FFF2-40B4-BE49-F238E27FC236}">
                  <a16:creationId xmlns:a16="http://schemas.microsoft.com/office/drawing/2014/main" id="{25470286-28B5-4A92-92BA-ABD2E4396D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4140" y="1495426"/>
              <a:ext cx="774698" cy="838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6" name="Straight Connector 915">
              <a:extLst>
                <a:ext uri="{FF2B5EF4-FFF2-40B4-BE49-F238E27FC236}">
                  <a16:creationId xmlns:a16="http://schemas.microsoft.com/office/drawing/2014/main" id="{C3CCFC55-2275-4BD6-A8FB-26C7274933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913" y="2301877"/>
              <a:ext cx="431802" cy="47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id="{173DF4D0-8EC8-437D-83BA-ABB6511298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7790" y="1498601"/>
              <a:ext cx="371473" cy="803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8D059D19-2DAA-4223-BE6D-80DB33EF0A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9740" y="1504952"/>
              <a:ext cx="1276347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9" name="Straight Connector 918">
              <a:extLst>
                <a:ext uri="{FF2B5EF4-FFF2-40B4-BE49-F238E27FC236}">
                  <a16:creationId xmlns:a16="http://schemas.microsoft.com/office/drawing/2014/main" id="{FCDFC63C-B863-4E04-A68A-922BC4159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40" y="1501777"/>
              <a:ext cx="60325" cy="11366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95B3264E-7663-45C7-B200-34B49CFA8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416" y="2298703"/>
              <a:ext cx="1343022" cy="333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id="{6A3C546A-0B4F-4A41-8812-322EDE281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7" y="2635254"/>
              <a:ext cx="1355725" cy="5111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53B42201-CFE5-458C-8F50-092DBBC81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8" y="1908177"/>
              <a:ext cx="273048" cy="12287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0B09A9F2-F6B8-4089-A272-7C000BE8AD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6608" y="2752729"/>
              <a:ext cx="28575" cy="2881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8130B296-5294-4B5A-AC7A-2CEE7C5CBCFC}"/>
                </a:ext>
              </a:extLst>
            </p:cNvPr>
            <p:cNvCxnSpPr>
              <a:cxnSpLocks/>
            </p:cNvCxnSpPr>
            <p:nvPr/>
          </p:nvCxnSpPr>
          <p:spPr>
            <a:xfrm>
              <a:off x="3376608" y="3040861"/>
              <a:ext cx="57150" cy="1833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B43C1E59-8151-486E-810A-473A2F4A2B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9945" y="2750348"/>
              <a:ext cx="28575" cy="4714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370828E7-19F3-46FD-A231-39EF11BEAE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120" y="2346328"/>
              <a:ext cx="927098" cy="142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" name="Straight Connector 926">
              <a:extLst>
                <a:ext uri="{FF2B5EF4-FFF2-40B4-BE49-F238E27FC236}">
                  <a16:creationId xmlns:a16="http://schemas.microsoft.com/office/drawing/2014/main" id="{CDF82C3C-C84F-48F8-8670-097FDE7E4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68" y="3143255"/>
              <a:ext cx="1117600" cy="7461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6BBCD14F-9F80-4024-860E-63DECF1DB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1745" y="3883031"/>
              <a:ext cx="539751" cy="546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Straight Connector 928">
              <a:extLst>
                <a:ext uri="{FF2B5EF4-FFF2-40B4-BE49-F238E27FC236}">
                  <a16:creationId xmlns:a16="http://schemas.microsoft.com/office/drawing/2014/main" id="{E8401A17-4CF4-472B-8457-311D8E506723}"/>
                </a:ext>
              </a:extLst>
            </p:cNvPr>
            <p:cNvCxnSpPr>
              <a:cxnSpLocks/>
            </p:cNvCxnSpPr>
            <p:nvPr/>
          </p:nvCxnSpPr>
          <p:spPr>
            <a:xfrm>
              <a:off x="3375020" y="3889380"/>
              <a:ext cx="466724" cy="552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0" name="Straight Connector 929">
              <a:extLst>
                <a:ext uri="{FF2B5EF4-FFF2-40B4-BE49-F238E27FC236}">
                  <a16:creationId xmlns:a16="http://schemas.microsoft.com/office/drawing/2014/main" id="{31929AC0-DC1C-4FA5-8B7B-1D8396ADA2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5021" y="3886206"/>
              <a:ext cx="1000122" cy="6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" name="Straight Connector 930">
              <a:extLst>
                <a:ext uri="{FF2B5EF4-FFF2-40B4-BE49-F238E27FC236}">
                  <a16:creationId xmlns:a16="http://schemas.microsoft.com/office/drawing/2014/main" id="{1CD3FAAC-516D-4398-BF1C-F1B5B71607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020" y="3219455"/>
              <a:ext cx="69851" cy="6667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3E0EABFE-B87A-4100-B54B-19792589168E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0" y="3390904"/>
              <a:ext cx="9526" cy="4953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26794B53-ECEB-412C-8C6D-D9DA187F8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970" y="3041655"/>
              <a:ext cx="22226" cy="3587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4" name="Straight Connector 933">
              <a:extLst>
                <a:ext uri="{FF2B5EF4-FFF2-40B4-BE49-F238E27FC236}">
                  <a16:creationId xmlns:a16="http://schemas.microsoft.com/office/drawing/2014/main" id="{BE7B2343-08D6-4A7F-BEE8-104EDC5BB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6444" y="3216280"/>
              <a:ext cx="104777" cy="18414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5" name="Straight Connector 934">
              <a:extLst>
                <a:ext uri="{FF2B5EF4-FFF2-40B4-BE49-F238E27FC236}">
                  <a16:creationId xmlns:a16="http://schemas.microsoft.com/office/drawing/2014/main" id="{F1FCD064-E03A-4485-8A29-1967950505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5" y="4441832"/>
              <a:ext cx="190498" cy="533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6" name="Straight Connector 935">
              <a:extLst>
                <a:ext uri="{FF2B5EF4-FFF2-40B4-BE49-F238E27FC236}">
                  <a16:creationId xmlns:a16="http://schemas.microsoft.com/office/drawing/2014/main" id="{6ACF4EAE-185F-45A9-9C24-99E048710749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0" y="3879856"/>
              <a:ext cx="282576" cy="10985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205B0C5A-14C5-4776-A469-D536CA2B6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4" y="4902208"/>
              <a:ext cx="879476" cy="761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8" name="Straight Connector 937">
              <a:extLst>
                <a:ext uri="{FF2B5EF4-FFF2-40B4-BE49-F238E27FC236}">
                  <a16:creationId xmlns:a16="http://schemas.microsoft.com/office/drawing/2014/main" id="{EFF43D27-5950-408C-AC15-F872725A4A33}"/>
                </a:ext>
              </a:extLst>
            </p:cNvPr>
            <p:cNvCxnSpPr>
              <a:cxnSpLocks/>
            </p:cNvCxnSpPr>
            <p:nvPr/>
          </p:nvCxnSpPr>
          <p:spPr>
            <a:xfrm>
              <a:off x="4378318" y="3889380"/>
              <a:ext cx="155575" cy="1016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9" name="Straight Connector 938">
              <a:extLst>
                <a:ext uri="{FF2B5EF4-FFF2-40B4-BE49-F238E27FC236}">
                  <a16:creationId xmlns:a16="http://schemas.microsoft.com/office/drawing/2014/main" id="{A4D08AC3-4B6C-4963-9A97-1A7AF91BAA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2220" y="4445006"/>
              <a:ext cx="698498" cy="4540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4E398926-E7B4-4C1C-86DC-B00B79A3D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069" y="4321181"/>
              <a:ext cx="809623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1" name="Straight Connector 940">
              <a:extLst>
                <a:ext uri="{FF2B5EF4-FFF2-40B4-BE49-F238E27FC236}">
                  <a16:creationId xmlns:a16="http://schemas.microsoft.com/office/drawing/2014/main" id="{5942BD44-C461-448D-80B5-07C5096E86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5145" y="3886206"/>
              <a:ext cx="977898" cy="4445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2" name="Straight Connector 941">
              <a:extLst>
                <a:ext uri="{FF2B5EF4-FFF2-40B4-BE49-F238E27FC236}">
                  <a16:creationId xmlns:a16="http://schemas.microsoft.com/office/drawing/2014/main" id="{31328A5B-EE13-4C63-9F0F-5385816A1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692" y="3143254"/>
              <a:ext cx="146051" cy="1187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3" name="Straight Connector 942">
              <a:extLst>
                <a:ext uri="{FF2B5EF4-FFF2-40B4-BE49-F238E27FC236}">
                  <a16:creationId xmlns:a16="http://schemas.microsoft.com/office/drawing/2014/main" id="{09F9DA34-3EBA-4FFA-96D4-0AE244753B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868" y="4171957"/>
              <a:ext cx="1076323" cy="1555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F431DED6-A000-4B49-AF0F-A944FC22425F}"/>
                </a:ext>
              </a:extLst>
            </p:cNvPr>
            <p:cNvCxnSpPr>
              <a:cxnSpLocks/>
            </p:cNvCxnSpPr>
            <p:nvPr/>
          </p:nvCxnSpPr>
          <p:spPr>
            <a:xfrm>
              <a:off x="5489568" y="3146430"/>
              <a:ext cx="939797" cy="10287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959BA0A8-F18D-439F-8299-D3FCBF7DA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1" y="3876680"/>
              <a:ext cx="1514474" cy="3048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33EFA96C-50BA-40D3-A7D3-83B102C3D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2" y="2628904"/>
              <a:ext cx="409573" cy="15430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Straight Connector 946">
              <a:extLst>
                <a:ext uri="{FF2B5EF4-FFF2-40B4-BE49-F238E27FC236}">
                  <a16:creationId xmlns:a16="http://schemas.microsoft.com/office/drawing/2014/main" id="{9690B5BA-8FD4-4DB5-870A-5D360BE2915A}"/>
                </a:ext>
              </a:extLst>
            </p:cNvPr>
            <p:cNvCxnSpPr>
              <a:cxnSpLocks/>
            </p:cNvCxnSpPr>
            <p:nvPr/>
          </p:nvCxnSpPr>
          <p:spPr>
            <a:xfrm>
              <a:off x="6835766" y="2638429"/>
              <a:ext cx="1108072" cy="12446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Straight Connector 947">
              <a:extLst>
                <a:ext uri="{FF2B5EF4-FFF2-40B4-BE49-F238E27FC236}">
                  <a16:creationId xmlns:a16="http://schemas.microsoft.com/office/drawing/2014/main" id="{2068F194-A00C-45F1-AACC-2CF45EF26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1" y="4175131"/>
              <a:ext cx="285749" cy="9906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9" name="Straight Connector 948">
              <a:extLst>
                <a:ext uri="{FF2B5EF4-FFF2-40B4-BE49-F238E27FC236}">
                  <a16:creationId xmlns:a16="http://schemas.microsoft.com/office/drawing/2014/main" id="{C8A532C8-1575-4102-A20A-9C1B18CD3C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9868" y="4330706"/>
              <a:ext cx="793750" cy="8382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8E452C8D-5245-454B-BE0A-8A19ACAA6E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193" y="4330706"/>
              <a:ext cx="66674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1" name="Straight Connector 950">
              <a:extLst>
                <a:ext uri="{FF2B5EF4-FFF2-40B4-BE49-F238E27FC236}">
                  <a16:creationId xmlns:a16="http://schemas.microsoft.com/office/drawing/2014/main" id="{4C5105D4-EC4E-401C-941F-8A8D6F50D2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7" y="5133982"/>
              <a:ext cx="866774" cy="31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2" name="Straight Connector 951">
              <a:extLst>
                <a:ext uri="{FF2B5EF4-FFF2-40B4-BE49-F238E27FC236}">
                  <a16:creationId xmlns:a16="http://schemas.microsoft.com/office/drawing/2014/main" id="{A25E59C3-3172-4A7C-A9C7-89C10F69A2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7543" y="4905382"/>
              <a:ext cx="761999" cy="2254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3" name="Straight Connector 952">
              <a:extLst>
                <a:ext uri="{FF2B5EF4-FFF2-40B4-BE49-F238E27FC236}">
                  <a16:creationId xmlns:a16="http://schemas.microsoft.com/office/drawing/2014/main" id="{9DA08105-F2A6-47F1-9C9C-E40B9359B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795" y="4895857"/>
              <a:ext cx="34924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D7A76780-8955-41CC-8F10-01AEE1BA99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194" y="5232408"/>
              <a:ext cx="488950" cy="2317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3D210F04-ABFC-442A-8576-2CC6B0DAF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069" y="4987932"/>
              <a:ext cx="365125" cy="247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Straight Connector 955">
              <a:extLst>
                <a:ext uri="{FF2B5EF4-FFF2-40B4-BE49-F238E27FC236}">
                  <a16:creationId xmlns:a16="http://schemas.microsoft.com/office/drawing/2014/main" id="{33EED441-4323-4AE3-906E-B1D2A4A67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194" y="4895857"/>
              <a:ext cx="520698" cy="339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7" name="Straight Connector 956">
              <a:extLst>
                <a:ext uri="{FF2B5EF4-FFF2-40B4-BE49-F238E27FC236}">
                  <a16:creationId xmlns:a16="http://schemas.microsoft.com/office/drawing/2014/main" id="{163C48C6-64F5-472B-876A-7C51212A7B28}"/>
                </a:ext>
              </a:extLst>
            </p:cNvPr>
            <p:cNvCxnSpPr>
              <a:cxnSpLocks/>
            </p:cNvCxnSpPr>
            <p:nvPr/>
          </p:nvCxnSpPr>
          <p:spPr>
            <a:xfrm>
              <a:off x="4495793" y="5467358"/>
              <a:ext cx="101601" cy="457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8" name="Straight Connector 957">
              <a:extLst>
                <a:ext uri="{FF2B5EF4-FFF2-40B4-BE49-F238E27FC236}">
                  <a16:creationId xmlns:a16="http://schemas.microsoft.com/office/drawing/2014/main" id="{589B4F5E-F169-4ED8-A569-570B530372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0019" y="5235582"/>
              <a:ext cx="587376" cy="6826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9" name="Straight Connector 958">
              <a:extLst>
                <a:ext uri="{FF2B5EF4-FFF2-40B4-BE49-F238E27FC236}">
                  <a16:creationId xmlns:a16="http://schemas.microsoft.com/office/drawing/2014/main" id="{63CC75F0-F020-4A1E-93F6-81CF04714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174" y="5126838"/>
              <a:ext cx="785811" cy="3405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0" name="Straight Connector 959">
              <a:extLst>
                <a:ext uri="{FF2B5EF4-FFF2-40B4-BE49-F238E27FC236}">
                  <a16:creationId xmlns:a16="http://schemas.microsoft.com/office/drawing/2014/main" id="{4022C4CF-FC33-466B-A937-96D95FD861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9886" y="5134777"/>
              <a:ext cx="163643" cy="9469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1" name="Straight Connector 960">
              <a:extLst>
                <a:ext uri="{FF2B5EF4-FFF2-40B4-BE49-F238E27FC236}">
                  <a16:creationId xmlns:a16="http://schemas.microsoft.com/office/drawing/2014/main" id="{8B5215C0-51C2-4902-A499-03692D39E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5806" y="5922177"/>
              <a:ext cx="847723" cy="1595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id="{677ECBAD-2188-4A42-97DC-956FE1FAC865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17" y="5469739"/>
              <a:ext cx="933448" cy="6072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Straight Connector 962">
              <a:extLst>
                <a:ext uri="{FF2B5EF4-FFF2-40B4-BE49-F238E27FC236}">
                  <a16:creationId xmlns:a16="http://schemas.microsoft.com/office/drawing/2014/main" id="{6D0E57CB-AE44-4989-89F6-2C6B558F0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614" y="5162558"/>
              <a:ext cx="202406" cy="723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4" name="Straight Connector 963">
              <a:extLst>
                <a:ext uri="{FF2B5EF4-FFF2-40B4-BE49-F238E27FC236}">
                  <a16:creationId xmlns:a16="http://schemas.microsoft.com/office/drawing/2014/main" id="{49A2A366-0E39-4E0A-B562-4910331F0D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146" y="5888840"/>
              <a:ext cx="916780" cy="1952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id="{0587A30F-A935-4BDF-A0B0-722B6281C5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5" y="5127632"/>
              <a:ext cx="1070768" cy="76597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D953DA47-155F-40FF-BA49-7427CCEEE3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0" y="4984757"/>
              <a:ext cx="1073147" cy="1778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7" name="Straight Connector 966">
              <a:extLst>
                <a:ext uri="{FF2B5EF4-FFF2-40B4-BE49-F238E27FC236}">
                  <a16:creationId xmlns:a16="http://schemas.microsoft.com/office/drawing/2014/main" id="{91671AC3-20AD-4BFC-855F-69CF79C3D5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638" y="5889634"/>
              <a:ext cx="196850" cy="381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8" name="Straight Connector 967">
              <a:extLst>
                <a:ext uri="{FF2B5EF4-FFF2-40B4-BE49-F238E27FC236}">
                  <a16:creationId xmlns:a16="http://schemas.microsoft.com/office/drawing/2014/main" id="{D1A49329-C5F9-4ED8-AD3B-54D79BB104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291" y="6076959"/>
              <a:ext cx="1079499" cy="187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Straight Connector 968">
              <a:extLst>
                <a:ext uri="{FF2B5EF4-FFF2-40B4-BE49-F238E27FC236}">
                  <a16:creationId xmlns:a16="http://schemas.microsoft.com/office/drawing/2014/main" id="{A3EFB8D0-FB3C-4658-92EC-6C8D152FD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315" y="5819783"/>
              <a:ext cx="1117598" cy="4476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E01D5402-92AC-45F8-8CB8-F599E8DCB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690" y="5695958"/>
              <a:ext cx="1295397" cy="196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1" name="Straight Connector 970">
              <a:extLst>
                <a:ext uri="{FF2B5EF4-FFF2-40B4-BE49-F238E27FC236}">
                  <a16:creationId xmlns:a16="http://schemas.microsoft.com/office/drawing/2014/main" id="{41F37B19-D6B6-4889-AF83-D3DB2F6CBB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87" y="5692784"/>
              <a:ext cx="6351" cy="127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Straight Connector 971">
              <a:extLst>
                <a:ext uri="{FF2B5EF4-FFF2-40B4-BE49-F238E27FC236}">
                  <a16:creationId xmlns:a16="http://schemas.microsoft.com/office/drawing/2014/main" id="{6F263B87-2944-4F25-89F3-B50C6EE7E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988" y="5819783"/>
              <a:ext cx="1304922" cy="73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Straight Connector 972">
              <a:extLst>
                <a:ext uri="{FF2B5EF4-FFF2-40B4-BE49-F238E27FC236}">
                  <a16:creationId xmlns:a16="http://schemas.microsoft.com/office/drawing/2014/main" id="{153D8AC6-2107-40AE-8551-910BAD216E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1736" y="5003807"/>
              <a:ext cx="774698" cy="815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id="{54CFA9CF-7060-48C7-8C1B-73A549EA5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911" y="5006982"/>
              <a:ext cx="777874" cy="688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id="{100905D6-2C22-41E8-B62F-B0F32FB726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936" y="4987932"/>
              <a:ext cx="434974" cy="714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42273AEC-1C9A-4C3D-AFD0-750C9D94D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62" y="4984757"/>
              <a:ext cx="860424" cy="8953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7" name="Straight Connector 976">
              <a:extLst>
                <a:ext uri="{FF2B5EF4-FFF2-40B4-BE49-F238E27FC236}">
                  <a16:creationId xmlns:a16="http://schemas.microsoft.com/office/drawing/2014/main" id="{A5FF4D42-4259-4F9F-A716-345D4758BA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62" y="4987932"/>
              <a:ext cx="1196972" cy="15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>
              <a:extLst>
                <a:ext uri="{FF2B5EF4-FFF2-40B4-BE49-F238E27FC236}">
                  <a16:creationId xmlns:a16="http://schemas.microsoft.com/office/drawing/2014/main" id="{A6E5A734-F0F2-4763-ACDD-605213E6F461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61" y="4175130"/>
              <a:ext cx="790573" cy="8096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Straight Connector 978">
              <a:extLst>
                <a:ext uri="{FF2B5EF4-FFF2-40B4-BE49-F238E27FC236}">
                  <a16:creationId xmlns:a16="http://schemas.microsoft.com/office/drawing/2014/main" id="{0DBAE28E-B060-4C60-A374-644A4F457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171" y="4619631"/>
              <a:ext cx="997741" cy="3619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0" name="Straight Connector 979">
              <a:extLst>
                <a:ext uri="{FF2B5EF4-FFF2-40B4-BE49-F238E27FC236}">
                  <a16:creationId xmlns:a16="http://schemas.microsoft.com/office/drawing/2014/main" id="{C348DE03-2650-4DD3-A39E-4CC09574F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1452" y="3871918"/>
              <a:ext cx="264317" cy="75009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1" name="Straight Connector 980">
              <a:extLst>
                <a:ext uri="{FF2B5EF4-FFF2-40B4-BE49-F238E27FC236}">
                  <a16:creationId xmlns:a16="http://schemas.microsoft.com/office/drawing/2014/main" id="{DD91B07A-5282-4270-AAA2-4612BC46D9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5769" y="4624394"/>
              <a:ext cx="216693" cy="3786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3C47B787-4F05-413C-806D-4AFE3918A6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9606" y="4412462"/>
              <a:ext cx="264319" cy="59293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3" name="Straight Connector 982">
              <a:extLst>
                <a:ext uri="{FF2B5EF4-FFF2-40B4-BE49-F238E27FC236}">
                  <a16:creationId xmlns:a16="http://schemas.microsoft.com/office/drawing/2014/main" id="{B6F1C5A2-F30F-4CCD-A5D8-5C0B67DB77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150" y="4410081"/>
              <a:ext cx="495299" cy="2119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4" name="Straight Connector 983">
              <a:extLst>
                <a:ext uri="{FF2B5EF4-FFF2-40B4-BE49-F238E27FC236}">
                  <a16:creationId xmlns:a16="http://schemas.microsoft.com/office/drawing/2014/main" id="{8AF7BDA8-754C-4453-BD20-DE6CD9001A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731" y="4174337"/>
              <a:ext cx="28574" cy="2333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04B60F22-4F73-4A87-9DC3-54946443E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9070" y="3874299"/>
              <a:ext cx="723899" cy="3071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>
              <a:extLst>
                <a:ext uri="{FF2B5EF4-FFF2-40B4-BE49-F238E27FC236}">
                  <a16:creationId xmlns:a16="http://schemas.microsoft.com/office/drawing/2014/main" id="{85497680-7FD2-4291-9F6F-007847313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70" y="4174337"/>
              <a:ext cx="454816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>
              <a:extLst>
                <a:ext uri="{FF2B5EF4-FFF2-40B4-BE49-F238E27FC236}">
                  <a16:creationId xmlns:a16="http://schemas.microsoft.com/office/drawing/2014/main" id="{E16F6B75-2BD4-463A-9F4D-8A3EB50DD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1" y="3855249"/>
              <a:ext cx="233362" cy="311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>
              <a:extLst>
                <a:ext uri="{FF2B5EF4-FFF2-40B4-BE49-F238E27FC236}">
                  <a16:creationId xmlns:a16="http://schemas.microsoft.com/office/drawing/2014/main" id="{600D1A86-99BB-4EBD-BB73-5DCDDC615787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74" y="3512348"/>
              <a:ext cx="116681" cy="3452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>
              <a:extLst>
                <a:ext uri="{FF2B5EF4-FFF2-40B4-BE49-F238E27FC236}">
                  <a16:creationId xmlns:a16="http://schemas.microsoft.com/office/drawing/2014/main" id="{F929672C-4E07-4C55-9E7A-F3803E23A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2970" y="3471868"/>
              <a:ext cx="128585" cy="3333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>
              <a:extLst>
                <a:ext uri="{FF2B5EF4-FFF2-40B4-BE49-F238E27FC236}">
                  <a16:creationId xmlns:a16="http://schemas.microsoft.com/office/drawing/2014/main" id="{90931E0C-A053-4E12-8DC4-80733CC09B19}"/>
                </a:ext>
              </a:extLst>
            </p:cNvPr>
            <p:cNvCxnSpPr>
              <a:cxnSpLocks/>
            </p:cNvCxnSpPr>
            <p:nvPr/>
          </p:nvCxnSpPr>
          <p:spPr>
            <a:xfrm>
              <a:off x="8665350" y="3469486"/>
              <a:ext cx="240506" cy="38338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1" name="Straight Connector 990">
              <a:extLst>
                <a:ext uri="{FF2B5EF4-FFF2-40B4-BE49-F238E27FC236}">
                  <a16:creationId xmlns:a16="http://schemas.microsoft.com/office/drawing/2014/main" id="{2809B478-EF94-41BB-BA99-B7BEF1A92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0" y="3476630"/>
              <a:ext cx="1" cy="7000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2" name="Straight Connector 991">
              <a:extLst>
                <a:ext uri="{FF2B5EF4-FFF2-40B4-BE49-F238E27FC236}">
                  <a16:creationId xmlns:a16="http://schemas.microsoft.com/office/drawing/2014/main" id="{1001C69A-E59F-46C9-9562-54F0AB4AE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9069" y="3474247"/>
              <a:ext cx="726279" cy="40719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3" name="Straight Connector 992">
              <a:extLst>
                <a:ext uri="{FF2B5EF4-FFF2-40B4-BE49-F238E27FC236}">
                  <a16:creationId xmlns:a16="http://schemas.microsoft.com/office/drawing/2014/main" id="{ED91A879-9D38-48EE-8A76-1D9742C20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925" y="3852868"/>
              <a:ext cx="214313" cy="561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Straight Connector 993">
              <a:extLst>
                <a:ext uri="{FF2B5EF4-FFF2-40B4-BE49-F238E27FC236}">
                  <a16:creationId xmlns:a16="http://schemas.microsoft.com/office/drawing/2014/main" id="{FF16FA21-6727-4875-8C1B-9998F856A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37" y="3249942"/>
              <a:ext cx="4947" cy="2624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5" name="Straight Connector 994">
              <a:extLst>
                <a:ext uri="{FF2B5EF4-FFF2-40B4-BE49-F238E27FC236}">
                  <a16:creationId xmlns:a16="http://schemas.microsoft.com/office/drawing/2014/main" id="{C2056522-F11E-433E-A561-40E6166AC9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0588" y="3243267"/>
              <a:ext cx="138113" cy="2357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6" name="Straight Connector 995">
              <a:extLst>
                <a:ext uri="{FF2B5EF4-FFF2-40B4-BE49-F238E27FC236}">
                  <a16:creationId xmlns:a16="http://schemas.microsoft.com/office/drawing/2014/main" id="{CCF4BC3A-050A-4A50-92F1-2E3BA5A4D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319" y="2645572"/>
              <a:ext cx="19050" cy="60483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7" name="Straight Connector 996">
              <a:extLst>
                <a:ext uri="{FF2B5EF4-FFF2-40B4-BE49-F238E27FC236}">
                  <a16:creationId xmlns:a16="http://schemas.microsoft.com/office/drawing/2014/main" id="{CCFD4D03-2B04-40C8-AA66-D49C70D04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9076" y="2300290"/>
              <a:ext cx="230981" cy="157400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Straight Connector 997">
              <a:extLst>
                <a:ext uri="{FF2B5EF4-FFF2-40B4-BE49-F238E27FC236}">
                  <a16:creationId xmlns:a16="http://schemas.microsoft.com/office/drawing/2014/main" id="{CFEC560A-5D27-4CD8-B0DC-2B00E617052D}"/>
                </a:ext>
              </a:extLst>
            </p:cNvPr>
            <p:cNvCxnSpPr>
              <a:cxnSpLocks/>
            </p:cNvCxnSpPr>
            <p:nvPr/>
          </p:nvCxnSpPr>
          <p:spPr>
            <a:xfrm>
              <a:off x="8165294" y="2295528"/>
              <a:ext cx="497682" cy="117633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9" name="Straight Connector 998">
              <a:extLst>
                <a:ext uri="{FF2B5EF4-FFF2-40B4-BE49-F238E27FC236}">
                  <a16:creationId xmlns:a16="http://schemas.microsoft.com/office/drawing/2014/main" id="{B380F3B6-23B2-45F0-AFE0-1ECEA7C331E4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00" y="2338390"/>
              <a:ext cx="88106" cy="11358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Straight Connector 999">
              <a:extLst>
                <a:ext uri="{FF2B5EF4-FFF2-40B4-BE49-F238E27FC236}">
                  <a16:creationId xmlns:a16="http://schemas.microsoft.com/office/drawing/2014/main" id="{00085051-E7CA-45D0-8F0B-39B1AF0E32DB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15" y="2333626"/>
              <a:ext cx="228600" cy="314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Straight Connector 1000">
              <a:extLst>
                <a:ext uri="{FF2B5EF4-FFF2-40B4-BE49-F238E27FC236}">
                  <a16:creationId xmlns:a16="http://schemas.microsoft.com/office/drawing/2014/main" id="{EA2C9818-5AF8-4A7F-9F08-44EF65844D0F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40769"/>
              <a:ext cx="216694" cy="9001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2" name="Tech intensity">
            <a:extLst>
              <a:ext uri="{FF2B5EF4-FFF2-40B4-BE49-F238E27FC236}">
                <a16:creationId xmlns:a16="http://schemas.microsoft.com/office/drawing/2014/main" id="{A399C172-7809-4096-B21B-C7D9D62DC54A}"/>
              </a:ext>
            </a:extLst>
          </p:cNvPr>
          <p:cNvSpPr>
            <a:spLocks/>
          </p:cNvSpPr>
          <p:nvPr/>
        </p:nvSpPr>
        <p:spPr bwMode="auto">
          <a:xfrm>
            <a:off x="4034100" y="3132609"/>
            <a:ext cx="4123800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3600" kern="0" spc="-30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3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  <p:grpSp>
        <p:nvGrpSpPr>
          <p:cNvPr id="1003" name="dots">
            <a:extLst>
              <a:ext uri="{FF2B5EF4-FFF2-40B4-BE49-F238E27FC236}">
                <a16:creationId xmlns:a16="http://schemas.microsoft.com/office/drawing/2014/main" id="{A1ACA672-2761-4ADD-80C5-5582A0FAE09F}"/>
              </a:ext>
            </a:extLst>
          </p:cNvPr>
          <p:cNvGrpSpPr/>
          <p:nvPr/>
        </p:nvGrpSpPr>
        <p:grpSpPr>
          <a:xfrm>
            <a:off x="3346825" y="784300"/>
            <a:ext cx="5402129" cy="5341189"/>
            <a:chOff x="2813694" y="323134"/>
            <a:chExt cx="6450312" cy="6377547"/>
          </a:xfrm>
          <a:effectLst>
            <a:glow rad="76200">
              <a:schemeClr val="bg1">
                <a:alpha val="28000"/>
              </a:schemeClr>
            </a:glow>
          </a:effectLst>
        </p:grpSpPr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3AA55D24-2657-4C2A-ABEC-28C73A341222}"/>
                </a:ext>
              </a:extLst>
            </p:cNvPr>
            <p:cNvSpPr/>
            <p:nvPr/>
          </p:nvSpPr>
          <p:spPr bwMode="auto">
            <a:xfrm>
              <a:off x="5314392" y="304563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8C98724-D0E8-4924-9167-CE634F09B7BB}"/>
                </a:ext>
              </a:extLst>
            </p:cNvPr>
            <p:cNvSpPr/>
            <p:nvPr/>
          </p:nvSpPr>
          <p:spPr bwMode="auto">
            <a:xfrm>
              <a:off x="4067152" y="207459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B8F16F44-A184-4C6A-992C-26420CCFD1D5}"/>
                </a:ext>
              </a:extLst>
            </p:cNvPr>
            <p:cNvSpPr/>
            <p:nvPr/>
          </p:nvSpPr>
          <p:spPr bwMode="auto">
            <a:xfrm>
              <a:off x="2813694" y="314036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5936142F-C24F-423C-A674-20235F8C524C}"/>
                </a:ext>
              </a:extLst>
            </p:cNvPr>
            <p:cNvSpPr/>
            <p:nvPr/>
          </p:nvSpPr>
          <p:spPr bwMode="auto">
            <a:xfrm>
              <a:off x="3959177" y="395441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B4048A4B-21AF-4BC2-9C56-8BEF0E1BDAC3}"/>
                </a:ext>
              </a:extLst>
            </p:cNvPr>
            <p:cNvSpPr/>
            <p:nvPr/>
          </p:nvSpPr>
          <p:spPr bwMode="auto">
            <a:xfrm>
              <a:off x="5145363" y="44922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79F69878-CF81-4EA9-BE77-A3E233B0D250}"/>
                </a:ext>
              </a:extLst>
            </p:cNvPr>
            <p:cNvSpPr/>
            <p:nvPr/>
          </p:nvSpPr>
          <p:spPr bwMode="auto">
            <a:xfrm>
              <a:off x="6468192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A045346A-F2AD-4346-9113-891FCF8B0863}"/>
                </a:ext>
              </a:extLst>
            </p:cNvPr>
            <p:cNvSpPr/>
            <p:nvPr/>
          </p:nvSpPr>
          <p:spPr bwMode="auto">
            <a:xfrm>
              <a:off x="8308523" y="394278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74924081-D550-4E5A-B149-A653C37A20BF}"/>
                </a:ext>
              </a:extLst>
            </p:cNvPr>
            <p:cNvSpPr/>
            <p:nvPr/>
          </p:nvSpPr>
          <p:spPr bwMode="auto">
            <a:xfrm>
              <a:off x="6962435" y="242343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F1790545-6771-4794-9D94-4F6CB82A4864}"/>
                </a:ext>
              </a:extLst>
            </p:cNvPr>
            <p:cNvSpPr/>
            <p:nvPr/>
          </p:nvSpPr>
          <p:spPr bwMode="auto">
            <a:xfrm>
              <a:off x="9194849" y="345144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ABD8EC3D-692B-4D69-AAC2-D853D90FE73E}"/>
                </a:ext>
              </a:extLst>
            </p:cNvPr>
            <p:cNvSpPr/>
            <p:nvPr/>
          </p:nvSpPr>
          <p:spPr bwMode="auto">
            <a:xfrm>
              <a:off x="9197399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9D8D1139-D51B-4AB7-91A4-3DFD85E2CA73}"/>
                </a:ext>
              </a:extLst>
            </p:cNvPr>
            <p:cNvSpPr/>
            <p:nvPr/>
          </p:nvSpPr>
          <p:spPr bwMode="auto">
            <a:xfrm>
              <a:off x="8633380" y="484986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FD147814-5536-420D-8869-2AF62FC3CD72}"/>
                </a:ext>
              </a:extLst>
            </p:cNvPr>
            <p:cNvSpPr/>
            <p:nvPr/>
          </p:nvSpPr>
          <p:spPr bwMode="auto">
            <a:xfrm>
              <a:off x="7423936" y="529468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3808513C-5B02-414D-91DF-7647607A2362}"/>
                </a:ext>
              </a:extLst>
            </p:cNvPr>
            <p:cNvSpPr/>
            <p:nvPr/>
          </p:nvSpPr>
          <p:spPr bwMode="auto">
            <a:xfrm>
              <a:off x="7958882" y="616397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A156F0FE-F3BF-4077-9EA9-08D712F8F353}"/>
                </a:ext>
              </a:extLst>
            </p:cNvPr>
            <p:cNvSpPr/>
            <p:nvPr/>
          </p:nvSpPr>
          <p:spPr bwMode="auto">
            <a:xfrm>
              <a:off x="6365673" y="63994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67ACACFC-1961-4CFD-A587-AFB51870E187}"/>
                </a:ext>
              </a:extLst>
            </p:cNvPr>
            <p:cNvSpPr/>
            <p:nvPr/>
          </p:nvSpPr>
          <p:spPr bwMode="auto">
            <a:xfrm>
              <a:off x="6118091" y="5518547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D5B3E3FA-7E9C-42D0-A734-D6C5332A2A6A}"/>
                </a:ext>
              </a:extLst>
            </p:cNvPr>
            <p:cNvSpPr/>
            <p:nvPr/>
          </p:nvSpPr>
          <p:spPr bwMode="auto">
            <a:xfrm>
              <a:off x="5064767" y="547081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5A27ED36-B6BF-44EB-9FB6-06972D86F69B}"/>
                </a:ext>
              </a:extLst>
            </p:cNvPr>
            <p:cNvSpPr/>
            <p:nvPr/>
          </p:nvSpPr>
          <p:spPr bwMode="auto">
            <a:xfrm>
              <a:off x="4147747" y="519171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C86FAC28-99E4-47C9-A16C-EA2098C5DA0A}"/>
                </a:ext>
              </a:extLst>
            </p:cNvPr>
            <p:cNvSpPr/>
            <p:nvPr/>
          </p:nvSpPr>
          <p:spPr bwMode="auto">
            <a:xfrm>
              <a:off x="3307533" y="462478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E2DF313D-32EB-44F0-8F59-07DF19E83616}"/>
                </a:ext>
              </a:extLst>
            </p:cNvPr>
            <p:cNvSpPr/>
            <p:nvPr/>
          </p:nvSpPr>
          <p:spPr bwMode="auto">
            <a:xfrm>
              <a:off x="4107450" y="589011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585FB654-CB87-406A-BD04-11880F10A684}"/>
                </a:ext>
              </a:extLst>
            </p:cNvPr>
            <p:cNvSpPr/>
            <p:nvPr/>
          </p:nvSpPr>
          <p:spPr bwMode="auto">
            <a:xfrm>
              <a:off x="5262512" y="663407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DA0672DC-C039-49CD-B969-0BCF6F511774}"/>
                </a:ext>
              </a:extLst>
            </p:cNvPr>
            <p:cNvSpPr/>
            <p:nvPr/>
          </p:nvSpPr>
          <p:spPr bwMode="auto">
            <a:xfrm>
              <a:off x="8587267" y="201563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83B48DC0-700D-46CD-B1C2-900523FA76F3}"/>
                </a:ext>
              </a:extLst>
            </p:cNvPr>
            <p:cNvSpPr/>
            <p:nvPr/>
          </p:nvSpPr>
          <p:spPr bwMode="auto">
            <a:xfrm>
              <a:off x="8142448" y="103005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FFAA4D29-55CA-4FCB-A74B-6BAE13424274}"/>
                </a:ext>
              </a:extLst>
            </p:cNvPr>
            <p:cNvSpPr/>
            <p:nvPr/>
          </p:nvSpPr>
          <p:spPr bwMode="auto">
            <a:xfrm>
              <a:off x="7043031" y="104046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8021BC29-8A68-4108-821E-267BC1593097}"/>
                </a:ext>
              </a:extLst>
            </p:cNvPr>
            <p:cNvSpPr/>
            <p:nvPr/>
          </p:nvSpPr>
          <p:spPr bwMode="auto">
            <a:xfrm>
              <a:off x="5653334" y="153782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36588F8B-C44E-494F-B30E-EC914D9F8FF1}"/>
                </a:ext>
              </a:extLst>
            </p:cNvPr>
            <p:cNvSpPr/>
            <p:nvPr/>
          </p:nvSpPr>
          <p:spPr bwMode="auto">
            <a:xfrm>
              <a:off x="5955695" y="62202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0B35C5D1-22F0-4E81-9299-B3A7F688BBDF}"/>
                </a:ext>
              </a:extLst>
            </p:cNvPr>
            <p:cNvSpPr/>
            <p:nvPr/>
          </p:nvSpPr>
          <p:spPr bwMode="auto">
            <a:xfrm>
              <a:off x="7076753" y="32313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D06954A1-9F98-4D3E-BB12-1F041AE2FC69}"/>
                </a:ext>
              </a:extLst>
            </p:cNvPr>
            <p:cNvSpPr/>
            <p:nvPr/>
          </p:nvSpPr>
          <p:spPr bwMode="auto">
            <a:xfrm>
              <a:off x="4686938" y="65234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87896A60-09C6-4B39-93E1-4847C77E8F0F}"/>
                </a:ext>
              </a:extLst>
            </p:cNvPr>
            <p:cNvSpPr/>
            <p:nvPr/>
          </p:nvSpPr>
          <p:spPr bwMode="auto">
            <a:xfrm>
              <a:off x="3288162" y="14169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BDD06082-295A-4051-908A-4BD822996F4C}"/>
                </a:ext>
              </a:extLst>
            </p:cNvPr>
            <p:cNvSpPr/>
            <p:nvPr/>
          </p:nvSpPr>
          <p:spPr bwMode="auto">
            <a:xfrm>
              <a:off x="9090638" y="20658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00" name="Trust &amp; Security">
            <a:extLst>
              <a:ext uri="{FF2B5EF4-FFF2-40B4-BE49-F238E27FC236}">
                <a16:creationId xmlns:a16="http://schemas.microsoft.com/office/drawing/2014/main" id="{5B2AB0E9-2B81-4EC3-8BB8-706847F5CC15}"/>
              </a:ext>
            </a:extLst>
          </p:cNvPr>
          <p:cNvSpPr/>
          <p:nvPr/>
        </p:nvSpPr>
        <p:spPr>
          <a:xfrm>
            <a:off x="5186112" y="3096604"/>
            <a:ext cx="1819283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2400" dirty="0">
                <a:noFill/>
                <a:latin typeface="Segoe UI Semibold"/>
                <a:ea typeface="Times New Roman" panose="02020603050405020304" pitchFamily="18" charset="0"/>
              </a:rPr>
              <a:t>Trust &amp; security</a:t>
            </a:r>
            <a:endParaRPr lang="en-US" sz="2400" dirty="0">
              <a:noFill/>
              <a:latin typeface="Segoe UI Semibold"/>
            </a:endParaRPr>
          </a:p>
        </p:txBody>
      </p:sp>
      <p:sp>
        <p:nvSpPr>
          <p:cNvPr id="201" name="T&amp;S oval">
            <a:extLst>
              <a:ext uri="{FF2B5EF4-FFF2-40B4-BE49-F238E27FC236}">
                <a16:creationId xmlns:a16="http://schemas.microsoft.com/office/drawing/2014/main" id="{15F8FBA1-A483-4718-9032-8D9496748C01}"/>
              </a:ext>
            </a:extLst>
          </p:cNvPr>
          <p:cNvSpPr>
            <a:spLocks noChangeAspect="1"/>
          </p:cNvSpPr>
          <p:nvPr/>
        </p:nvSpPr>
        <p:spPr bwMode="auto">
          <a:xfrm>
            <a:off x="3472957" y="806206"/>
            <a:ext cx="5245594" cy="5245592"/>
          </a:xfrm>
          <a:prstGeom prst="ellipse">
            <a:avLst/>
          </a:prstGeom>
          <a:noFill/>
          <a:ln w="2540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96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cs typeface="Segoe UI" pitchFamily="34" charset="0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5C6C34A2-E30C-4532-AFD2-5A511FBD00B9}"/>
              </a:ext>
            </a:extLst>
          </p:cNvPr>
          <p:cNvGrpSpPr>
            <a:grpSpLocks noChangeAspect="1"/>
          </p:cNvGrpSpPr>
          <p:nvPr/>
        </p:nvGrpSpPr>
        <p:grpSpPr>
          <a:xfrm>
            <a:off x="3287195" y="4225251"/>
            <a:ext cx="824403" cy="824403"/>
            <a:chOff x="3857906" y="4109242"/>
            <a:chExt cx="1207008" cy="1207008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846D2316-E4C2-4CD6-8146-0657DAF8C682}"/>
                </a:ext>
              </a:extLst>
            </p:cNvPr>
            <p:cNvSpPr/>
            <p:nvPr/>
          </p:nvSpPr>
          <p:spPr bwMode="auto">
            <a:xfrm>
              <a:off x="3857906" y="4109242"/>
              <a:ext cx="1207008" cy="1207008"/>
            </a:xfrm>
            <a:prstGeom prst="ellipse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BD1BC03-C5A9-452E-ABA6-BB2DD42CF08D}"/>
                </a:ext>
              </a:extLst>
            </p:cNvPr>
            <p:cNvGrpSpPr/>
            <p:nvPr/>
          </p:nvGrpSpPr>
          <p:grpSpPr>
            <a:xfrm>
              <a:off x="3903918" y="4155255"/>
              <a:ext cx="1114985" cy="1114982"/>
              <a:chOff x="1300489" y="4013592"/>
              <a:chExt cx="761949" cy="761947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3FE966A8-F6D6-4B2E-901C-F4295189B89D}"/>
                  </a:ext>
                </a:extLst>
              </p:cNvPr>
              <p:cNvSpPr/>
              <p:nvPr/>
            </p:nvSpPr>
            <p:spPr bwMode="auto">
              <a:xfrm>
                <a:off x="1300489" y="4013592"/>
                <a:ext cx="761949" cy="761947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212" name="Oval 102">
                <a:extLst>
                  <a:ext uri="{FF2B5EF4-FFF2-40B4-BE49-F238E27FC236}">
                    <a16:creationId xmlns:a16="http://schemas.microsoft.com/office/drawing/2014/main" id="{F189D92B-D785-4430-8A3F-26C6BE397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489" y="4013592"/>
                <a:ext cx="761947" cy="761947"/>
              </a:xfrm>
              <a:prstGeom prst="ellipse">
                <a:avLst/>
              </a:prstGeom>
              <a:noFill/>
              <a:ln w="12700">
                <a:noFill/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255C161-7CA0-4E79-8868-09DE22533080}"/>
                </a:ext>
              </a:extLst>
            </p:cNvPr>
            <p:cNvGrpSpPr/>
            <p:nvPr/>
          </p:nvGrpSpPr>
          <p:grpSpPr>
            <a:xfrm>
              <a:off x="4228352" y="4464845"/>
              <a:ext cx="466118" cy="533904"/>
              <a:chOff x="2218709" y="3161224"/>
              <a:chExt cx="486465" cy="557213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AE87B9B4-BABE-4503-B1C3-F75DD0ED797F}"/>
                  </a:ext>
                </a:extLst>
              </p:cNvPr>
              <p:cNvSpPr/>
              <p:nvPr/>
            </p:nvSpPr>
            <p:spPr>
              <a:xfrm>
                <a:off x="2392353" y="3161224"/>
                <a:ext cx="312821" cy="557213"/>
              </a:xfrm>
              <a:custGeom>
                <a:avLst/>
                <a:gdLst>
                  <a:gd name="connsiteX0" fmla="*/ 267768 w 312821"/>
                  <a:gd name="connsiteY0" fmla="*/ 79097 h 557213"/>
                  <a:gd name="connsiteX1" fmla="*/ 106469 w 312821"/>
                  <a:gd name="connsiteY1" fmla="*/ 1870 h 557213"/>
                  <a:gd name="connsiteX2" fmla="*/ 68344 w 312821"/>
                  <a:gd name="connsiteY2" fmla="*/ 1870 h 557213"/>
                  <a:gd name="connsiteX3" fmla="*/ 1870 w 312821"/>
                  <a:gd name="connsiteY3" fmla="*/ 276566 h 557213"/>
                  <a:gd name="connsiteX4" fmla="*/ 68344 w 312821"/>
                  <a:gd name="connsiteY4" fmla="*/ 558594 h 557213"/>
                  <a:gd name="connsiteX5" fmla="*/ 313224 w 312821"/>
                  <a:gd name="connsiteY5" fmla="*/ 236486 h 557213"/>
                  <a:gd name="connsiteX6" fmla="*/ 313224 w 312821"/>
                  <a:gd name="connsiteY6" fmla="*/ 79097 h 557213"/>
                  <a:gd name="connsiteX7" fmla="*/ 267768 w 312821"/>
                  <a:gd name="connsiteY7" fmla="*/ 79097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821" h="557213">
                    <a:moveTo>
                      <a:pt x="267768" y="79097"/>
                    </a:moveTo>
                    <a:cubicBezTo>
                      <a:pt x="205203" y="79097"/>
                      <a:pt x="145572" y="50748"/>
                      <a:pt x="106469" y="1870"/>
                    </a:cubicBezTo>
                    <a:lnTo>
                      <a:pt x="68344" y="1870"/>
                    </a:lnTo>
                    <a:lnTo>
                      <a:pt x="1870" y="276566"/>
                    </a:lnTo>
                    <a:lnTo>
                      <a:pt x="68344" y="558594"/>
                    </a:lnTo>
                    <a:cubicBezTo>
                      <a:pt x="156325" y="521935"/>
                      <a:pt x="313224" y="419779"/>
                      <a:pt x="313224" y="236486"/>
                    </a:cubicBezTo>
                    <a:cubicBezTo>
                      <a:pt x="313224" y="112823"/>
                      <a:pt x="313224" y="79097"/>
                      <a:pt x="313224" y="79097"/>
                    </a:cubicBezTo>
                    <a:lnTo>
                      <a:pt x="267768" y="79097"/>
                    </a:lnTo>
                    <a:close/>
                  </a:path>
                </a:pathLst>
              </a:custGeom>
              <a:noFill/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A50F5DA1-D831-4A21-ABAF-558697195814}"/>
                  </a:ext>
                </a:extLst>
              </p:cNvPr>
              <p:cNvSpPr/>
              <p:nvPr/>
            </p:nvSpPr>
            <p:spPr>
              <a:xfrm>
                <a:off x="2218709" y="3161224"/>
                <a:ext cx="244392" cy="557213"/>
              </a:xfrm>
              <a:custGeom>
                <a:avLst/>
                <a:gdLst>
                  <a:gd name="connsiteX0" fmla="*/ 208625 w 244391"/>
                  <a:gd name="connsiteY0" fmla="*/ 1870 h 557213"/>
                  <a:gd name="connsiteX1" fmla="*/ 47326 w 244391"/>
                  <a:gd name="connsiteY1" fmla="*/ 79097 h 557213"/>
                  <a:gd name="connsiteX2" fmla="*/ 1870 w 244391"/>
                  <a:gd name="connsiteY2" fmla="*/ 79097 h 557213"/>
                  <a:gd name="connsiteX3" fmla="*/ 1870 w 244391"/>
                  <a:gd name="connsiteY3" fmla="*/ 236486 h 557213"/>
                  <a:gd name="connsiteX4" fmla="*/ 246750 w 244391"/>
                  <a:gd name="connsiteY4" fmla="*/ 558594 h 557213"/>
                  <a:gd name="connsiteX5" fmla="*/ 246750 w 244391"/>
                  <a:gd name="connsiteY5" fmla="*/ 1870 h 557213"/>
                  <a:gd name="connsiteX6" fmla="*/ 208625 w 244391"/>
                  <a:gd name="connsiteY6" fmla="*/ 1870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391" h="557213">
                    <a:moveTo>
                      <a:pt x="208625" y="1870"/>
                    </a:moveTo>
                    <a:cubicBezTo>
                      <a:pt x="169522" y="50748"/>
                      <a:pt x="109891" y="79097"/>
                      <a:pt x="47326" y="79097"/>
                    </a:cubicBezTo>
                    <a:lnTo>
                      <a:pt x="1870" y="79097"/>
                    </a:lnTo>
                    <a:cubicBezTo>
                      <a:pt x="1870" y="79097"/>
                      <a:pt x="1870" y="112823"/>
                      <a:pt x="1870" y="236486"/>
                    </a:cubicBezTo>
                    <a:cubicBezTo>
                      <a:pt x="1870" y="419779"/>
                      <a:pt x="158769" y="521935"/>
                      <a:pt x="246750" y="558594"/>
                    </a:cubicBezTo>
                    <a:lnTo>
                      <a:pt x="246750" y="1870"/>
                    </a:lnTo>
                    <a:lnTo>
                      <a:pt x="208625" y="1870"/>
                    </a:lnTo>
                    <a:close/>
                  </a:path>
                </a:pathLst>
              </a:custGeom>
              <a:noFill/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94DB8C3B-B229-495F-BB70-9D627F2A26C1}"/>
                  </a:ext>
                </a:extLst>
              </p:cNvPr>
              <p:cNvSpPr/>
              <p:nvPr/>
            </p:nvSpPr>
            <p:spPr>
              <a:xfrm>
                <a:off x="2287628" y="3242851"/>
                <a:ext cx="386139" cy="371475"/>
              </a:xfrm>
              <a:custGeom>
                <a:avLst/>
                <a:gdLst>
                  <a:gd name="connsiteX0" fmla="*/ 330821 w 386138"/>
                  <a:gd name="connsiteY0" fmla="*/ 73721 h 371475"/>
                  <a:gd name="connsiteX1" fmla="*/ 277054 w 386138"/>
                  <a:gd name="connsiteY1" fmla="*/ 127487 h 371475"/>
                  <a:gd name="connsiteX2" fmla="*/ 283897 w 386138"/>
                  <a:gd name="connsiteY2" fmla="*/ 153881 h 371475"/>
                  <a:gd name="connsiteX3" fmla="*/ 233553 w 386138"/>
                  <a:gd name="connsiteY3" fmla="*/ 204226 h 371475"/>
                  <a:gd name="connsiteX4" fmla="*/ 104514 w 386138"/>
                  <a:gd name="connsiteY4" fmla="*/ 204226 h 371475"/>
                  <a:gd name="connsiteX5" fmla="*/ 104514 w 386138"/>
                  <a:gd name="connsiteY5" fmla="*/ 149482 h 371475"/>
                  <a:gd name="connsiteX6" fmla="*/ 151437 w 386138"/>
                  <a:gd name="connsiteY6" fmla="*/ 102559 h 371475"/>
                  <a:gd name="connsiteX7" fmla="*/ 177831 w 386138"/>
                  <a:gd name="connsiteY7" fmla="*/ 109402 h 371475"/>
                  <a:gd name="connsiteX8" fmla="*/ 231598 w 386138"/>
                  <a:gd name="connsiteY8" fmla="*/ 55636 h 371475"/>
                  <a:gd name="connsiteX9" fmla="*/ 177831 w 386138"/>
                  <a:gd name="connsiteY9" fmla="*/ 1870 h 371475"/>
                  <a:gd name="connsiteX10" fmla="*/ 124065 w 386138"/>
                  <a:gd name="connsiteY10" fmla="*/ 55636 h 371475"/>
                  <a:gd name="connsiteX11" fmla="*/ 130908 w 386138"/>
                  <a:gd name="connsiteY11" fmla="*/ 82030 h 371475"/>
                  <a:gd name="connsiteX12" fmla="*/ 75187 w 386138"/>
                  <a:gd name="connsiteY12" fmla="*/ 137751 h 371475"/>
                  <a:gd name="connsiteX13" fmla="*/ 75187 w 386138"/>
                  <a:gd name="connsiteY13" fmla="*/ 274611 h 371475"/>
                  <a:gd name="connsiteX14" fmla="*/ 1870 w 386138"/>
                  <a:gd name="connsiteY14" fmla="*/ 347928 h 371475"/>
                  <a:gd name="connsiteX15" fmla="*/ 20932 w 386138"/>
                  <a:gd name="connsiteY15" fmla="*/ 369923 h 371475"/>
                  <a:gd name="connsiteX16" fmla="*/ 104025 w 386138"/>
                  <a:gd name="connsiteY16" fmla="*/ 286830 h 371475"/>
                  <a:gd name="connsiteX17" fmla="*/ 104025 w 386138"/>
                  <a:gd name="connsiteY17" fmla="*/ 233553 h 371475"/>
                  <a:gd name="connsiteX18" fmla="*/ 245772 w 386138"/>
                  <a:gd name="connsiteY18" fmla="*/ 233553 h 371475"/>
                  <a:gd name="connsiteX19" fmla="*/ 304426 w 386138"/>
                  <a:gd name="connsiteY19" fmla="*/ 174410 h 371475"/>
                  <a:gd name="connsiteX20" fmla="*/ 330821 w 386138"/>
                  <a:gd name="connsiteY20" fmla="*/ 181253 h 371475"/>
                  <a:gd name="connsiteX21" fmla="*/ 384587 w 386138"/>
                  <a:gd name="connsiteY21" fmla="*/ 127487 h 371475"/>
                  <a:gd name="connsiteX22" fmla="*/ 330821 w 386138"/>
                  <a:gd name="connsiteY22" fmla="*/ 73721 h 371475"/>
                  <a:gd name="connsiteX23" fmla="*/ 177831 w 386138"/>
                  <a:gd name="connsiteY23" fmla="*/ 31197 h 371475"/>
                  <a:gd name="connsiteX24" fmla="*/ 202271 w 386138"/>
                  <a:gd name="connsiteY24" fmla="*/ 55636 h 371475"/>
                  <a:gd name="connsiteX25" fmla="*/ 177831 w 386138"/>
                  <a:gd name="connsiteY25" fmla="*/ 80075 h 371475"/>
                  <a:gd name="connsiteX26" fmla="*/ 153392 w 386138"/>
                  <a:gd name="connsiteY26" fmla="*/ 55636 h 371475"/>
                  <a:gd name="connsiteX27" fmla="*/ 177831 w 386138"/>
                  <a:gd name="connsiteY27" fmla="*/ 31197 h 371475"/>
                  <a:gd name="connsiteX28" fmla="*/ 330821 w 386138"/>
                  <a:gd name="connsiteY28" fmla="*/ 151926 h 371475"/>
                  <a:gd name="connsiteX29" fmla="*/ 306381 w 386138"/>
                  <a:gd name="connsiteY29" fmla="*/ 127487 h 371475"/>
                  <a:gd name="connsiteX30" fmla="*/ 330821 w 386138"/>
                  <a:gd name="connsiteY30" fmla="*/ 103048 h 371475"/>
                  <a:gd name="connsiteX31" fmla="*/ 355260 w 386138"/>
                  <a:gd name="connsiteY31" fmla="*/ 127487 h 371475"/>
                  <a:gd name="connsiteX32" fmla="*/ 330821 w 386138"/>
                  <a:gd name="connsiteY32" fmla="*/ 15192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86138" h="371475">
                    <a:moveTo>
                      <a:pt x="330821" y="73721"/>
                    </a:moveTo>
                    <a:cubicBezTo>
                      <a:pt x="301005" y="73721"/>
                      <a:pt x="277054" y="97671"/>
                      <a:pt x="277054" y="127487"/>
                    </a:cubicBezTo>
                    <a:cubicBezTo>
                      <a:pt x="277054" y="136774"/>
                      <a:pt x="279498" y="146061"/>
                      <a:pt x="283897" y="153881"/>
                    </a:cubicBezTo>
                    <a:lnTo>
                      <a:pt x="233553" y="204226"/>
                    </a:lnTo>
                    <a:lnTo>
                      <a:pt x="104514" y="204226"/>
                    </a:lnTo>
                    <a:lnTo>
                      <a:pt x="104514" y="149482"/>
                    </a:lnTo>
                    <a:lnTo>
                      <a:pt x="151437" y="102559"/>
                    </a:lnTo>
                    <a:cubicBezTo>
                      <a:pt x="159258" y="106958"/>
                      <a:pt x="168056" y="109402"/>
                      <a:pt x="177831" y="109402"/>
                    </a:cubicBezTo>
                    <a:cubicBezTo>
                      <a:pt x="207647" y="109402"/>
                      <a:pt x="231598" y="85452"/>
                      <a:pt x="231598" y="55636"/>
                    </a:cubicBezTo>
                    <a:cubicBezTo>
                      <a:pt x="231598" y="25820"/>
                      <a:pt x="207647" y="1870"/>
                      <a:pt x="177831" y="1870"/>
                    </a:cubicBezTo>
                    <a:cubicBezTo>
                      <a:pt x="148016" y="1870"/>
                      <a:pt x="124065" y="25820"/>
                      <a:pt x="124065" y="55636"/>
                    </a:cubicBezTo>
                    <a:cubicBezTo>
                      <a:pt x="124065" y="64923"/>
                      <a:pt x="126509" y="74210"/>
                      <a:pt x="130908" y="82030"/>
                    </a:cubicBezTo>
                    <a:lnTo>
                      <a:pt x="75187" y="137751"/>
                    </a:lnTo>
                    <a:lnTo>
                      <a:pt x="75187" y="274611"/>
                    </a:lnTo>
                    <a:lnTo>
                      <a:pt x="1870" y="347928"/>
                    </a:lnTo>
                    <a:cubicBezTo>
                      <a:pt x="8224" y="355749"/>
                      <a:pt x="14578" y="363080"/>
                      <a:pt x="20932" y="369923"/>
                    </a:cubicBezTo>
                    <a:lnTo>
                      <a:pt x="104025" y="286830"/>
                    </a:lnTo>
                    <a:lnTo>
                      <a:pt x="104025" y="233553"/>
                    </a:lnTo>
                    <a:lnTo>
                      <a:pt x="245772" y="233553"/>
                    </a:lnTo>
                    <a:lnTo>
                      <a:pt x="304426" y="174410"/>
                    </a:lnTo>
                    <a:cubicBezTo>
                      <a:pt x="312247" y="178809"/>
                      <a:pt x="321045" y="181253"/>
                      <a:pt x="330821" y="181253"/>
                    </a:cubicBezTo>
                    <a:cubicBezTo>
                      <a:pt x="360636" y="181253"/>
                      <a:pt x="384587" y="157303"/>
                      <a:pt x="384587" y="127487"/>
                    </a:cubicBezTo>
                    <a:cubicBezTo>
                      <a:pt x="384587" y="97671"/>
                      <a:pt x="360636" y="73721"/>
                      <a:pt x="330821" y="73721"/>
                    </a:cubicBezTo>
                    <a:close/>
                    <a:moveTo>
                      <a:pt x="177831" y="31197"/>
                    </a:moveTo>
                    <a:cubicBezTo>
                      <a:pt x="191517" y="31197"/>
                      <a:pt x="202271" y="41950"/>
                      <a:pt x="202271" y="55636"/>
                    </a:cubicBezTo>
                    <a:cubicBezTo>
                      <a:pt x="202271" y="69322"/>
                      <a:pt x="191517" y="80075"/>
                      <a:pt x="177831" y="80075"/>
                    </a:cubicBezTo>
                    <a:cubicBezTo>
                      <a:pt x="164146" y="80075"/>
                      <a:pt x="153392" y="69322"/>
                      <a:pt x="153392" y="55636"/>
                    </a:cubicBezTo>
                    <a:cubicBezTo>
                      <a:pt x="153392" y="41950"/>
                      <a:pt x="164634" y="31197"/>
                      <a:pt x="177831" y="31197"/>
                    </a:cubicBezTo>
                    <a:close/>
                    <a:moveTo>
                      <a:pt x="330821" y="151926"/>
                    </a:moveTo>
                    <a:cubicBezTo>
                      <a:pt x="317135" y="151926"/>
                      <a:pt x="306381" y="141173"/>
                      <a:pt x="306381" y="127487"/>
                    </a:cubicBezTo>
                    <a:cubicBezTo>
                      <a:pt x="306381" y="113801"/>
                      <a:pt x="317135" y="103048"/>
                      <a:pt x="330821" y="103048"/>
                    </a:cubicBezTo>
                    <a:cubicBezTo>
                      <a:pt x="344506" y="103048"/>
                      <a:pt x="355260" y="113801"/>
                      <a:pt x="355260" y="127487"/>
                    </a:cubicBezTo>
                    <a:cubicBezTo>
                      <a:pt x="355260" y="141173"/>
                      <a:pt x="344506" y="151926"/>
                      <a:pt x="330821" y="151926"/>
                    </a:cubicBezTo>
                    <a:close/>
                  </a:path>
                </a:pathLst>
              </a:custGeom>
              <a:noFill/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9FF4A4B-C5DF-4CB2-86C3-F2E07003A635}"/>
                  </a:ext>
                </a:extLst>
              </p:cNvPr>
              <p:cNvSpPr/>
              <p:nvPr/>
            </p:nvSpPr>
            <p:spPr>
              <a:xfrm>
                <a:off x="2366322" y="3532700"/>
                <a:ext cx="151523" cy="146635"/>
              </a:xfrm>
              <a:custGeom>
                <a:avLst/>
                <a:gdLst>
                  <a:gd name="connsiteX0" fmla="*/ 99137 w 151522"/>
                  <a:gd name="connsiteY0" fmla="*/ 1870 h 146635"/>
                  <a:gd name="connsiteX1" fmla="*/ 45371 w 151522"/>
                  <a:gd name="connsiteY1" fmla="*/ 55636 h 146635"/>
                  <a:gd name="connsiteX2" fmla="*/ 52214 w 151522"/>
                  <a:gd name="connsiteY2" fmla="*/ 82030 h 146635"/>
                  <a:gd name="connsiteX3" fmla="*/ 1870 w 151522"/>
                  <a:gd name="connsiteY3" fmla="*/ 132375 h 146635"/>
                  <a:gd name="connsiteX4" fmla="*/ 26309 w 151522"/>
                  <a:gd name="connsiteY4" fmla="*/ 148993 h 146635"/>
                  <a:gd name="connsiteX5" fmla="*/ 72743 w 151522"/>
                  <a:gd name="connsiteY5" fmla="*/ 102559 h 146635"/>
                  <a:gd name="connsiteX6" fmla="*/ 99137 w 151522"/>
                  <a:gd name="connsiteY6" fmla="*/ 109402 h 146635"/>
                  <a:gd name="connsiteX7" fmla="*/ 152904 w 151522"/>
                  <a:gd name="connsiteY7" fmla="*/ 55636 h 146635"/>
                  <a:gd name="connsiteX8" fmla="*/ 99137 w 151522"/>
                  <a:gd name="connsiteY8" fmla="*/ 1870 h 146635"/>
                  <a:gd name="connsiteX9" fmla="*/ 99137 w 151522"/>
                  <a:gd name="connsiteY9" fmla="*/ 80075 h 146635"/>
                  <a:gd name="connsiteX10" fmla="*/ 74698 w 151522"/>
                  <a:gd name="connsiteY10" fmla="*/ 55636 h 146635"/>
                  <a:gd name="connsiteX11" fmla="*/ 99137 w 151522"/>
                  <a:gd name="connsiteY11" fmla="*/ 31197 h 146635"/>
                  <a:gd name="connsiteX12" fmla="*/ 123577 w 151522"/>
                  <a:gd name="connsiteY12" fmla="*/ 55636 h 146635"/>
                  <a:gd name="connsiteX13" fmla="*/ 99137 w 151522"/>
                  <a:gd name="connsiteY13" fmla="*/ 80075 h 146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1522" h="146635">
                    <a:moveTo>
                      <a:pt x="99137" y="1870"/>
                    </a:moveTo>
                    <a:cubicBezTo>
                      <a:pt x="69322" y="1870"/>
                      <a:pt x="45371" y="25820"/>
                      <a:pt x="45371" y="55636"/>
                    </a:cubicBezTo>
                    <a:cubicBezTo>
                      <a:pt x="45371" y="64923"/>
                      <a:pt x="47815" y="74210"/>
                      <a:pt x="52214" y="82030"/>
                    </a:cubicBezTo>
                    <a:lnTo>
                      <a:pt x="1870" y="132375"/>
                    </a:lnTo>
                    <a:cubicBezTo>
                      <a:pt x="10179" y="138240"/>
                      <a:pt x="18488" y="144106"/>
                      <a:pt x="26309" y="148993"/>
                    </a:cubicBezTo>
                    <a:lnTo>
                      <a:pt x="72743" y="102559"/>
                    </a:lnTo>
                    <a:cubicBezTo>
                      <a:pt x="80564" y="106958"/>
                      <a:pt x="89362" y="109402"/>
                      <a:pt x="99137" y="109402"/>
                    </a:cubicBezTo>
                    <a:cubicBezTo>
                      <a:pt x="128953" y="109402"/>
                      <a:pt x="152904" y="85452"/>
                      <a:pt x="152904" y="55636"/>
                    </a:cubicBezTo>
                    <a:cubicBezTo>
                      <a:pt x="152904" y="25820"/>
                      <a:pt x="128953" y="1870"/>
                      <a:pt x="99137" y="1870"/>
                    </a:cubicBezTo>
                    <a:close/>
                    <a:moveTo>
                      <a:pt x="99137" y="80075"/>
                    </a:moveTo>
                    <a:cubicBezTo>
                      <a:pt x="85451" y="80075"/>
                      <a:pt x="74698" y="69322"/>
                      <a:pt x="74698" y="55636"/>
                    </a:cubicBezTo>
                    <a:cubicBezTo>
                      <a:pt x="74698" y="41950"/>
                      <a:pt x="85451" y="31197"/>
                      <a:pt x="99137" y="31197"/>
                    </a:cubicBezTo>
                    <a:cubicBezTo>
                      <a:pt x="112823" y="31197"/>
                      <a:pt x="123577" y="41950"/>
                      <a:pt x="123577" y="55636"/>
                    </a:cubicBezTo>
                    <a:cubicBezTo>
                      <a:pt x="123577" y="69322"/>
                      <a:pt x="112823" y="80075"/>
                      <a:pt x="99137" y="80075"/>
                    </a:cubicBezTo>
                    <a:close/>
                  </a:path>
                </a:pathLst>
              </a:custGeom>
              <a:noFill/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06" name="Oval 102">
              <a:extLst>
                <a:ext uri="{FF2B5EF4-FFF2-40B4-BE49-F238E27FC236}">
                  <a16:creationId xmlns:a16="http://schemas.microsoft.com/office/drawing/2014/main" id="{5D86AA7B-BD41-4D4C-985A-FAE287116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919" y="4155255"/>
              <a:ext cx="1114982" cy="1114982"/>
            </a:xfrm>
            <a:prstGeom prst="ellipse">
              <a:avLst/>
            </a:prstGeom>
            <a:noFill/>
            <a:ln w="12700">
              <a:noFill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13F7AA4-12DD-46CE-BDAA-72566AB7C6A2}"/>
              </a:ext>
            </a:extLst>
          </p:cNvPr>
          <p:cNvGrpSpPr>
            <a:grpSpLocks noChangeAspect="1"/>
          </p:cNvGrpSpPr>
          <p:nvPr/>
        </p:nvGrpSpPr>
        <p:grpSpPr>
          <a:xfrm>
            <a:off x="5683799" y="406380"/>
            <a:ext cx="824403" cy="824403"/>
            <a:chOff x="5466464" y="1399081"/>
            <a:chExt cx="1207008" cy="1207008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E7A874C0-AFCB-43BC-BE54-F2D843B0C257}"/>
                </a:ext>
              </a:extLst>
            </p:cNvPr>
            <p:cNvSpPr/>
            <p:nvPr/>
          </p:nvSpPr>
          <p:spPr bwMode="auto">
            <a:xfrm>
              <a:off x="5466464" y="1399081"/>
              <a:ext cx="1207008" cy="1207008"/>
            </a:xfrm>
            <a:prstGeom prst="ellipse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A90D53F-63AD-4E38-A6EF-79280A74836E}"/>
                </a:ext>
              </a:extLst>
            </p:cNvPr>
            <p:cNvSpPr/>
            <p:nvPr/>
          </p:nvSpPr>
          <p:spPr bwMode="auto">
            <a:xfrm>
              <a:off x="5512476" y="1445094"/>
              <a:ext cx="1114984" cy="1114982"/>
            </a:xfrm>
            <a:prstGeom prst="ellipse">
              <a:avLst/>
            </a:prstGeom>
            <a:noFill/>
            <a:ln>
              <a:noFill/>
            </a:ln>
            <a:effectLst>
              <a:outerShdw blurRad="241300" dist="114300" dir="2700000" sx="101000" sy="101000" algn="tl" rotWithShape="0">
                <a:schemeClr val="bg1">
                  <a:lumMod val="50000"/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216" name="Oval 102">
              <a:extLst>
                <a:ext uri="{FF2B5EF4-FFF2-40B4-BE49-F238E27FC236}">
                  <a16:creationId xmlns:a16="http://schemas.microsoft.com/office/drawing/2014/main" id="{DDF9351D-E0B3-4EEE-AE63-1BD6C03AE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5"/>
              <a:ext cx="1114981" cy="1114982"/>
            </a:xfrm>
            <a:prstGeom prst="ellipse">
              <a:avLst/>
            </a:prstGeom>
            <a:noFill/>
            <a:ln w="12700">
              <a:noFill/>
            </a:ln>
            <a:effectLst>
              <a:innerShdw blurRad="228600" dist="215900" dir="13500000">
                <a:prstClr val="black">
                  <a:alpha val="9000"/>
                </a:prstClr>
              </a:innerShdw>
            </a:effectLst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noFill/>
                <a:cs typeface="Segoe UI" pitchFamily="34" charset="0"/>
              </a:endParaRP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85B2D1-A6D3-43CA-9C1B-AB7496F33D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9360" y="1685124"/>
              <a:ext cx="401216" cy="596818"/>
              <a:chOff x="8378599" y="3288758"/>
              <a:chExt cx="781198" cy="1162051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641EAB27-4C07-4ECE-9319-9FB98265034A}"/>
                  </a:ext>
                </a:extLst>
              </p:cNvPr>
              <p:cNvSpPr/>
              <p:nvPr/>
            </p:nvSpPr>
            <p:spPr>
              <a:xfrm>
                <a:off x="8558770" y="3288758"/>
                <a:ext cx="485775" cy="590550"/>
              </a:xfrm>
              <a:custGeom>
                <a:avLst/>
                <a:gdLst>
                  <a:gd name="connsiteX0" fmla="*/ 111919 w 485775"/>
                  <a:gd name="connsiteY0" fmla="*/ 590074 h 590550"/>
                  <a:gd name="connsiteX1" fmla="*/ 7144 w 485775"/>
                  <a:gd name="connsiteY1" fmla="*/ 590074 h 590550"/>
                  <a:gd name="connsiteX2" fmla="*/ 7144 w 485775"/>
                  <a:gd name="connsiteY2" fmla="*/ 245269 h 590550"/>
                  <a:gd name="connsiteX3" fmla="*/ 245269 w 485775"/>
                  <a:gd name="connsiteY3" fmla="*/ 7144 h 590550"/>
                  <a:gd name="connsiteX4" fmla="*/ 483394 w 485775"/>
                  <a:gd name="connsiteY4" fmla="*/ 245269 h 590550"/>
                  <a:gd name="connsiteX5" fmla="*/ 483394 w 485775"/>
                  <a:gd name="connsiteY5" fmla="*/ 350996 h 590550"/>
                  <a:gd name="connsiteX6" fmla="*/ 377666 w 485775"/>
                  <a:gd name="connsiteY6" fmla="*/ 350996 h 590550"/>
                  <a:gd name="connsiteX7" fmla="*/ 377666 w 485775"/>
                  <a:gd name="connsiteY7" fmla="*/ 245269 h 590550"/>
                  <a:gd name="connsiteX8" fmla="*/ 244316 w 485775"/>
                  <a:gd name="connsiteY8" fmla="*/ 111919 h 590550"/>
                  <a:gd name="connsiteX9" fmla="*/ 110966 w 485775"/>
                  <a:gd name="connsiteY9" fmla="*/ 245269 h 590550"/>
                  <a:gd name="connsiteX10" fmla="*/ 110966 w 485775"/>
                  <a:gd name="connsiteY10" fmla="*/ 59007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5775" h="590550">
                    <a:moveTo>
                      <a:pt x="111919" y="590074"/>
                    </a:moveTo>
                    <a:lnTo>
                      <a:pt x="7144" y="590074"/>
                    </a:lnTo>
                    <a:lnTo>
                      <a:pt x="7144" y="245269"/>
                    </a:lnTo>
                    <a:cubicBezTo>
                      <a:pt x="7144" y="113824"/>
                      <a:pt x="113824" y="7144"/>
                      <a:pt x="245269" y="7144"/>
                    </a:cubicBezTo>
                    <a:cubicBezTo>
                      <a:pt x="376714" y="7144"/>
                      <a:pt x="483394" y="113824"/>
                      <a:pt x="483394" y="245269"/>
                    </a:cubicBezTo>
                    <a:lnTo>
                      <a:pt x="483394" y="350996"/>
                    </a:lnTo>
                    <a:lnTo>
                      <a:pt x="377666" y="350996"/>
                    </a:lnTo>
                    <a:lnTo>
                      <a:pt x="377666" y="245269"/>
                    </a:lnTo>
                    <a:cubicBezTo>
                      <a:pt x="377666" y="171926"/>
                      <a:pt x="317659" y="111919"/>
                      <a:pt x="244316" y="111919"/>
                    </a:cubicBezTo>
                    <a:cubicBezTo>
                      <a:pt x="170974" y="111919"/>
                      <a:pt x="110966" y="171926"/>
                      <a:pt x="110966" y="245269"/>
                    </a:cubicBezTo>
                    <a:lnTo>
                      <a:pt x="110966" y="590074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2BDF3A2-5699-4779-99E9-5B0F719EFCC5}"/>
                  </a:ext>
                </a:extLst>
              </p:cNvPr>
              <p:cNvSpPr/>
              <p:nvPr/>
            </p:nvSpPr>
            <p:spPr>
              <a:xfrm>
                <a:off x="8378599" y="3803109"/>
                <a:ext cx="781198" cy="647700"/>
              </a:xfrm>
              <a:custGeom>
                <a:avLst/>
                <a:gdLst>
                  <a:gd name="connsiteX0" fmla="*/ 7144 w 819150"/>
                  <a:gd name="connsiteY0" fmla="*/ 7144 h 647700"/>
                  <a:gd name="connsiteX1" fmla="*/ 813911 w 819150"/>
                  <a:gd name="connsiteY1" fmla="*/ 7144 h 647700"/>
                  <a:gd name="connsiteX2" fmla="*/ 813911 w 819150"/>
                  <a:gd name="connsiteY2" fmla="*/ 645319 h 647700"/>
                  <a:gd name="connsiteX3" fmla="*/ 7144 w 819150"/>
                  <a:gd name="connsiteY3" fmla="*/ 645319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50" h="647700">
                    <a:moveTo>
                      <a:pt x="7144" y="7144"/>
                    </a:moveTo>
                    <a:lnTo>
                      <a:pt x="813911" y="7144"/>
                    </a:lnTo>
                    <a:lnTo>
                      <a:pt x="813911" y="645319"/>
                    </a:lnTo>
                    <a:lnTo>
                      <a:pt x="7144" y="645319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749CE11F-6B15-4452-B610-B2CF09B791CA}"/>
                  </a:ext>
                </a:extLst>
              </p:cNvPr>
              <p:cNvSpPr/>
              <p:nvPr/>
            </p:nvSpPr>
            <p:spPr>
              <a:xfrm>
                <a:off x="8378599" y="3803109"/>
                <a:ext cx="190648" cy="647700"/>
              </a:xfrm>
              <a:custGeom>
                <a:avLst/>
                <a:gdLst>
                  <a:gd name="connsiteX0" fmla="*/ 7144 w 228600"/>
                  <a:gd name="connsiteY0" fmla="*/ 7144 h 647700"/>
                  <a:gd name="connsiteX1" fmla="*/ 225266 w 228600"/>
                  <a:gd name="connsiteY1" fmla="*/ 7144 h 647700"/>
                  <a:gd name="connsiteX2" fmla="*/ 225266 w 228600"/>
                  <a:gd name="connsiteY2" fmla="*/ 645319 h 647700"/>
                  <a:gd name="connsiteX3" fmla="*/ 7144 w 228600"/>
                  <a:gd name="connsiteY3" fmla="*/ 645319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647700">
                    <a:moveTo>
                      <a:pt x="7144" y="7144"/>
                    </a:moveTo>
                    <a:lnTo>
                      <a:pt x="225266" y="7144"/>
                    </a:lnTo>
                    <a:lnTo>
                      <a:pt x="225266" y="645319"/>
                    </a:lnTo>
                    <a:lnTo>
                      <a:pt x="7144" y="645319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74E82A5E-16D3-4367-8000-9F8CED91F025}"/>
                  </a:ext>
                </a:extLst>
              </p:cNvPr>
              <p:cNvGrpSpPr/>
              <p:nvPr/>
            </p:nvGrpSpPr>
            <p:grpSpPr>
              <a:xfrm>
                <a:off x="8663783" y="3932889"/>
                <a:ext cx="388142" cy="388140"/>
                <a:chOff x="9357768" y="3766370"/>
                <a:chExt cx="426260" cy="426259"/>
              </a:xfrm>
            </p:grpSpPr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1C5C82C7-E80D-45B1-828E-E5155A8976D4}"/>
                    </a:ext>
                  </a:extLst>
                </p:cNvPr>
                <p:cNvSpPr/>
                <p:nvPr/>
              </p:nvSpPr>
              <p:spPr>
                <a:xfrm>
                  <a:off x="9357768" y="3766370"/>
                  <a:ext cx="426260" cy="426259"/>
                </a:xfrm>
                <a:custGeom>
                  <a:avLst/>
                  <a:gdLst>
                    <a:gd name="connsiteX0" fmla="*/ 370257 w 426259"/>
                    <a:gd name="connsiteY0" fmla="*/ 192950 h 426258"/>
                    <a:gd name="connsiteX1" fmla="*/ 425126 w 426259"/>
                    <a:gd name="connsiteY1" fmla="*/ 159394 h 426258"/>
                    <a:gd name="connsiteX2" fmla="*/ 402453 w 426259"/>
                    <a:gd name="connsiteY2" fmla="*/ 104978 h 426258"/>
                    <a:gd name="connsiteX3" fmla="*/ 339421 w 426259"/>
                    <a:gd name="connsiteY3" fmla="*/ 119942 h 426258"/>
                    <a:gd name="connsiteX4" fmla="*/ 309038 w 426259"/>
                    <a:gd name="connsiteY4" fmla="*/ 90013 h 426258"/>
                    <a:gd name="connsiteX5" fmla="*/ 324456 w 426259"/>
                    <a:gd name="connsiteY5" fmla="*/ 26528 h 426258"/>
                    <a:gd name="connsiteX6" fmla="*/ 270040 w 426259"/>
                    <a:gd name="connsiteY6" fmla="*/ 3854 h 426258"/>
                    <a:gd name="connsiteX7" fmla="*/ 236030 w 426259"/>
                    <a:gd name="connsiteY7" fmla="*/ 59177 h 426258"/>
                    <a:gd name="connsiteX8" fmla="*/ 213810 w 426259"/>
                    <a:gd name="connsiteY8" fmla="*/ 57364 h 426258"/>
                    <a:gd name="connsiteX9" fmla="*/ 193404 w 426259"/>
                    <a:gd name="connsiteY9" fmla="*/ 58724 h 426258"/>
                    <a:gd name="connsiteX10" fmla="*/ 159394 w 426259"/>
                    <a:gd name="connsiteY10" fmla="*/ 3401 h 426258"/>
                    <a:gd name="connsiteX11" fmla="*/ 104978 w 426259"/>
                    <a:gd name="connsiteY11" fmla="*/ 26074 h 426258"/>
                    <a:gd name="connsiteX12" fmla="*/ 119942 w 426259"/>
                    <a:gd name="connsiteY12" fmla="*/ 88653 h 426258"/>
                    <a:gd name="connsiteX13" fmla="*/ 88653 w 426259"/>
                    <a:gd name="connsiteY13" fmla="*/ 119035 h 426258"/>
                    <a:gd name="connsiteX14" fmla="*/ 26528 w 426259"/>
                    <a:gd name="connsiteY14" fmla="*/ 104071 h 426258"/>
                    <a:gd name="connsiteX15" fmla="*/ 3854 w 426259"/>
                    <a:gd name="connsiteY15" fmla="*/ 158487 h 426258"/>
                    <a:gd name="connsiteX16" fmla="*/ 57364 w 426259"/>
                    <a:gd name="connsiteY16" fmla="*/ 191590 h 426258"/>
                    <a:gd name="connsiteX17" fmla="*/ 56910 w 426259"/>
                    <a:gd name="connsiteY17" fmla="*/ 236936 h 426258"/>
                    <a:gd name="connsiteX18" fmla="*/ 3401 w 426259"/>
                    <a:gd name="connsiteY18" fmla="*/ 269133 h 426258"/>
                    <a:gd name="connsiteX19" fmla="*/ 26074 w 426259"/>
                    <a:gd name="connsiteY19" fmla="*/ 323549 h 426258"/>
                    <a:gd name="connsiteX20" fmla="*/ 86386 w 426259"/>
                    <a:gd name="connsiteY20" fmla="*/ 309491 h 426258"/>
                    <a:gd name="connsiteX21" fmla="*/ 119035 w 426259"/>
                    <a:gd name="connsiteY21" fmla="*/ 342141 h 426258"/>
                    <a:gd name="connsiteX22" fmla="*/ 104071 w 426259"/>
                    <a:gd name="connsiteY22" fmla="*/ 402452 h 426258"/>
                    <a:gd name="connsiteX23" fmla="*/ 158487 w 426259"/>
                    <a:gd name="connsiteY23" fmla="*/ 425125 h 426258"/>
                    <a:gd name="connsiteX24" fmla="*/ 190683 w 426259"/>
                    <a:gd name="connsiteY24" fmla="*/ 372523 h 426258"/>
                    <a:gd name="connsiteX25" fmla="*/ 213357 w 426259"/>
                    <a:gd name="connsiteY25" fmla="*/ 374337 h 426258"/>
                    <a:gd name="connsiteX26" fmla="*/ 236937 w 426259"/>
                    <a:gd name="connsiteY26" fmla="*/ 372523 h 426258"/>
                    <a:gd name="connsiteX27" fmla="*/ 269133 w 426259"/>
                    <a:gd name="connsiteY27" fmla="*/ 425125 h 426258"/>
                    <a:gd name="connsiteX28" fmla="*/ 323549 w 426259"/>
                    <a:gd name="connsiteY28" fmla="*/ 402452 h 426258"/>
                    <a:gd name="connsiteX29" fmla="*/ 309038 w 426259"/>
                    <a:gd name="connsiteY29" fmla="*/ 341687 h 426258"/>
                    <a:gd name="connsiteX30" fmla="*/ 340781 w 426259"/>
                    <a:gd name="connsiteY30" fmla="*/ 309491 h 426258"/>
                    <a:gd name="connsiteX31" fmla="*/ 402453 w 426259"/>
                    <a:gd name="connsiteY31" fmla="*/ 324456 h 426258"/>
                    <a:gd name="connsiteX32" fmla="*/ 425126 w 426259"/>
                    <a:gd name="connsiteY32" fmla="*/ 270040 h 426258"/>
                    <a:gd name="connsiteX33" fmla="*/ 370710 w 426259"/>
                    <a:gd name="connsiteY33" fmla="*/ 236483 h 426258"/>
                    <a:gd name="connsiteX34" fmla="*/ 370257 w 426259"/>
                    <a:gd name="connsiteY34" fmla="*/ 192950 h 426258"/>
                    <a:gd name="connsiteX35" fmla="*/ 214264 w 426259"/>
                    <a:gd name="connsiteY35" fmla="*/ 306770 h 426258"/>
                    <a:gd name="connsiteX36" fmla="*/ 122210 w 426259"/>
                    <a:gd name="connsiteY36" fmla="*/ 214717 h 426258"/>
                    <a:gd name="connsiteX37" fmla="*/ 214264 w 426259"/>
                    <a:gd name="connsiteY37" fmla="*/ 122663 h 426258"/>
                    <a:gd name="connsiteX38" fmla="*/ 306318 w 426259"/>
                    <a:gd name="connsiteY38" fmla="*/ 214717 h 426258"/>
                    <a:gd name="connsiteX39" fmla="*/ 214264 w 426259"/>
                    <a:gd name="connsiteY39" fmla="*/ 306770 h 426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26259" h="426258">
                      <a:moveTo>
                        <a:pt x="370257" y="192950"/>
                      </a:moveTo>
                      <a:lnTo>
                        <a:pt x="425126" y="159394"/>
                      </a:lnTo>
                      <a:lnTo>
                        <a:pt x="402453" y="104978"/>
                      </a:lnTo>
                      <a:lnTo>
                        <a:pt x="339421" y="119942"/>
                      </a:lnTo>
                      <a:cubicBezTo>
                        <a:pt x="330805" y="108605"/>
                        <a:pt x="320829" y="98629"/>
                        <a:pt x="309038" y="90013"/>
                      </a:cubicBezTo>
                      <a:lnTo>
                        <a:pt x="324456" y="26528"/>
                      </a:lnTo>
                      <a:lnTo>
                        <a:pt x="270040" y="3854"/>
                      </a:lnTo>
                      <a:lnTo>
                        <a:pt x="236030" y="59177"/>
                      </a:lnTo>
                      <a:cubicBezTo>
                        <a:pt x="228775" y="58271"/>
                        <a:pt x="221066" y="57364"/>
                        <a:pt x="213810" y="57364"/>
                      </a:cubicBezTo>
                      <a:cubicBezTo>
                        <a:pt x="207008" y="57364"/>
                        <a:pt x="200206" y="57817"/>
                        <a:pt x="193404" y="58724"/>
                      </a:cubicBezTo>
                      <a:lnTo>
                        <a:pt x="159394" y="3401"/>
                      </a:lnTo>
                      <a:lnTo>
                        <a:pt x="104978" y="26074"/>
                      </a:lnTo>
                      <a:lnTo>
                        <a:pt x="119942" y="88653"/>
                      </a:lnTo>
                      <a:cubicBezTo>
                        <a:pt x="108152" y="97269"/>
                        <a:pt x="97722" y="107245"/>
                        <a:pt x="88653" y="119035"/>
                      </a:cubicBezTo>
                      <a:lnTo>
                        <a:pt x="26528" y="104071"/>
                      </a:lnTo>
                      <a:lnTo>
                        <a:pt x="3854" y="158487"/>
                      </a:lnTo>
                      <a:lnTo>
                        <a:pt x="57364" y="191590"/>
                      </a:lnTo>
                      <a:cubicBezTo>
                        <a:pt x="55096" y="206554"/>
                        <a:pt x="54643" y="221972"/>
                        <a:pt x="56910" y="236936"/>
                      </a:cubicBezTo>
                      <a:lnTo>
                        <a:pt x="3401" y="269133"/>
                      </a:lnTo>
                      <a:lnTo>
                        <a:pt x="26074" y="323549"/>
                      </a:lnTo>
                      <a:lnTo>
                        <a:pt x="86386" y="309491"/>
                      </a:lnTo>
                      <a:cubicBezTo>
                        <a:pt x="95455" y="321735"/>
                        <a:pt x="106338" y="333071"/>
                        <a:pt x="119035" y="342141"/>
                      </a:cubicBezTo>
                      <a:lnTo>
                        <a:pt x="104071" y="402452"/>
                      </a:lnTo>
                      <a:lnTo>
                        <a:pt x="158487" y="425125"/>
                      </a:lnTo>
                      <a:lnTo>
                        <a:pt x="190683" y="372523"/>
                      </a:lnTo>
                      <a:cubicBezTo>
                        <a:pt x="198392" y="373430"/>
                        <a:pt x="206101" y="374337"/>
                        <a:pt x="213357" y="374337"/>
                      </a:cubicBezTo>
                      <a:cubicBezTo>
                        <a:pt x="221066" y="374337"/>
                        <a:pt x="229228" y="373883"/>
                        <a:pt x="236937" y="372523"/>
                      </a:cubicBezTo>
                      <a:lnTo>
                        <a:pt x="269133" y="425125"/>
                      </a:lnTo>
                      <a:lnTo>
                        <a:pt x="323549" y="402452"/>
                      </a:lnTo>
                      <a:lnTo>
                        <a:pt x="309038" y="341687"/>
                      </a:lnTo>
                      <a:cubicBezTo>
                        <a:pt x="320829" y="332618"/>
                        <a:pt x="331712" y="321735"/>
                        <a:pt x="340781" y="309491"/>
                      </a:cubicBezTo>
                      <a:lnTo>
                        <a:pt x="402453" y="324456"/>
                      </a:lnTo>
                      <a:lnTo>
                        <a:pt x="425126" y="270040"/>
                      </a:lnTo>
                      <a:lnTo>
                        <a:pt x="370710" y="236483"/>
                      </a:lnTo>
                      <a:cubicBezTo>
                        <a:pt x="372524" y="221972"/>
                        <a:pt x="372524" y="207461"/>
                        <a:pt x="370257" y="192950"/>
                      </a:cubicBezTo>
                      <a:close/>
                      <a:moveTo>
                        <a:pt x="214264" y="306770"/>
                      </a:moveTo>
                      <a:cubicBezTo>
                        <a:pt x="163475" y="306770"/>
                        <a:pt x="122210" y="265505"/>
                        <a:pt x="122210" y="214717"/>
                      </a:cubicBezTo>
                      <a:cubicBezTo>
                        <a:pt x="122210" y="163928"/>
                        <a:pt x="163475" y="122663"/>
                        <a:pt x="214264" y="122663"/>
                      </a:cubicBezTo>
                      <a:cubicBezTo>
                        <a:pt x="265052" y="122663"/>
                        <a:pt x="306318" y="163928"/>
                        <a:pt x="306318" y="214717"/>
                      </a:cubicBezTo>
                      <a:cubicBezTo>
                        <a:pt x="306771" y="265505"/>
                        <a:pt x="265506" y="306770"/>
                        <a:pt x="214264" y="306770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368452DB-9FF4-4DEA-871A-934885070A04}"/>
                    </a:ext>
                  </a:extLst>
                </p:cNvPr>
                <p:cNvSpPr/>
                <p:nvPr/>
              </p:nvSpPr>
              <p:spPr>
                <a:xfrm>
                  <a:off x="9359575" y="3768177"/>
                  <a:ext cx="394517" cy="394516"/>
                </a:xfrm>
                <a:custGeom>
                  <a:avLst/>
                  <a:gdLst>
                    <a:gd name="connsiteX0" fmla="*/ 307685 w 394517"/>
                    <a:gd name="connsiteY0" fmla="*/ 87753 h 394516"/>
                    <a:gd name="connsiteX1" fmla="*/ 323103 w 394517"/>
                    <a:gd name="connsiteY1" fmla="*/ 24268 h 394516"/>
                    <a:gd name="connsiteX2" fmla="*/ 268687 w 394517"/>
                    <a:gd name="connsiteY2" fmla="*/ 1594 h 394516"/>
                    <a:gd name="connsiteX3" fmla="*/ 234677 w 394517"/>
                    <a:gd name="connsiteY3" fmla="*/ 56917 h 394516"/>
                    <a:gd name="connsiteX4" fmla="*/ 212457 w 394517"/>
                    <a:gd name="connsiteY4" fmla="*/ 55103 h 394516"/>
                    <a:gd name="connsiteX5" fmla="*/ 192051 w 394517"/>
                    <a:gd name="connsiteY5" fmla="*/ 56464 h 394516"/>
                    <a:gd name="connsiteX6" fmla="*/ 157587 w 394517"/>
                    <a:gd name="connsiteY6" fmla="*/ 1594 h 394516"/>
                    <a:gd name="connsiteX7" fmla="*/ 103171 w 394517"/>
                    <a:gd name="connsiteY7" fmla="*/ 24268 h 394516"/>
                    <a:gd name="connsiteX8" fmla="*/ 118135 w 394517"/>
                    <a:gd name="connsiteY8" fmla="*/ 86846 h 394516"/>
                    <a:gd name="connsiteX9" fmla="*/ 86846 w 394517"/>
                    <a:gd name="connsiteY9" fmla="*/ 117228 h 394516"/>
                    <a:gd name="connsiteX10" fmla="*/ 24721 w 394517"/>
                    <a:gd name="connsiteY10" fmla="*/ 102264 h 394516"/>
                    <a:gd name="connsiteX11" fmla="*/ 2048 w 394517"/>
                    <a:gd name="connsiteY11" fmla="*/ 156680 h 394516"/>
                    <a:gd name="connsiteX12" fmla="*/ 55557 w 394517"/>
                    <a:gd name="connsiteY12" fmla="*/ 189783 h 394516"/>
                    <a:gd name="connsiteX13" fmla="*/ 55103 w 394517"/>
                    <a:gd name="connsiteY13" fmla="*/ 235130 h 394516"/>
                    <a:gd name="connsiteX14" fmla="*/ 1594 w 394517"/>
                    <a:gd name="connsiteY14" fmla="*/ 267326 h 394516"/>
                    <a:gd name="connsiteX15" fmla="*/ 24268 w 394517"/>
                    <a:gd name="connsiteY15" fmla="*/ 321742 h 394516"/>
                    <a:gd name="connsiteX16" fmla="*/ 84579 w 394517"/>
                    <a:gd name="connsiteY16" fmla="*/ 307684 h 394516"/>
                    <a:gd name="connsiteX17" fmla="*/ 117229 w 394517"/>
                    <a:gd name="connsiteY17" fmla="*/ 340334 h 394516"/>
                    <a:gd name="connsiteX18" fmla="*/ 104078 w 394517"/>
                    <a:gd name="connsiteY18" fmla="*/ 394297 h 394516"/>
                    <a:gd name="connsiteX19" fmla="*/ 195679 w 394517"/>
                    <a:gd name="connsiteY19" fmla="*/ 302696 h 394516"/>
                    <a:gd name="connsiteX20" fmla="*/ 120403 w 394517"/>
                    <a:gd name="connsiteY20" fmla="*/ 212003 h 394516"/>
                    <a:gd name="connsiteX21" fmla="*/ 212457 w 394517"/>
                    <a:gd name="connsiteY21" fmla="*/ 119949 h 394516"/>
                    <a:gd name="connsiteX22" fmla="*/ 303150 w 394517"/>
                    <a:gd name="connsiteY22" fmla="*/ 195225 h 394516"/>
                    <a:gd name="connsiteX23" fmla="*/ 393844 w 394517"/>
                    <a:gd name="connsiteY23" fmla="*/ 104531 h 394516"/>
                    <a:gd name="connsiteX24" fmla="*/ 337614 w 394517"/>
                    <a:gd name="connsiteY24" fmla="*/ 117682 h 394516"/>
                    <a:gd name="connsiteX25" fmla="*/ 307685 w 394517"/>
                    <a:gd name="connsiteY25" fmla="*/ 87753 h 39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94517" h="394516">
                      <a:moveTo>
                        <a:pt x="307685" y="87753"/>
                      </a:moveTo>
                      <a:lnTo>
                        <a:pt x="323103" y="24268"/>
                      </a:lnTo>
                      <a:lnTo>
                        <a:pt x="268687" y="1594"/>
                      </a:lnTo>
                      <a:lnTo>
                        <a:pt x="234677" y="56917"/>
                      </a:lnTo>
                      <a:cubicBezTo>
                        <a:pt x="227421" y="56010"/>
                        <a:pt x="219712" y="55103"/>
                        <a:pt x="212457" y="55103"/>
                      </a:cubicBezTo>
                      <a:cubicBezTo>
                        <a:pt x="205655" y="55103"/>
                        <a:pt x="198853" y="55557"/>
                        <a:pt x="192051" y="56464"/>
                      </a:cubicBezTo>
                      <a:lnTo>
                        <a:pt x="157587" y="1594"/>
                      </a:lnTo>
                      <a:lnTo>
                        <a:pt x="103171" y="24268"/>
                      </a:lnTo>
                      <a:lnTo>
                        <a:pt x="118135" y="86846"/>
                      </a:lnTo>
                      <a:cubicBezTo>
                        <a:pt x="106345" y="95462"/>
                        <a:pt x="95916" y="105438"/>
                        <a:pt x="86846" y="117228"/>
                      </a:cubicBezTo>
                      <a:lnTo>
                        <a:pt x="24721" y="102264"/>
                      </a:lnTo>
                      <a:lnTo>
                        <a:pt x="2048" y="156680"/>
                      </a:lnTo>
                      <a:lnTo>
                        <a:pt x="55557" y="189783"/>
                      </a:lnTo>
                      <a:cubicBezTo>
                        <a:pt x="53290" y="204747"/>
                        <a:pt x="52836" y="220165"/>
                        <a:pt x="55103" y="235130"/>
                      </a:cubicBezTo>
                      <a:lnTo>
                        <a:pt x="1594" y="267326"/>
                      </a:lnTo>
                      <a:lnTo>
                        <a:pt x="24268" y="321742"/>
                      </a:lnTo>
                      <a:lnTo>
                        <a:pt x="84579" y="307684"/>
                      </a:lnTo>
                      <a:cubicBezTo>
                        <a:pt x="93648" y="319928"/>
                        <a:pt x="104531" y="331265"/>
                        <a:pt x="117229" y="340334"/>
                      </a:cubicBezTo>
                      <a:lnTo>
                        <a:pt x="104078" y="394297"/>
                      </a:lnTo>
                      <a:lnTo>
                        <a:pt x="195679" y="302696"/>
                      </a:lnTo>
                      <a:cubicBezTo>
                        <a:pt x="153053" y="294534"/>
                        <a:pt x="120403" y="257350"/>
                        <a:pt x="120403" y="212003"/>
                      </a:cubicBezTo>
                      <a:cubicBezTo>
                        <a:pt x="120403" y="161215"/>
                        <a:pt x="161668" y="119949"/>
                        <a:pt x="212457" y="119949"/>
                      </a:cubicBezTo>
                      <a:cubicBezTo>
                        <a:pt x="257350" y="119949"/>
                        <a:pt x="294988" y="152145"/>
                        <a:pt x="303150" y="195225"/>
                      </a:cubicBezTo>
                      <a:lnTo>
                        <a:pt x="393844" y="104531"/>
                      </a:lnTo>
                      <a:lnTo>
                        <a:pt x="337614" y="117682"/>
                      </a:lnTo>
                      <a:cubicBezTo>
                        <a:pt x="329452" y="106799"/>
                        <a:pt x="319022" y="96369"/>
                        <a:pt x="307685" y="87753"/>
                      </a:cubicBezTo>
                      <a:close/>
                    </a:path>
                  </a:pathLst>
                </a:custGeom>
                <a:noFill/>
                <a:ln w="446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18" name="Oval 102">
              <a:extLst>
                <a:ext uri="{FF2B5EF4-FFF2-40B4-BE49-F238E27FC236}">
                  <a16:creationId xmlns:a16="http://schemas.microsoft.com/office/drawing/2014/main" id="{9DE12793-FB71-4412-8E3F-3E781D636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4"/>
              <a:ext cx="1114980" cy="1114982"/>
            </a:xfrm>
            <a:prstGeom prst="ellipse">
              <a:avLst/>
            </a:prstGeom>
            <a:noFill/>
            <a:ln w="12700">
              <a:noFill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</p:grp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8B30BA9-CCC3-445F-A0BA-8D76BB329F05}"/>
              </a:ext>
            </a:extLst>
          </p:cNvPr>
          <p:cNvSpPr>
            <a:spLocks/>
          </p:cNvSpPr>
          <p:nvPr/>
        </p:nvSpPr>
        <p:spPr bwMode="auto">
          <a:xfrm>
            <a:off x="7935004" y="5260205"/>
            <a:ext cx="1155445" cy="51706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146304" rIns="0" bIns="14630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1600" dirty="0">
                <a:noFill/>
                <a:latin typeface="Segoe UI Semibold"/>
              </a:rPr>
              <a:t>Partnerships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484A90BB-E82C-4C7A-891D-56F2AB69223F}"/>
              </a:ext>
            </a:extLst>
          </p:cNvPr>
          <p:cNvSpPr>
            <a:spLocks/>
          </p:cNvSpPr>
          <p:nvPr/>
        </p:nvSpPr>
        <p:spPr bwMode="auto">
          <a:xfrm>
            <a:off x="3162720" y="5260205"/>
            <a:ext cx="1063688" cy="51706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146304" rIns="0" bIns="14630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1600" dirty="0">
                <a:noFill/>
                <a:latin typeface="Segoe UI Semibold"/>
              </a:rPr>
              <a:t>Technology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1600D0F3-2B90-45C2-9802-5F2BAEBE7B4A}"/>
              </a:ext>
            </a:extLst>
          </p:cNvPr>
          <p:cNvSpPr>
            <a:spLocks/>
          </p:cNvSpPr>
          <p:nvPr/>
        </p:nvSpPr>
        <p:spPr bwMode="auto">
          <a:xfrm>
            <a:off x="5582237" y="-183177"/>
            <a:ext cx="1027525" cy="51706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146304" rIns="0" bIns="146304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1600" dirty="0">
                <a:noFill/>
                <a:latin typeface="Segoe UI Semibold"/>
              </a:rPr>
              <a:t>Operations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821D7A3-0FDA-447D-908B-3FB8B629F255}"/>
              </a:ext>
            </a:extLst>
          </p:cNvPr>
          <p:cNvGrpSpPr>
            <a:grpSpLocks noChangeAspect="1"/>
          </p:cNvGrpSpPr>
          <p:nvPr/>
        </p:nvGrpSpPr>
        <p:grpSpPr>
          <a:xfrm>
            <a:off x="8080403" y="4225251"/>
            <a:ext cx="824403" cy="824403"/>
            <a:chOff x="7101423" y="4033948"/>
            <a:chExt cx="1207008" cy="1207008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AF6D2C7E-9BE7-416D-A7F4-A75F3B680FE8}"/>
                </a:ext>
              </a:extLst>
            </p:cNvPr>
            <p:cNvSpPr/>
            <p:nvPr/>
          </p:nvSpPr>
          <p:spPr bwMode="auto">
            <a:xfrm>
              <a:off x="7101423" y="4033948"/>
              <a:ext cx="1207008" cy="1207008"/>
            </a:xfrm>
            <a:prstGeom prst="ellipse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DC8B0844-3EDE-46DE-A06C-AAB6CCDE02BB}"/>
                </a:ext>
              </a:extLst>
            </p:cNvPr>
            <p:cNvGrpSpPr/>
            <p:nvPr/>
          </p:nvGrpSpPr>
          <p:grpSpPr>
            <a:xfrm>
              <a:off x="7149479" y="4082001"/>
              <a:ext cx="1114985" cy="1114982"/>
              <a:chOff x="1921196" y="2616542"/>
              <a:chExt cx="1371603" cy="1371600"/>
            </a:xfrm>
          </p:grpSpPr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1F9A0A78-1992-4B91-920B-3C352C4CB8EB}"/>
                  </a:ext>
                </a:extLst>
              </p:cNvPr>
              <p:cNvSpPr/>
              <p:nvPr/>
            </p:nvSpPr>
            <p:spPr bwMode="auto">
              <a:xfrm>
                <a:off x="1921196" y="2616542"/>
                <a:ext cx="1371603" cy="1371600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270" name="Oval 102">
                <a:extLst>
                  <a:ext uri="{FF2B5EF4-FFF2-40B4-BE49-F238E27FC236}">
                    <a16:creationId xmlns:a16="http://schemas.microsoft.com/office/drawing/2014/main" id="{B1D81590-280A-4ECD-9632-23E22B135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6" y="2616542"/>
                <a:ext cx="1371599" cy="1371600"/>
              </a:xfrm>
              <a:prstGeom prst="ellipse">
                <a:avLst/>
              </a:prstGeom>
              <a:noFill/>
              <a:ln w="12700">
                <a:noFill/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sp>
          <p:nvSpPr>
            <p:cNvPr id="246" name="Oval 102">
              <a:extLst>
                <a:ext uri="{FF2B5EF4-FFF2-40B4-BE49-F238E27FC236}">
                  <a16:creationId xmlns:a16="http://schemas.microsoft.com/office/drawing/2014/main" id="{76D5EF48-3D2C-4372-96B4-D1D25D623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9479" y="4082001"/>
              <a:ext cx="1114980" cy="1114982"/>
            </a:xfrm>
            <a:prstGeom prst="ellipse">
              <a:avLst/>
            </a:prstGeom>
            <a:noFill/>
            <a:ln w="12700">
              <a:noFill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247" name="Graphic 142">
              <a:extLst>
                <a:ext uri="{FF2B5EF4-FFF2-40B4-BE49-F238E27FC236}">
                  <a16:creationId xmlns:a16="http://schemas.microsoft.com/office/drawing/2014/main" id="{43C73DAD-784D-4609-B418-34FC9356817C}"/>
                </a:ext>
              </a:extLst>
            </p:cNvPr>
            <p:cNvGrpSpPr/>
            <p:nvPr/>
          </p:nvGrpSpPr>
          <p:grpSpPr>
            <a:xfrm>
              <a:off x="7434743" y="4375042"/>
              <a:ext cx="541073" cy="526242"/>
              <a:chOff x="7434743" y="4375042"/>
              <a:chExt cx="541073" cy="526242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9C586BED-BE64-4DAB-AB60-22E8E6E2AA48}"/>
                  </a:ext>
                </a:extLst>
              </p:cNvPr>
              <p:cNvSpPr/>
              <p:nvPr/>
            </p:nvSpPr>
            <p:spPr>
              <a:xfrm>
                <a:off x="7434743" y="4375042"/>
                <a:ext cx="520925" cy="526242"/>
              </a:xfrm>
              <a:custGeom>
                <a:avLst/>
                <a:gdLst>
                  <a:gd name="connsiteX0" fmla="*/ 510363 w 520925"/>
                  <a:gd name="connsiteY0" fmla="*/ 308037 h 526241"/>
                  <a:gd name="connsiteX1" fmla="*/ 210565 w 520925"/>
                  <a:gd name="connsiteY1" fmla="*/ 8771 h 526241"/>
                  <a:gd name="connsiteX2" fmla="*/ 187708 w 520925"/>
                  <a:gd name="connsiteY2" fmla="*/ 8771 h 526241"/>
                  <a:gd name="connsiteX3" fmla="*/ 8574 w 520925"/>
                  <a:gd name="connsiteY3" fmla="*/ 191626 h 526241"/>
                  <a:gd name="connsiteX4" fmla="*/ 8574 w 520925"/>
                  <a:gd name="connsiteY4" fmla="*/ 213952 h 526241"/>
                  <a:gd name="connsiteX5" fmla="*/ 275415 w 520925"/>
                  <a:gd name="connsiteY5" fmla="*/ 480793 h 526241"/>
                  <a:gd name="connsiteX6" fmla="*/ 309966 w 520925"/>
                  <a:gd name="connsiteY6" fmla="*/ 514813 h 526241"/>
                  <a:gd name="connsiteX7" fmla="*/ 360995 w 520925"/>
                  <a:gd name="connsiteY7" fmla="*/ 514813 h 526241"/>
                  <a:gd name="connsiteX8" fmla="*/ 359932 w 520925"/>
                  <a:gd name="connsiteY8" fmla="*/ 463252 h 526241"/>
                  <a:gd name="connsiteX9" fmla="*/ 359932 w 520925"/>
                  <a:gd name="connsiteY9" fmla="*/ 463252 h 526241"/>
                  <a:gd name="connsiteX10" fmla="*/ 410962 w 520925"/>
                  <a:gd name="connsiteY10" fmla="*/ 463252 h 526241"/>
                  <a:gd name="connsiteX11" fmla="*/ 409899 w 520925"/>
                  <a:gd name="connsiteY11" fmla="*/ 411691 h 526241"/>
                  <a:gd name="connsiteX12" fmla="*/ 409899 w 520925"/>
                  <a:gd name="connsiteY12" fmla="*/ 411691 h 526241"/>
                  <a:gd name="connsiteX13" fmla="*/ 460928 w 520925"/>
                  <a:gd name="connsiteY13" fmla="*/ 411691 h 526241"/>
                  <a:gd name="connsiteX14" fmla="*/ 460928 w 520925"/>
                  <a:gd name="connsiteY14" fmla="*/ 411691 h 526241"/>
                  <a:gd name="connsiteX15" fmla="*/ 459865 w 520925"/>
                  <a:gd name="connsiteY15" fmla="*/ 360130 h 526241"/>
                  <a:gd name="connsiteX16" fmla="*/ 460397 w 520925"/>
                  <a:gd name="connsiteY16" fmla="*/ 359598 h 526241"/>
                  <a:gd name="connsiteX17" fmla="*/ 511426 w 520925"/>
                  <a:gd name="connsiteY17" fmla="*/ 359598 h 526241"/>
                  <a:gd name="connsiteX18" fmla="*/ 511426 w 520925"/>
                  <a:gd name="connsiteY18" fmla="*/ 359598 h 526241"/>
                  <a:gd name="connsiteX19" fmla="*/ 510363 w 520925"/>
                  <a:gd name="connsiteY19" fmla="*/ 308037 h 52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20925" h="526241">
                    <a:moveTo>
                      <a:pt x="510363" y="308037"/>
                    </a:moveTo>
                    <a:lnTo>
                      <a:pt x="210565" y="8771"/>
                    </a:lnTo>
                    <a:cubicBezTo>
                      <a:pt x="204186" y="2392"/>
                      <a:pt x="194087" y="2392"/>
                      <a:pt x="187708" y="8771"/>
                    </a:cubicBezTo>
                    <a:lnTo>
                      <a:pt x="8574" y="191626"/>
                    </a:lnTo>
                    <a:cubicBezTo>
                      <a:pt x="2195" y="198005"/>
                      <a:pt x="2726" y="208105"/>
                      <a:pt x="8574" y="213952"/>
                    </a:cubicBezTo>
                    <a:lnTo>
                      <a:pt x="275415" y="480793"/>
                    </a:lnTo>
                    <a:lnTo>
                      <a:pt x="309966" y="514813"/>
                    </a:lnTo>
                    <a:cubicBezTo>
                      <a:pt x="324318" y="529165"/>
                      <a:pt x="347175" y="529165"/>
                      <a:pt x="360995" y="514813"/>
                    </a:cubicBezTo>
                    <a:cubicBezTo>
                      <a:pt x="374816" y="500461"/>
                      <a:pt x="374284" y="477073"/>
                      <a:pt x="359932" y="463252"/>
                    </a:cubicBezTo>
                    <a:lnTo>
                      <a:pt x="359932" y="463252"/>
                    </a:lnTo>
                    <a:cubicBezTo>
                      <a:pt x="374284" y="477604"/>
                      <a:pt x="397141" y="477604"/>
                      <a:pt x="410962" y="463252"/>
                    </a:cubicBezTo>
                    <a:cubicBezTo>
                      <a:pt x="424782" y="448900"/>
                      <a:pt x="424251" y="426043"/>
                      <a:pt x="409899" y="411691"/>
                    </a:cubicBezTo>
                    <a:lnTo>
                      <a:pt x="409899" y="411691"/>
                    </a:lnTo>
                    <a:cubicBezTo>
                      <a:pt x="424251" y="426043"/>
                      <a:pt x="447108" y="426043"/>
                      <a:pt x="460928" y="411691"/>
                    </a:cubicBezTo>
                    <a:lnTo>
                      <a:pt x="460928" y="411691"/>
                    </a:lnTo>
                    <a:cubicBezTo>
                      <a:pt x="474749" y="397339"/>
                      <a:pt x="474217" y="374482"/>
                      <a:pt x="459865" y="360130"/>
                    </a:cubicBezTo>
                    <a:lnTo>
                      <a:pt x="460397" y="359598"/>
                    </a:lnTo>
                    <a:cubicBezTo>
                      <a:pt x="474749" y="373950"/>
                      <a:pt x="497605" y="373950"/>
                      <a:pt x="511426" y="359598"/>
                    </a:cubicBezTo>
                    <a:lnTo>
                      <a:pt x="511426" y="359598"/>
                    </a:lnTo>
                    <a:cubicBezTo>
                      <a:pt x="525246" y="345778"/>
                      <a:pt x="524715" y="322389"/>
                      <a:pt x="510363" y="308037"/>
                    </a:cubicBez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8264770F-7814-4599-8AAC-6F500B6325F2}"/>
                  </a:ext>
                </a:extLst>
              </p:cNvPr>
              <p:cNvSpPr/>
              <p:nvPr/>
            </p:nvSpPr>
            <p:spPr>
              <a:xfrm>
                <a:off x="7671271" y="4469841"/>
                <a:ext cx="122258" cy="63787"/>
              </a:xfrm>
              <a:custGeom>
                <a:avLst/>
                <a:gdLst>
                  <a:gd name="connsiteX0" fmla="*/ 12310 w 122257"/>
                  <a:gd name="connsiteY0" fmla="*/ 64934 h 63786"/>
                  <a:gd name="connsiteX1" fmla="*/ 121811 w 122257"/>
                  <a:gd name="connsiteY1" fmla="*/ 64934 h 63786"/>
                  <a:gd name="connsiteX2" fmla="*/ 59087 w 122257"/>
                  <a:gd name="connsiteY2" fmla="*/ 2210 h 63786"/>
                  <a:gd name="connsiteX3" fmla="*/ 2210 w 122257"/>
                  <a:gd name="connsiteY3" fmla="*/ 59087 h 6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57" h="63786">
                    <a:moveTo>
                      <a:pt x="12310" y="64934"/>
                    </a:moveTo>
                    <a:cubicBezTo>
                      <a:pt x="12310" y="64934"/>
                      <a:pt x="91512" y="34635"/>
                      <a:pt x="121811" y="64934"/>
                    </a:cubicBezTo>
                    <a:lnTo>
                      <a:pt x="59087" y="2210"/>
                    </a:lnTo>
                    <a:lnTo>
                      <a:pt x="2210" y="59087"/>
                    </a:lnTo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19D6ACA9-CDF7-4E1E-8E07-28A8EBB06223}"/>
                  </a:ext>
                </a:extLst>
              </p:cNvPr>
              <p:cNvSpPr/>
              <p:nvPr/>
            </p:nvSpPr>
            <p:spPr>
              <a:xfrm>
                <a:off x="7436520" y="4517681"/>
                <a:ext cx="520925" cy="382721"/>
              </a:xfrm>
              <a:custGeom>
                <a:avLst/>
                <a:gdLst>
                  <a:gd name="connsiteX0" fmla="*/ 308190 w 520925"/>
                  <a:gd name="connsiteY0" fmla="*/ 372706 h 382721"/>
                  <a:gd name="connsiteX1" fmla="*/ 359219 w 520925"/>
                  <a:gd name="connsiteY1" fmla="*/ 372706 h 382721"/>
                  <a:gd name="connsiteX2" fmla="*/ 358156 w 520925"/>
                  <a:gd name="connsiteY2" fmla="*/ 321145 h 382721"/>
                  <a:gd name="connsiteX3" fmla="*/ 358156 w 520925"/>
                  <a:gd name="connsiteY3" fmla="*/ 321145 h 382721"/>
                  <a:gd name="connsiteX4" fmla="*/ 409186 w 520925"/>
                  <a:gd name="connsiteY4" fmla="*/ 321145 h 382721"/>
                  <a:gd name="connsiteX5" fmla="*/ 408122 w 520925"/>
                  <a:gd name="connsiteY5" fmla="*/ 269584 h 382721"/>
                  <a:gd name="connsiteX6" fmla="*/ 408122 w 520925"/>
                  <a:gd name="connsiteY6" fmla="*/ 269584 h 382721"/>
                  <a:gd name="connsiteX7" fmla="*/ 459152 w 520925"/>
                  <a:gd name="connsiteY7" fmla="*/ 269584 h 382721"/>
                  <a:gd name="connsiteX8" fmla="*/ 459152 w 520925"/>
                  <a:gd name="connsiteY8" fmla="*/ 269584 h 382721"/>
                  <a:gd name="connsiteX9" fmla="*/ 458089 w 520925"/>
                  <a:gd name="connsiteY9" fmla="*/ 218023 h 382721"/>
                  <a:gd name="connsiteX10" fmla="*/ 458620 w 520925"/>
                  <a:gd name="connsiteY10" fmla="*/ 217491 h 382721"/>
                  <a:gd name="connsiteX11" fmla="*/ 509650 w 520925"/>
                  <a:gd name="connsiteY11" fmla="*/ 217491 h 382721"/>
                  <a:gd name="connsiteX12" fmla="*/ 509650 w 520925"/>
                  <a:gd name="connsiteY12" fmla="*/ 217491 h 382721"/>
                  <a:gd name="connsiteX13" fmla="*/ 508587 w 520925"/>
                  <a:gd name="connsiteY13" fmla="*/ 165930 h 382721"/>
                  <a:gd name="connsiteX14" fmla="*/ 471378 w 520925"/>
                  <a:gd name="connsiteY14" fmla="*/ 128721 h 382721"/>
                  <a:gd name="connsiteX15" fmla="*/ 468720 w 520925"/>
                  <a:gd name="connsiteY15" fmla="*/ 127126 h 382721"/>
                  <a:gd name="connsiteX16" fmla="*/ 357093 w 520925"/>
                  <a:gd name="connsiteY16" fmla="*/ 239285 h 382721"/>
                  <a:gd name="connsiteX17" fmla="*/ 290117 w 520925"/>
                  <a:gd name="connsiteY17" fmla="*/ 239285 h 382721"/>
                  <a:gd name="connsiteX18" fmla="*/ 53043 w 520925"/>
                  <a:gd name="connsiteY18" fmla="*/ 2210 h 382721"/>
                  <a:gd name="connsiteX19" fmla="*/ 6797 w 520925"/>
                  <a:gd name="connsiteY19" fmla="*/ 49519 h 382721"/>
                  <a:gd name="connsiteX20" fmla="*/ 6797 w 520925"/>
                  <a:gd name="connsiteY20" fmla="*/ 71844 h 382721"/>
                  <a:gd name="connsiteX21" fmla="*/ 273639 w 520925"/>
                  <a:gd name="connsiteY21" fmla="*/ 338686 h 382721"/>
                  <a:gd name="connsiteX22" fmla="*/ 308190 w 520925"/>
                  <a:gd name="connsiteY22" fmla="*/ 372706 h 38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0925" h="382721">
                    <a:moveTo>
                      <a:pt x="308190" y="372706"/>
                    </a:moveTo>
                    <a:cubicBezTo>
                      <a:pt x="322542" y="387058"/>
                      <a:pt x="345399" y="387058"/>
                      <a:pt x="359219" y="372706"/>
                    </a:cubicBezTo>
                    <a:cubicBezTo>
                      <a:pt x="373040" y="358354"/>
                      <a:pt x="372508" y="334965"/>
                      <a:pt x="358156" y="321145"/>
                    </a:cubicBezTo>
                    <a:lnTo>
                      <a:pt x="358156" y="321145"/>
                    </a:lnTo>
                    <a:cubicBezTo>
                      <a:pt x="372508" y="335497"/>
                      <a:pt x="395365" y="335497"/>
                      <a:pt x="409186" y="321145"/>
                    </a:cubicBezTo>
                    <a:cubicBezTo>
                      <a:pt x="423006" y="306793"/>
                      <a:pt x="422474" y="283936"/>
                      <a:pt x="408122" y="269584"/>
                    </a:cubicBezTo>
                    <a:lnTo>
                      <a:pt x="408122" y="269584"/>
                    </a:lnTo>
                    <a:cubicBezTo>
                      <a:pt x="422474" y="283936"/>
                      <a:pt x="445331" y="283936"/>
                      <a:pt x="459152" y="269584"/>
                    </a:cubicBezTo>
                    <a:lnTo>
                      <a:pt x="459152" y="269584"/>
                    </a:lnTo>
                    <a:cubicBezTo>
                      <a:pt x="472972" y="255232"/>
                      <a:pt x="472441" y="232375"/>
                      <a:pt x="458089" y="218023"/>
                    </a:cubicBezTo>
                    <a:lnTo>
                      <a:pt x="458620" y="217491"/>
                    </a:lnTo>
                    <a:cubicBezTo>
                      <a:pt x="472972" y="231843"/>
                      <a:pt x="495829" y="231843"/>
                      <a:pt x="509650" y="217491"/>
                    </a:cubicBezTo>
                    <a:lnTo>
                      <a:pt x="509650" y="217491"/>
                    </a:lnTo>
                    <a:cubicBezTo>
                      <a:pt x="523470" y="203139"/>
                      <a:pt x="522939" y="180282"/>
                      <a:pt x="508587" y="165930"/>
                    </a:cubicBezTo>
                    <a:lnTo>
                      <a:pt x="471378" y="128721"/>
                    </a:lnTo>
                    <a:lnTo>
                      <a:pt x="468720" y="127126"/>
                    </a:lnTo>
                    <a:lnTo>
                      <a:pt x="357093" y="239285"/>
                    </a:lnTo>
                    <a:cubicBezTo>
                      <a:pt x="338488" y="257889"/>
                      <a:pt x="308721" y="257889"/>
                      <a:pt x="290117" y="239285"/>
                    </a:cubicBezTo>
                    <a:lnTo>
                      <a:pt x="53043" y="2210"/>
                    </a:lnTo>
                    <a:lnTo>
                      <a:pt x="6797" y="49519"/>
                    </a:lnTo>
                    <a:cubicBezTo>
                      <a:pt x="419" y="55898"/>
                      <a:pt x="950" y="65997"/>
                      <a:pt x="6797" y="71844"/>
                    </a:cubicBezTo>
                    <a:lnTo>
                      <a:pt x="273639" y="338686"/>
                    </a:lnTo>
                    <a:lnTo>
                      <a:pt x="308190" y="372706"/>
                    </a:ln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593E7CE5-D2DC-43AF-96D6-307A8BA206F6}"/>
                  </a:ext>
                </a:extLst>
              </p:cNvPr>
              <p:cNvSpPr/>
              <p:nvPr/>
            </p:nvSpPr>
            <p:spPr>
              <a:xfrm>
                <a:off x="7449936" y="4605920"/>
                <a:ext cx="122258" cy="122258"/>
              </a:xfrm>
              <a:custGeom>
                <a:avLst/>
                <a:gdLst>
                  <a:gd name="connsiteX0" fmla="*/ 111918 w 122257"/>
                  <a:gd name="connsiteY0" fmla="*/ 68124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8124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8124"/>
                    </a:moveTo>
                    <a:lnTo>
                      <a:pt x="68331" y="112774"/>
                    </a:lnTo>
                    <a:cubicBezTo>
                      <a:pt x="53447" y="127658"/>
                      <a:pt x="29527" y="127658"/>
                      <a:pt x="14112" y="112774"/>
                    </a:cubicBezTo>
                    <a:lnTo>
                      <a:pt x="14112" y="112774"/>
                    </a:lnTo>
                    <a:cubicBezTo>
                      <a:pt x="-1303" y="97891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5739" y="28257"/>
                      <a:pt x="126270" y="52708"/>
                      <a:pt x="111918" y="68124"/>
                    </a:cubicBez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31E1F7D-BD77-49AF-A462-C27D6F5A6A26}"/>
                  </a:ext>
                </a:extLst>
              </p:cNvPr>
              <p:cNvSpPr/>
              <p:nvPr/>
            </p:nvSpPr>
            <p:spPr>
              <a:xfrm>
                <a:off x="7504686" y="4660139"/>
                <a:ext cx="122258" cy="122258"/>
              </a:xfrm>
              <a:custGeom>
                <a:avLst/>
                <a:gdLst>
                  <a:gd name="connsiteX0" fmla="*/ 111918 w 122257"/>
                  <a:gd name="connsiteY0" fmla="*/ 68124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8124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8124"/>
                    </a:moveTo>
                    <a:lnTo>
                      <a:pt x="68331" y="112774"/>
                    </a:lnTo>
                    <a:cubicBezTo>
                      <a:pt x="53447" y="128189"/>
                      <a:pt x="29527" y="128189"/>
                      <a:pt x="14112" y="112774"/>
                    </a:cubicBezTo>
                    <a:lnTo>
                      <a:pt x="14112" y="112774"/>
                    </a:lnTo>
                    <a:cubicBezTo>
                      <a:pt x="-1303" y="97891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6270" y="28257"/>
                      <a:pt x="126802" y="52708"/>
                      <a:pt x="111918" y="68124"/>
                    </a:cubicBez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EA171365-2CD4-4328-B442-3C4D34503F8B}"/>
                  </a:ext>
                </a:extLst>
              </p:cNvPr>
              <p:cNvSpPr/>
              <p:nvPr/>
            </p:nvSpPr>
            <p:spPr>
              <a:xfrm>
                <a:off x="7559968" y="4714357"/>
                <a:ext cx="122258" cy="122258"/>
              </a:xfrm>
              <a:custGeom>
                <a:avLst/>
                <a:gdLst>
                  <a:gd name="connsiteX0" fmla="*/ 111918 w 122257"/>
                  <a:gd name="connsiteY0" fmla="*/ 68124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8124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8124"/>
                    </a:moveTo>
                    <a:lnTo>
                      <a:pt x="68331" y="112774"/>
                    </a:lnTo>
                    <a:cubicBezTo>
                      <a:pt x="53447" y="128189"/>
                      <a:pt x="29527" y="128189"/>
                      <a:pt x="14112" y="112774"/>
                    </a:cubicBezTo>
                    <a:lnTo>
                      <a:pt x="14112" y="112774"/>
                    </a:lnTo>
                    <a:cubicBezTo>
                      <a:pt x="-1303" y="97359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5739" y="28788"/>
                      <a:pt x="126270" y="53240"/>
                      <a:pt x="111918" y="68124"/>
                    </a:cubicBez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6A4C2383-FAB9-4AB7-99F7-3B508D8628E3}"/>
                  </a:ext>
                </a:extLst>
              </p:cNvPr>
              <p:cNvSpPr/>
              <p:nvPr/>
            </p:nvSpPr>
            <p:spPr>
              <a:xfrm>
                <a:off x="7614718" y="4769639"/>
                <a:ext cx="122258" cy="122258"/>
              </a:xfrm>
              <a:custGeom>
                <a:avLst/>
                <a:gdLst>
                  <a:gd name="connsiteX0" fmla="*/ 111918 w 122257"/>
                  <a:gd name="connsiteY0" fmla="*/ 67592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7592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7592"/>
                    </a:moveTo>
                    <a:lnTo>
                      <a:pt x="68331" y="112774"/>
                    </a:lnTo>
                    <a:cubicBezTo>
                      <a:pt x="53447" y="128189"/>
                      <a:pt x="29527" y="128189"/>
                      <a:pt x="14112" y="112774"/>
                    </a:cubicBezTo>
                    <a:lnTo>
                      <a:pt x="14112" y="112774"/>
                    </a:lnTo>
                    <a:cubicBezTo>
                      <a:pt x="-1303" y="97359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6270" y="27725"/>
                      <a:pt x="126802" y="52177"/>
                      <a:pt x="111918" y="67592"/>
                    </a:cubicBez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4391FA0A-438F-4311-BC58-ED9E9478BB1B}"/>
                  </a:ext>
                </a:extLst>
              </p:cNvPr>
              <p:cNvSpPr/>
              <p:nvPr/>
            </p:nvSpPr>
            <p:spPr>
              <a:xfrm>
                <a:off x="7598411" y="4388010"/>
                <a:ext cx="377405" cy="255147"/>
              </a:xfrm>
              <a:custGeom>
                <a:avLst/>
                <a:gdLst>
                  <a:gd name="connsiteX0" fmla="*/ 114405 w 377405"/>
                  <a:gd name="connsiteY0" fmla="*/ 119656 h 255147"/>
                  <a:gd name="connsiteX1" fmla="*/ 169687 w 377405"/>
                  <a:gd name="connsiteY1" fmla="*/ 121250 h 255147"/>
                  <a:gd name="connsiteX2" fmla="*/ 306829 w 377405"/>
                  <a:gd name="connsiteY2" fmla="*/ 256798 h 255147"/>
                  <a:gd name="connsiteX3" fmla="*/ 374336 w 377405"/>
                  <a:gd name="connsiteY3" fmla="*/ 187164 h 255147"/>
                  <a:gd name="connsiteX4" fmla="*/ 373805 w 377405"/>
                  <a:gd name="connsiteY4" fmla="*/ 164838 h 255147"/>
                  <a:gd name="connsiteX5" fmla="*/ 240384 w 377405"/>
                  <a:gd name="connsiteY5" fmla="*/ 33544 h 255147"/>
                  <a:gd name="connsiteX6" fmla="*/ 139920 w 377405"/>
                  <a:gd name="connsiteY6" fmla="*/ 5371 h 255147"/>
                  <a:gd name="connsiteX7" fmla="*/ 91548 w 377405"/>
                  <a:gd name="connsiteY7" fmla="*/ 17597 h 255147"/>
                  <a:gd name="connsiteX8" fmla="*/ 54339 w 377405"/>
                  <a:gd name="connsiteY8" fmla="*/ 42048 h 255147"/>
                  <a:gd name="connsiteX9" fmla="*/ 17130 w 377405"/>
                  <a:gd name="connsiteY9" fmla="*/ 89889 h 255147"/>
                  <a:gd name="connsiteX10" fmla="*/ 2247 w 377405"/>
                  <a:gd name="connsiteY10" fmla="*/ 135071 h 255147"/>
                  <a:gd name="connsiteX11" fmla="*/ 3310 w 377405"/>
                  <a:gd name="connsiteY11" fmla="*/ 175469 h 255147"/>
                  <a:gd name="connsiteX12" fmla="*/ 45303 w 377405"/>
                  <a:gd name="connsiteY12" fmla="*/ 216931 h 255147"/>
                  <a:gd name="connsiteX13" fmla="*/ 45303 w 377405"/>
                  <a:gd name="connsiteY13" fmla="*/ 216931 h 255147"/>
                  <a:gd name="connsiteX14" fmla="*/ 85701 w 377405"/>
                  <a:gd name="connsiteY14" fmla="*/ 175469 h 255147"/>
                  <a:gd name="connsiteX15" fmla="*/ 85170 w 377405"/>
                  <a:gd name="connsiteY15" fmla="*/ 146765 h 255147"/>
                  <a:gd name="connsiteX16" fmla="*/ 114405 w 377405"/>
                  <a:gd name="connsiteY16" fmla="*/ 119656 h 25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7405" h="255147">
                    <a:moveTo>
                      <a:pt x="114405" y="119656"/>
                    </a:moveTo>
                    <a:cubicBezTo>
                      <a:pt x="129820" y="105304"/>
                      <a:pt x="154272" y="105835"/>
                      <a:pt x="169687" y="121250"/>
                    </a:cubicBezTo>
                    <a:lnTo>
                      <a:pt x="306829" y="256798"/>
                    </a:lnTo>
                    <a:lnTo>
                      <a:pt x="374336" y="187164"/>
                    </a:lnTo>
                    <a:cubicBezTo>
                      <a:pt x="380183" y="180785"/>
                      <a:pt x="380183" y="170685"/>
                      <a:pt x="373805" y="164838"/>
                    </a:cubicBezTo>
                    <a:lnTo>
                      <a:pt x="240384" y="33544"/>
                    </a:lnTo>
                    <a:cubicBezTo>
                      <a:pt x="213806" y="6966"/>
                      <a:pt x="175534" y="-3665"/>
                      <a:pt x="139920" y="5371"/>
                    </a:cubicBezTo>
                    <a:lnTo>
                      <a:pt x="91548" y="17597"/>
                    </a:lnTo>
                    <a:cubicBezTo>
                      <a:pt x="76665" y="21318"/>
                      <a:pt x="63376" y="29823"/>
                      <a:pt x="54339" y="42048"/>
                    </a:cubicBezTo>
                    <a:lnTo>
                      <a:pt x="17130" y="89889"/>
                    </a:lnTo>
                    <a:cubicBezTo>
                      <a:pt x="7031" y="102646"/>
                      <a:pt x="1715" y="118593"/>
                      <a:pt x="2247" y="135071"/>
                    </a:cubicBezTo>
                    <a:lnTo>
                      <a:pt x="3310" y="175469"/>
                    </a:lnTo>
                    <a:cubicBezTo>
                      <a:pt x="3841" y="198326"/>
                      <a:pt x="22446" y="216931"/>
                      <a:pt x="45303" y="216931"/>
                    </a:cubicBezTo>
                    <a:lnTo>
                      <a:pt x="45303" y="216931"/>
                    </a:lnTo>
                    <a:cubicBezTo>
                      <a:pt x="68160" y="216931"/>
                      <a:pt x="86233" y="198326"/>
                      <a:pt x="85701" y="175469"/>
                    </a:cubicBezTo>
                    <a:lnTo>
                      <a:pt x="85170" y="146765"/>
                    </a:lnTo>
                    <a:lnTo>
                      <a:pt x="114405" y="119656"/>
                    </a:ln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72E6F432-CCB3-4512-B0D4-B22EAD748436}"/>
                  </a:ext>
                </a:extLst>
              </p:cNvPr>
              <p:cNvSpPr/>
              <p:nvPr/>
            </p:nvSpPr>
            <p:spPr>
              <a:xfrm>
                <a:off x="7738247" y="4495356"/>
                <a:ext cx="186045" cy="148836"/>
              </a:xfrm>
              <a:custGeom>
                <a:avLst/>
                <a:gdLst>
                  <a:gd name="connsiteX0" fmla="*/ 188255 w 186044"/>
                  <a:gd name="connsiteY0" fmla="*/ 127126 h 148836"/>
                  <a:gd name="connsiteX1" fmla="*/ 100017 w 186044"/>
                  <a:gd name="connsiteY1" fmla="*/ 38888 h 148836"/>
                  <a:gd name="connsiteX2" fmla="*/ 11247 w 186044"/>
                  <a:gd name="connsiteY2" fmla="*/ 2210 h 148836"/>
                  <a:gd name="connsiteX3" fmla="*/ 2210 w 186044"/>
                  <a:gd name="connsiteY3" fmla="*/ 2210 h 148836"/>
                  <a:gd name="connsiteX4" fmla="*/ 2210 w 186044"/>
                  <a:gd name="connsiteY4" fmla="*/ 2210 h 148836"/>
                  <a:gd name="connsiteX5" fmla="*/ 29320 w 186044"/>
                  <a:gd name="connsiteY5" fmla="*/ 13905 h 148836"/>
                  <a:gd name="connsiteX6" fmla="*/ 166461 w 186044"/>
                  <a:gd name="connsiteY6" fmla="*/ 149452 h 148836"/>
                  <a:gd name="connsiteX7" fmla="*/ 188255 w 186044"/>
                  <a:gd name="connsiteY7" fmla="*/ 127126 h 14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6044" h="148836">
                    <a:moveTo>
                      <a:pt x="188255" y="127126"/>
                    </a:moveTo>
                    <a:lnTo>
                      <a:pt x="100017" y="38888"/>
                    </a:lnTo>
                    <a:cubicBezTo>
                      <a:pt x="76628" y="15499"/>
                      <a:pt x="44203" y="2210"/>
                      <a:pt x="11247" y="2210"/>
                    </a:cubicBezTo>
                    <a:lnTo>
                      <a:pt x="2210" y="2210"/>
                    </a:lnTo>
                    <a:lnTo>
                      <a:pt x="2210" y="2210"/>
                    </a:lnTo>
                    <a:cubicBezTo>
                      <a:pt x="12310" y="2742"/>
                      <a:pt x="21878" y="6463"/>
                      <a:pt x="29320" y="13905"/>
                    </a:cubicBezTo>
                    <a:lnTo>
                      <a:pt x="166461" y="149452"/>
                    </a:lnTo>
                    <a:lnTo>
                      <a:pt x="188255" y="127126"/>
                    </a:ln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62E123B2-A7E2-44BF-8753-1CEF504D9260}"/>
                  </a:ext>
                </a:extLst>
              </p:cNvPr>
              <p:cNvSpPr/>
              <p:nvPr/>
            </p:nvSpPr>
            <p:spPr>
              <a:xfrm>
                <a:off x="7614926" y="4804722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1D707E2F-C661-4519-B6A6-5BFF875805CA}"/>
                  </a:ext>
                </a:extLst>
              </p:cNvPr>
              <p:cNvSpPr/>
              <p:nvPr/>
            </p:nvSpPr>
            <p:spPr>
              <a:xfrm>
                <a:off x="7560175" y="4749972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92A07E78-1BF5-4D99-B686-58748AC0B966}"/>
                  </a:ext>
                </a:extLst>
              </p:cNvPr>
              <p:cNvSpPr/>
              <p:nvPr/>
            </p:nvSpPr>
            <p:spPr>
              <a:xfrm>
                <a:off x="7505425" y="4695221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8BA86C9-988C-465A-BA94-40B1E0AC78FC}"/>
                  </a:ext>
                </a:extLst>
              </p:cNvPr>
              <p:cNvSpPr/>
              <p:nvPr/>
            </p:nvSpPr>
            <p:spPr>
              <a:xfrm>
                <a:off x="7450675" y="4640471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noFill/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2333891"/>
      </p:ext>
    </p:extLst>
  </p:cSld>
  <p:clrMapOvr>
    <a:masterClrMapping/>
  </p:clrMapOvr>
  <p:transition spd="slow">
    <p:push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AFC2E58-D279-430A-83C3-D69D94C54C86}"/>
              </a:ext>
            </a:extLst>
          </p:cNvPr>
          <p:cNvGrpSpPr/>
          <p:nvPr/>
        </p:nvGrpSpPr>
        <p:grpSpPr>
          <a:xfrm>
            <a:off x="3918189" y="1712687"/>
            <a:ext cx="4350826" cy="4042228"/>
            <a:chOff x="3259081" y="795528"/>
            <a:chExt cx="5669042" cy="5266945"/>
          </a:xfrm>
        </p:grpSpPr>
        <p:sp>
          <p:nvSpPr>
            <p:cNvPr id="131" name="H&amp;M - SHAPE FILL">
              <a:extLst>
                <a:ext uri="{FF2B5EF4-FFF2-40B4-BE49-F238E27FC236}">
                  <a16:creationId xmlns:a16="http://schemas.microsoft.com/office/drawing/2014/main" id="{133BFC36-849F-4D61-9953-7F0BBB782CA2}"/>
                </a:ext>
              </a:extLst>
            </p:cNvPr>
            <p:cNvSpPr/>
            <p:nvPr/>
          </p:nvSpPr>
          <p:spPr bwMode="auto">
            <a:xfrm>
              <a:off x="5124469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2" name="Education - SHAPE FILL">
              <a:extLst>
                <a:ext uri="{FF2B5EF4-FFF2-40B4-BE49-F238E27FC236}">
                  <a16:creationId xmlns:a16="http://schemas.microsoft.com/office/drawing/2014/main" id="{5F9E94D8-7B3A-403E-B8A1-E03B7401AF2A}"/>
                </a:ext>
              </a:extLst>
            </p:cNvPr>
            <p:cNvSpPr/>
            <p:nvPr/>
          </p:nvSpPr>
          <p:spPr bwMode="auto">
            <a:xfrm>
              <a:off x="5124469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3" name="Royal Dutch Shell - SHAPE FILL">
              <a:extLst>
                <a:ext uri="{FF2B5EF4-FFF2-40B4-BE49-F238E27FC236}">
                  <a16:creationId xmlns:a16="http://schemas.microsoft.com/office/drawing/2014/main" id="{509BE689-CA04-4F8C-BBB8-642ECFC6F704}"/>
                </a:ext>
              </a:extLst>
            </p:cNvPr>
            <p:cNvSpPr/>
            <p:nvPr/>
          </p:nvSpPr>
          <p:spPr bwMode="auto">
            <a:xfrm>
              <a:off x="5124469" y="4309387"/>
              <a:ext cx="1952998" cy="1753085"/>
            </a:xfrm>
            <a:prstGeom prst="roundRect">
              <a:avLst>
                <a:gd name="adj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4" name="Power &amp; Utilities - SHAPE FILL">
              <a:extLst>
                <a:ext uri="{FF2B5EF4-FFF2-40B4-BE49-F238E27FC236}">
                  <a16:creationId xmlns:a16="http://schemas.microsoft.com/office/drawing/2014/main" id="{2B666283-992D-4814-BA62-1E65A9454FDC}"/>
                </a:ext>
              </a:extLst>
            </p:cNvPr>
            <p:cNvSpPr/>
            <p:nvPr/>
          </p:nvSpPr>
          <p:spPr bwMode="auto">
            <a:xfrm>
              <a:off x="6975124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5" name="CBRE- SHAPE FILL">
              <a:extLst>
                <a:ext uri="{FF2B5EF4-FFF2-40B4-BE49-F238E27FC236}">
                  <a16:creationId xmlns:a16="http://schemas.microsoft.com/office/drawing/2014/main" id="{6395E3AF-DD39-4B52-B058-90B84834F552}"/>
                </a:ext>
              </a:extLst>
            </p:cNvPr>
            <p:cNvSpPr/>
            <p:nvPr/>
          </p:nvSpPr>
          <p:spPr bwMode="auto">
            <a:xfrm>
              <a:off x="6975124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6" name="Travel &amp; Transportation - SHAPE FILL">
              <a:extLst>
                <a:ext uri="{FF2B5EF4-FFF2-40B4-BE49-F238E27FC236}">
                  <a16:creationId xmlns:a16="http://schemas.microsoft.com/office/drawing/2014/main" id="{5505FEE7-96F3-4E54-9E8F-DB406F44D78F}"/>
                </a:ext>
              </a:extLst>
            </p:cNvPr>
            <p:cNvSpPr/>
            <p:nvPr/>
          </p:nvSpPr>
          <p:spPr bwMode="auto">
            <a:xfrm>
              <a:off x="6975124" y="4309387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7" name="Automotive - SHAPE FILL">
              <a:extLst>
                <a:ext uri="{FF2B5EF4-FFF2-40B4-BE49-F238E27FC236}">
                  <a16:creationId xmlns:a16="http://schemas.microsoft.com/office/drawing/2014/main" id="{749576B5-EDD1-40D4-8A2F-E4E5B5B6573B}"/>
                </a:ext>
              </a:extLst>
            </p:cNvPr>
            <p:cNvSpPr/>
            <p:nvPr/>
          </p:nvSpPr>
          <p:spPr bwMode="auto">
            <a:xfrm>
              <a:off x="3263880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6" name="Coca-Cola - SHAPE FILL">
              <a:extLst>
                <a:ext uri="{FF2B5EF4-FFF2-40B4-BE49-F238E27FC236}">
                  <a16:creationId xmlns:a16="http://schemas.microsoft.com/office/drawing/2014/main" id="{FDE2458E-EFA6-4048-8D5B-307BBE5E7CD6}"/>
                </a:ext>
              </a:extLst>
            </p:cNvPr>
            <p:cNvSpPr/>
            <p:nvPr/>
          </p:nvSpPr>
          <p:spPr bwMode="auto">
            <a:xfrm>
              <a:off x="3263880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7" name="Media &amp; Ent - SHAPE FILL">
              <a:extLst>
                <a:ext uri="{FF2B5EF4-FFF2-40B4-BE49-F238E27FC236}">
                  <a16:creationId xmlns:a16="http://schemas.microsoft.com/office/drawing/2014/main" id="{F7FEE242-827A-46A2-99C2-296258146C51}"/>
                </a:ext>
              </a:extLst>
            </p:cNvPr>
            <p:cNvSpPr/>
            <p:nvPr/>
          </p:nvSpPr>
          <p:spPr bwMode="auto">
            <a:xfrm>
              <a:off x="3263880" y="4309387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8" name="Tint">
              <a:extLst>
                <a:ext uri="{FF2B5EF4-FFF2-40B4-BE49-F238E27FC236}">
                  <a16:creationId xmlns:a16="http://schemas.microsoft.com/office/drawing/2014/main" id="{B63C8633-A45B-465B-9672-0F684299E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4310435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9" name="Tint">
              <a:extLst>
                <a:ext uri="{FF2B5EF4-FFF2-40B4-BE49-F238E27FC236}">
                  <a16:creationId xmlns:a16="http://schemas.microsoft.com/office/drawing/2014/main" id="{8A179873-84E7-416B-824B-0DC4BE244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4310435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0" name="Tint">
              <a:extLst>
                <a:ext uri="{FF2B5EF4-FFF2-40B4-BE49-F238E27FC236}">
                  <a16:creationId xmlns:a16="http://schemas.microsoft.com/office/drawing/2014/main" id="{44EDC745-51F2-4CF6-B64D-9E8527A90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4310435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1" name="Tint">
              <a:extLst>
                <a:ext uri="{FF2B5EF4-FFF2-40B4-BE49-F238E27FC236}">
                  <a16:creationId xmlns:a16="http://schemas.microsoft.com/office/drawing/2014/main" id="{1EF0852D-A849-4A11-8117-A700C3E26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2552982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2" name="Tint">
              <a:extLst>
                <a:ext uri="{FF2B5EF4-FFF2-40B4-BE49-F238E27FC236}">
                  <a16:creationId xmlns:a16="http://schemas.microsoft.com/office/drawing/2014/main" id="{E3946A9A-99FC-4F88-A7E1-3E4AE2362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2552982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3" name="Tint">
              <a:extLst>
                <a:ext uri="{FF2B5EF4-FFF2-40B4-BE49-F238E27FC236}">
                  <a16:creationId xmlns:a16="http://schemas.microsoft.com/office/drawing/2014/main" id="{6B9E9C48-0875-4C2E-B52D-9DC9C7A23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2552982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4" name="Tint">
              <a:extLst>
                <a:ext uri="{FF2B5EF4-FFF2-40B4-BE49-F238E27FC236}">
                  <a16:creationId xmlns:a16="http://schemas.microsoft.com/office/drawing/2014/main" id="{7FAFBBE1-9ADD-435B-96E0-B5F5A18BC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795529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5" name="Tint">
              <a:extLst>
                <a:ext uri="{FF2B5EF4-FFF2-40B4-BE49-F238E27FC236}">
                  <a16:creationId xmlns:a16="http://schemas.microsoft.com/office/drawing/2014/main" id="{E73DC5D1-97F1-41FF-BB69-515DD4080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795529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6" name="Tint">
              <a:extLst>
                <a:ext uri="{FF2B5EF4-FFF2-40B4-BE49-F238E27FC236}">
                  <a16:creationId xmlns:a16="http://schemas.microsoft.com/office/drawing/2014/main" id="{EE47CD3E-AD85-403E-8EE4-956C5BC8F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795529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B877A1E-C684-4453-AE53-191048A093C6}"/>
                </a:ext>
              </a:extLst>
            </p:cNvPr>
            <p:cNvCxnSpPr/>
            <p:nvPr/>
          </p:nvCxnSpPr>
          <p:spPr>
            <a:xfrm>
              <a:off x="5216878" y="795529"/>
              <a:ext cx="0" cy="5266944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1DDB0FF-643B-42A2-84F2-74CCB89AF7F9}"/>
                </a:ext>
              </a:extLst>
            </p:cNvPr>
            <p:cNvCxnSpPr/>
            <p:nvPr/>
          </p:nvCxnSpPr>
          <p:spPr>
            <a:xfrm>
              <a:off x="6975124" y="795529"/>
              <a:ext cx="0" cy="5266944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5392A3D-485D-45E9-8254-9D87B6F4FAE8}"/>
                </a:ext>
              </a:extLst>
            </p:cNvPr>
            <p:cNvCxnSpPr/>
            <p:nvPr/>
          </p:nvCxnSpPr>
          <p:spPr>
            <a:xfrm>
              <a:off x="3263879" y="4306825"/>
              <a:ext cx="5664244" cy="0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0BF0250-F725-4FC1-A1D6-11C5229583C1}"/>
                </a:ext>
              </a:extLst>
            </p:cNvPr>
            <p:cNvCxnSpPr/>
            <p:nvPr/>
          </p:nvCxnSpPr>
          <p:spPr>
            <a:xfrm>
              <a:off x="3263879" y="2551177"/>
              <a:ext cx="5664244" cy="0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6" name="Mask">
            <a:extLst>
              <a:ext uri="{FF2B5EF4-FFF2-40B4-BE49-F238E27FC236}">
                <a16:creationId xmlns:a16="http://schemas.microsoft.com/office/drawing/2014/main" id="{710C1BC1-C295-4EC4-9F65-DF2A6363592D}"/>
              </a:ext>
            </a:extLst>
          </p:cNvPr>
          <p:cNvSpPr/>
          <p:nvPr/>
        </p:nvSpPr>
        <p:spPr bwMode="auto">
          <a:xfrm>
            <a:off x="1890599" y="1324564"/>
            <a:ext cx="8410802" cy="4732256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 useBgFill="1">
        <p:nvSpPr>
          <p:cNvPr id="49" name="Tint">
            <a:extLst>
              <a:ext uri="{FF2B5EF4-FFF2-40B4-BE49-F238E27FC236}">
                <a16:creationId xmlns:a16="http://schemas.microsoft.com/office/drawing/2014/main" id="{8CD8643A-88A7-41C3-BAF7-EF0184C64DD2}"/>
              </a:ext>
            </a:extLst>
          </p:cNvPr>
          <p:cNvSpPr>
            <a:spLocks/>
          </p:cNvSpPr>
          <p:nvPr/>
        </p:nvSpPr>
        <p:spPr bwMode="auto">
          <a:xfrm>
            <a:off x="4259507" y="1854200"/>
            <a:ext cx="3672986" cy="3672984"/>
          </a:xfrm>
          <a:prstGeom prst="ellipse">
            <a:avLst/>
          </a:prstGeom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sp>
        <p:nvSpPr>
          <p:cNvPr id="30" name="T&amp;S oval">
            <a:extLst>
              <a:ext uri="{FF2B5EF4-FFF2-40B4-BE49-F238E27FC236}">
                <a16:creationId xmlns:a16="http://schemas.microsoft.com/office/drawing/2014/main" id="{2F724177-0642-4EE5-BC8D-E651544A35B1}"/>
              </a:ext>
            </a:extLst>
          </p:cNvPr>
          <p:cNvSpPr>
            <a:spLocks noChangeAspect="1"/>
          </p:cNvSpPr>
          <p:nvPr/>
        </p:nvSpPr>
        <p:spPr bwMode="auto">
          <a:xfrm>
            <a:off x="4302903" y="1901380"/>
            <a:ext cx="3586195" cy="3586194"/>
          </a:xfrm>
          <a:prstGeom prst="ellipse">
            <a:avLst/>
          </a:prstGeom>
          <a:noFill/>
          <a:ln w="254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96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cs typeface="Segoe UI" pitchFamily="34" charset="0"/>
            </a:endParaRPr>
          </a:p>
        </p:txBody>
      </p:sp>
      <p:sp>
        <p:nvSpPr>
          <p:cNvPr id="52" name="Trust &amp; Security">
            <a:extLst>
              <a:ext uri="{FF2B5EF4-FFF2-40B4-BE49-F238E27FC236}">
                <a16:creationId xmlns:a16="http://schemas.microsoft.com/office/drawing/2014/main" id="{90AB6D6D-84CF-4187-AC47-6D5C01DD7671}"/>
              </a:ext>
            </a:extLst>
          </p:cNvPr>
          <p:cNvSpPr/>
          <p:nvPr/>
        </p:nvSpPr>
        <p:spPr>
          <a:xfrm>
            <a:off x="5186359" y="3173029"/>
            <a:ext cx="1819283" cy="8863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3200" dirty="0">
                <a:gradFill>
                  <a:gsLst>
                    <a:gs pos="16505">
                      <a:schemeClr val="tx1"/>
                    </a:gs>
                    <a:gs pos="36893">
                      <a:schemeClr val="tx1"/>
                    </a:gs>
                  </a:gsLst>
                  <a:lin ang="0" scaled="0"/>
                </a:gradFill>
                <a:latin typeface="Segoe UI Semibold"/>
                <a:ea typeface="Times New Roman" panose="02020603050405020304" pitchFamily="18" charset="0"/>
              </a:rPr>
              <a:t>Trust &amp; security</a:t>
            </a:r>
            <a:endParaRPr lang="en-US" sz="3200" dirty="0">
              <a:gradFill>
                <a:gsLst>
                  <a:gs pos="16505">
                    <a:schemeClr val="tx1"/>
                  </a:gs>
                  <a:gs pos="36893">
                    <a:schemeClr val="tx1"/>
                  </a:gs>
                </a:gsLst>
                <a:lin ang="0" scaled="0"/>
              </a:gradFill>
              <a:latin typeface="Segoe UI Semibold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BEB870-1B27-4CA8-8034-BF41A2491D9B}"/>
              </a:ext>
            </a:extLst>
          </p:cNvPr>
          <p:cNvSpPr>
            <a:spLocks/>
          </p:cNvSpPr>
          <p:nvPr/>
        </p:nvSpPr>
        <p:spPr bwMode="auto">
          <a:xfrm>
            <a:off x="6908940" y="5260205"/>
            <a:ext cx="1591974" cy="60016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146304" rIns="0" bIns="14630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2200" dirty="0">
                <a:gradFill>
                  <a:gsLst>
                    <a:gs pos="57282">
                      <a:schemeClr val="tx1"/>
                    </a:gs>
                    <a:gs pos="41000">
                      <a:schemeClr val="tx1"/>
                    </a:gs>
                  </a:gsLst>
                  <a:lin ang="5400000" scaled="1"/>
                </a:gradFill>
                <a:latin typeface="Segoe UI Semibold"/>
              </a:rPr>
              <a:t>Partnerships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15F368-E697-4BA3-AA92-CFE64600B0AB}"/>
              </a:ext>
            </a:extLst>
          </p:cNvPr>
          <p:cNvSpPr>
            <a:spLocks/>
          </p:cNvSpPr>
          <p:nvPr/>
        </p:nvSpPr>
        <p:spPr bwMode="auto">
          <a:xfrm>
            <a:off x="3755400" y="5260205"/>
            <a:ext cx="1463349" cy="60016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146304" rIns="0" bIns="14630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2200" dirty="0">
                <a:gradFill>
                  <a:gsLst>
                    <a:gs pos="57282">
                      <a:schemeClr val="tx1"/>
                    </a:gs>
                    <a:gs pos="41000">
                      <a:schemeClr val="tx1"/>
                    </a:gs>
                  </a:gsLst>
                  <a:lin ang="5400000" scaled="1"/>
                </a:gradFill>
                <a:latin typeface="Segoe UI Semibold"/>
              </a:rPr>
              <a:t>Technology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1EB8F1-40A6-4C00-9292-9FBF92F6F12F}"/>
              </a:ext>
            </a:extLst>
          </p:cNvPr>
          <p:cNvSpPr>
            <a:spLocks/>
          </p:cNvSpPr>
          <p:nvPr/>
        </p:nvSpPr>
        <p:spPr bwMode="auto">
          <a:xfrm>
            <a:off x="5387472" y="746853"/>
            <a:ext cx="1417056" cy="60016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0" tIns="146304" rIns="0" bIns="146304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ctr" defTabSz="839236">
              <a:lnSpc>
                <a:spcPct val="90000"/>
              </a:lnSpc>
            </a:pPr>
            <a:r>
              <a:rPr lang="en-US" sz="2200" dirty="0">
                <a:gradFill>
                  <a:gsLst>
                    <a:gs pos="57282">
                      <a:schemeClr val="tx1"/>
                    </a:gs>
                    <a:gs pos="41000">
                      <a:schemeClr val="tx1"/>
                    </a:gs>
                  </a:gsLst>
                  <a:lin ang="5400000" scaled="1"/>
                </a:gradFill>
                <a:latin typeface="Segoe UI Semibold"/>
              </a:rPr>
              <a:t>Operations</a:t>
            </a: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DE56BA5-CE1C-43CB-A4A8-7802710D5551}"/>
              </a:ext>
            </a:extLst>
          </p:cNvPr>
          <p:cNvGrpSpPr>
            <a:grpSpLocks noChangeAspect="1"/>
          </p:cNvGrpSpPr>
          <p:nvPr/>
        </p:nvGrpSpPr>
        <p:grpSpPr>
          <a:xfrm>
            <a:off x="3883570" y="4033948"/>
            <a:ext cx="1207008" cy="1207008"/>
            <a:chOff x="3857906" y="4109242"/>
            <a:chExt cx="1207008" cy="1207008"/>
          </a:xfrm>
        </p:grpSpPr>
        <p:sp useBgFill="1">
          <p:nvSpPr>
            <p:cNvPr id="160" name="Oval 159">
              <a:extLst>
                <a:ext uri="{FF2B5EF4-FFF2-40B4-BE49-F238E27FC236}">
                  <a16:creationId xmlns:a16="http://schemas.microsoft.com/office/drawing/2014/main" id="{71FBE9F2-B5E7-4A59-8418-614C30240427}"/>
                </a:ext>
              </a:extLst>
            </p:cNvPr>
            <p:cNvSpPr/>
            <p:nvPr/>
          </p:nvSpPr>
          <p:spPr bwMode="auto">
            <a:xfrm>
              <a:off x="3857906" y="4109242"/>
              <a:ext cx="1207008" cy="1207008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4492F3DB-67B9-4A1D-AB7D-B9E63E3292A5}"/>
                </a:ext>
              </a:extLst>
            </p:cNvPr>
            <p:cNvGrpSpPr/>
            <p:nvPr/>
          </p:nvGrpSpPr>
          <p:grpSpPr>
            <a:xfrm>
              <a:off x="3903918" y="4155255"/>
              <a:ext cx="1114985" cy="1114982"/>
              <a:chOff x="1300489" y="4013592"/>
              <a:chExt cx="761949" cy="761947"/>
            </a:xfrm>
          </p:grpSpPr>
          <p:sp useBgFill="1">
            <p:nvSpPr>
              <p:cNvPr id="162" name="Oval 161">
                <a:extLst>
                  <a:ext uri="{FF2B5EF4-FFF2-40B4-BE49-F238E27FC236}">
                    <a16:creationId xmlns:a16="http://schemas.microsoft.com/office/drawing/2014/main" id="{81907EBC-3B7C-4081-A4C0-BFDD4B663643}"/>
                  </a:ext>
                </a:extLst>
              </p:cNvPr>
              <p:cNvSpPr/>
              <p:nvPr/>
            </p:nvSpPr>
            <p:spPr bwMode="auto">
              <a:xfrm>
                <a:off x="1300489" y="4013592"/>
                <a:ext cx="761949" cy="76194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163" name="Oval 102">
                <a:extLst>
                  <a:ext uri="{FF2B5EF4-FFF2-40B4-BE49-F238E27FC236}">
                    <a16:creationId xmlns:a16="http://schemas.microsoft.com/office/drawing/2014/main" id="{987AD34A-F96F-4B04-8718-CCF87C6E5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489" y="4013592"/>
                <a:ext cx="761947" cy="761947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03649B7-33DF-4F38-91C8-FBEB3DEF52B9}"/>
                </a:ext>
              </a:extLst>
            </p:cNvPr>
            <p:cNvGrpSpPr/>
            <p:nvPr/>
          </p:nvGrpSpPr>
          <p:grpSpPr>
            <a:xfrm>
              <a:off x="4228352" y="4464845"/>
              <a:ext cx="466118" cy="533904"/>
              <a:chOff x="2218709" y="3161224"/>
              <a:chExt cx="486465" cy="557213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157B867-B508-4AF3-958C-02F8C1B63650}"/>
                  </a:ext>
                </a:extLst>
              </p:cNvPr>
              <p:cNvSpPr/>
              <p:nvPr/>
            </p:nvSpPr>
            <p:spPr>
              <a:xfrm>
                <a:off x="2392353" y="3161224"/>
                <a:ext cx="312821" cy="557213"/>
              </a:xfrm>
              <a:custGeom>
                <a:avLst/>
                <a:gdLst>
                  <a:gd name="connsiteX0" fmla="*/ 267768 w 312821"/>
                  <a:gd name="connsiteY0" fmla="*/ 79097 h 557213"/>
                  <a:gd name="connsiteX1" fmla="*/ 106469 w 312821"/>
                  <a:gd name="connsiteY1" fmla="*/ 1870 h 557213"/>
                  <a:gd name="connsiteX2" fmla="*/ 68344 w 312821"/>
                  <a:gd name="connsiteY2" fmla="*/ 1870 h 557213"/>
                  <a:gd name="connsiteX3" fmla="*/ 1870 w 312821"/>
                  <a:gd name="connsiteY3" fmla="*/ 276566 h 557213"/>
                  <a:gd name="connsiteX4" fmla="*/ 68344 w 312821"/>
                  <a:gd name="connsiteY4" fmla="*/ 558594 h 557213"/>
                  <a:gd name="connsiteX5" fmla="*/ 313224 w 312821"/>
                  <a:gd name="connsiteY5" fmla="*/ 236486 h 557213"/>
                  <a:gd name="connsiteX6" fmla="*/ 313224 w 312821"/>
                  <a:gd name="connsiteY6" fmla="*/ 79097 h 557213"/>
                  <a:gd name="connsiteX7" fmla="*/ 267768 w 312821"/>
                  <a:gd name="connsiteY7" fmla="*/ 79097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821" h="557213">
                    <a:moveTo>
                      <a:pt x="267768" y="79097"/>
                    </a:moveTo>
                    <a:cubicBezTo>
                      <a:pt x="205203" y="79097"/>
                      <a:pt x="145572" y="50748"/>
                      <a:pt x="106469" y="1870"/>
                    </a:cubicBezTo>
                    <a:lnTo>
                      <a:pt x="68344" y="1870"/>
                    </a:lnTo>
                    <a:lnTo>
                      <a:pt x="1870" y="276566"/>
                    </a:lnTo>
                    <a:lnTo>
                      <a:pt x="68344" y="558594"/>
                    </a:lnTo>
                    <a:cubicBezTo>
                      <a:pt x="156325" y="521935"/>
                      <a:pt x="313224" y="419779"/>
                      <a:pt x="313224" y="236486"/>
                    </a:cubicBezTo>
                    <a:cubicBezTo>
                      <a:pt x="313224" y="112823"/>
                      <a:pt x="313224" y="79097"/>
                      <a:pt x="313224" y="79097"/>
                    </a:cubicBezTo>
                    <a:lnTo>
                      <a:pt x="267768" y="79097"/>
                    </a:lnTo>
                    <a:close/>
                  </a:path>
                </a:pathLst>
              </a:custGeom>
              <a:solidFill>
                <a:srgbClr val="0064B5"/>
              </a:solidFill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3EC1990-C944-49C6-BF7B-C37CC7ABF1C5}"/>
                  </a:ext>
                </a:extLst>
              </p:cNvPr>
              <p:cNvSpPr/>
              <p:nvPr/>
            </p:nvSpPr>
            <p:spPr>
              <a:xfrm>
                <a:off x="2218709" y="3161224"/>
                <a:ext cx="244392" cy="557213"/>
              </a:xfrm>
              <a:custGeom>
                <a:avLst/>
                <a:gdLst>
                  <a:gd name="connsiteX0" fmla="*/ 208625 w 244391"/>
                  <a:gd name="connsiteY0" fmla="*/ 1870 h 557213"/>
                  <a:gd name="connsiteX1" fmla="*/ 47326 w 244391"/>
                  <a:gd name="connsiteY1" fmla="*/ 79097 h 557213"/>
                  <a:gd name="connsiteX2" fmla="*/ 1870 w 244391"/>
                  <a:gd name="connsiteY2" fmla="*/ 79097 h 557213"/>
                  <a:gd name="connsiteX3" fmla="*/ 1870 w 244391"/>
                  <a:gd name="connsiteY3" fmla="*/ 236486 h 557213"/>
                  <a:gd name="connsiteX4" fmla="*/ 246750 w 244391"/>
                  <a:gd name="connsiteY4" fmla="*/ 558594 h 557213"/>
                  <a:gd name="connsiteX5" fmla="*/ 246750 w 244391"/>
                  <a:gd name="connsiteY5" fmla="*/ 1870 h 557213"/>
                  <a:gd name="connsiteX6" fmla="*/ 208625 w 244391"/>
                  <a:gd name="connsiteY6" fmla="*/ 1870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391" h="557213">
                    <a:moveTo>
                      <a:pt x="208625" y="1870"/>
                    </a:moveTo>
                    <a:cubicBezTo>
                      <a:pt x="169522" y="50748"/>
                      <a:pt x="109891" y="79097"/>
                      <a:pt x="47326" y="79097"/>
                    </a:cubicBezTo>
                    <a:lnTo>
                      <a:pt x="1870" y="79097"/>
                    </a:lnTo>
                    <a:cubicBezTo>
                      <a:pt x="1870" y="79097"/>
                      <a:pt x="1870" y="112823"/>
                      <a:pt x="1870" y="236486"/>
                    </a:cubicBezTo>
                    <a:cubicBezTo>
                      <a:pt x="1870" y="419779"/>
                      <a:pt x="158769" y="521935"/>
                      <a:pt x="246750" y="558594"/>
                    </a:cubicBezTo>
                    <a:lnTo>
                      <a:pt x="246750" y="1870"/>
                    </a:lnTo>
                    <a:lnTo>
                      <a:pt x="208625" y="1870"/>
                    </a:lnTo>
                    <a:close/>
                  </a:path>
                </a:pathLst>
              </a:custGeom>
              <a:solidFill>
                <a:srgbClr val="0078D7"/>
              </a:solidFill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AE59549-4309-419D-8EF1-4D9A223963EC}"/>
                  </a:ext>
                </a:extLst>
              </p:cNvPr>
              <p:cNvSpPr/>
              <p:nvPr/>
            </p:nvSpPr>
            <p:spPr>
              <a:xfrm>
                <a:off x="2287628" y="3242851"/>
                <a:ext cx="386139" cy="371475"/>
              </a:xfrm>
              <a:custGeom>
                <a:avLst/>
                <a:gdLst>
                  <a:gd name="connsiteX0" fmla="*/ 330821 w 386138"/>
                  <a:gd name="connsiteY0" fmla="*/ 73721 h 371475"/>
                  <a:gd name="connsiteX1" fmla="*/ 277054 w 386138"/>
                  <a:gd name="connsiteY1" fmla="*/ 127487 h 371475"/>
                  <a:gd name="connsiteX2" fmla="*/ 283897 w 386138"/>
                  <a:gd name="connsiteY2" fmla="*/ 153881 h 371475"/>
                  <a:gd name="connsiteX3" fmla="*/ 233553 w 386138"/>
                  <a:gd name="connsiteY3" fmla="*/ 204226 h 371475"/>
                  <a:gd name="connsiteX4" fmla="*/ 104514 w 386138"/>
                  <a:gd name="connsiteY4" fmla="*/ 204226 h 371475"/>
                  <a:gd name="connsiteX5" fmla="*/ 104514 w 386138"/>
                  <a:gd name="connsiteY5" fmla="*/ 149482 h 371475"/>
                  <a:gd name="connsiteX6" fmla="*/ 151437 w 386138"/>
                  <a:gd name="connsiteY6" fmla="*/ 102559 h 371475"/>
                  <a:gd name="connsiteX7" fmla="*/ 177831 w 386138"/>
                  <a:gd name="connsiteY7" fmla="*/ 109402 h 371475"/>
                  <a:gd name="connsiteX8" fmla="*/ 231598 w 386138"/>
                  <a:gd name="connsiteY8" fmla="*/ 55636 h 371475"/>
                  <a:gd name="connsiteX9" fmla="*/ 177831 w 386138"/>
                  <a:gd name="connsiteY9" fmla="*/ 1870 h 371475"/>
                  <a:gd name="connsiteX10" fmla="*/ 124065 w 386138"/>
                  <a:gd name="connsiteY10" fmla="*/ 55636 h 371475"/>
                  <a:gd name="connsiteX11" fmla="*/ 130908 w 386138"/>
                  <a:gd name="connsiteY11" fmla="*/ 82030 h 371475"/>
                  <a:gd name="connsiteX12" fmla="*/ 75187 w 386138"/>
                  <a:gd name="connsiteY12" fmla="*/ 137751 h 371475"/>
                  <a:gd name="connsiteX13" fmla="*/ 75187 w 386138"/>
                  <a:gd name="connsiteY13" fmla="*/ 274611 h 371475"/>
                  <a:gd name="connsiteX14" fmla="*/ 1870 w 386138"/>
                  <a:gd name="connsiteY14" fmla="*/ 347928 h 371475"/>
                  <a:gd name="connsiteX15" fmla="*/ 20932 w 386138"/>
                  <a:gd name="connsiteY15" fmla="*/ 369923 h 371475"/>
                  <a:gd name="connsiteX16" fmla="*/ 104025 w 386138"/>
                  <a:gd name="connsiteY16" fmla="*/ 286830 h 371475"/>
                  <a:gd name="connsiteX17" fmla="*/ 104025 w 386138"/>
                  <a:gd name="connsiteY17" fmla="*/ 233553 h 371475"/>
                  <a:gd name="connsiteX18" fmla="*/ 245772 w 386138"/>
                  <a:gd name="connsiteY18" fmla="*/ 233553 h 371475"/>
                  <a:gd name="connsiteX19" fmla="*/ 304426 w 386138"/>
                  <a:gd name="connsiteY19" fmla="*/ 174410 h 371475"/>
                  <a:gd name="connsiteX20" fmla="*/ 330821 w 386138"/>
                  <a:gd name="connsiteY20" fmla="*/ 181253 h 371475"/>
                  <a:gd name="connsiteX21" fmla="*/ 384587 w 386138"/>
                  <a:gd name="connsiteY21" fmla="*/ 127487 h 371475"/>
                  <a:gd name="connsiteX22" fmla="*/ 330821 w 386138"/>
                  <a:gd name="connsiteY22" fmla="*/ 73721 h 371475"/>
                  <a:gd name="connsiteX23" fmla="*/ 177831 w 386138"/>
                  <a:gd name="connsiteY23" fmla="*/ 31197 h 371475"/>
                  <a:gd name="connsiteX24" fmla="*/ 202271 w 386138"/>
                  <a:gd name="connsiteY24" fmla="*/ 55636 h 371475"/>
                  <a:gd name="connsiteX25" fmla="*/ 177831 w 386138"/>
                  <a:gd name="connsiteY25" fmla="*/ 80075 h 371475"/>
                  <a:gd name="connsiteX26" fmla="*/ 153392 w 386138"/>
                  <a:gd name="connsiteY26" fmla="*/ 55636 h 371475"/>
                  <a:gd name="connsiteX27" fmla="*/ 177831 w 386138"/>
                  <a:gd name="connsiteY27" fmla="*/ 31197 h 371475"/>
                  <a:gd name="connsiteX28" fmla="*/ 330821 w 386138"/>
                  <a:gd name="connsiteY28" fmla="*/ 151926 h 371475"/>
                  <a:gd name="connsiteX29" fmla="*/ 306381 w 386138"/>
                  <a:gd name="connsiteY29" fmla="*/ 127487 h 371475"/>
                  <a:gd name="connsiteX30" fmla="*/ 330821 w 386138"/>
                  <a:gd name="connsiteY30" fmla="*/ 103048 h 371475"/>
                  <a:gd name="connsiteX31" fmla="*/ 355260 w 386138"/>
                  <a:gd name="connsiteY31" fmla="*/ 127487 h 371475"/>
                  <a:gd name="connsiteX32" fmla="*/ 330821 w 386138"/>
                  <a:gd name="connsiteY32" fmla="*/ 151926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86138" h="371475">
                    <a:moveTo>
                      <a:pt x="330821" y="73721"/>
                    </a:moveTo>
                    <a:cubicBezTo>
                      <a:pt x="301005" y="73721"/>
                      <a:pt x="277054" y="97671"/>
                      <a:pt x="277054" y="127487"/>
                    </a:cubicBezTo>
                    <a:cubicBezTo>
                      <a:pt x="277054" y="136774"/>
                      <a:pt x="279498" y="146061"/>
                      <a:pt x="283897" y="153881"/>
                    </a:cubicBezTo>
                    <a:lnTo>
                      <a:pt x="233553" y="204226"/>
                    </a:lnTo>
                    <a:lnTo>
                      <a:pt x="104514" y="204226"/>
                    </a:lnTo>
                    <a:lnTo>
                      <a:pt x="104514" y="149482"/>
                    </a:lnTo>
                    <a:lnTo>
                      <a:pt x="151437" y="102559"/>
                    </a:lnTo>
                    <a:cubicBezTo>
                      <a:pt x="159258" y="106958"/>
                      <a:pt x="168056" y="109402"/>
                      <a:pt x="177831" y="109402"/>
                    </a:cubicBezTo>
                    <a:cubicBezTo>
                      <a:pt x="207647" y="109402"/>
                      <a:pt x="231598" y="85452"/>
                      <a:pt x="231598" y="55636"/>
                    </a:cubicBezTo>
                    <a:cubicBezTo>
                      <a:pt x="231598" y="25820"/>
                      <a:pt x="207647" y="1870"/>
                      <a:pt x="177831" y="1870"/>
                    </a:cubicBezTo>
                    <a:cubicBezTo>
                      <a:pt x="148016" y="1870"/>
                      <a:pt x="124065" y="25820"/>
                      <a:pt x="124065" y="55636"/>
                    </a:cubicBezTo>
                    <a:cubicBezTo>
                      <a:pt x="124065" y="64923"/>
                      <a:pt x="126509" y="74210"/>
                      <a:pt x="130908" y="82030"/>
                    </a:cubicBezTo>
                    <a:lnTo>
                      <a:pt x="75187" y="137751"/>
                    </a:lnTo>
                    <a:lnTo>
                      <a:pt x="75187" y="274611"/>
                    </a:lnTo>
                    <a:lnTo>
                      <a:pt x="1870" y="347928"/>
                    </a:lnTo>
                    <a:cubicBezTo>
                      <a:pt x="8224" y="355749"/>
                      <a:pt x="14578" y="363080"/>
                      <a:pt x="20932" y="369923"/>
                    </a:cubicBezTo>
                    <a:lnTo>
                      <a:pt x="104025" y="286830"/>
                    </a:lnTo>
                    <a:lnTo>
                      <a:pt x="104025" y="233553"/>
                    </a:lnTo>
                    <a:lnTo>
                      <a:pt x="245772" y="233553"/>
                    </a:lnTo>
                    <a:lnTo>
                      <a:pt x="304426" y="174410"/>
                    </a:lnTo>
                    <a:cubicBezTo>
                      <a:pt x="312247" y="178809"/>
                      <a:pt x="321045" y="181253"/>
                      <a:pt x="330821" y="181253"/>
                    </a:cubicBezTo>
                    <a:cubicBezTo>
                      <a:pt x="360636" y="181253"/>
                      <a:pt x="384587" y="157303"/>
                      <a:pt x="384587" y="127487"/>
                    </a:cubicBezTo>
                    <a:cubicBezTo>
                      <a:pt x="384587" y="97671"/>
                      <a:pt x="360636" y="73721"/>
                      <a:pt x="330821" y="73721"/>
                    </a:cubicBezTo>
                    <a:close/>
                    <a:moveTo>
                      <a:pt x="177831" y="31197"/>
                    </a:moveTo>
                    <a:cubicBezTo>
                      <a:pt x="191517" y="31197"/>
                      <a:pt x="202271" y="41950"/>
                      <a:pt x="202271" y="55636"/>
                    </a:cubicBezTo>
                    <a:cubicBezTo>
                      <a:pt x="202271" y="69322"/>
                      <a:pt x="191517" y="80075"/>
                      <a:pt x="177831" y="80075"/>
                    </a:cubicBezTo>
                    <a:cubicBezTo>
                      <a:pt x="164146" y="80075"/>
                      <a:pt x="153392" y="69322"/>
                      <a:pt x="153392" y="55636"/>
                    </a:cubicBezTo>
                    <a:cubicBezTo>
                      <a:pt x="153392" y="41950"/>
                      <a:pt x="164634" y="31197"/>
                      <a:pt x="177831" y="31197"/>
                    </a:cubicBezTo>
                    <a:close/>
                    <a:moveTo>
                      <a:pt x="330821" y="151926"/>
                    </a:moveTo>
                    <a:cubicBezTo>
                      <a:pt x="317135" y="151926"/>
                      <a:pt x="306381" y="141173"/>
                      <a:pt x="306381" y="127487"/>
                    </a:cubicBezTo>
                    <a:cubicBezTo>
                      <a:pt x="306381" y="113801"/>
                      <a:pt x="317135" y="103048"/>
                      <a:pt x="330821" y="103048"/>
                    </a:cubicBezTo>
                    <a:cubicBezTo>
                      <a:pt x="344506" y="103048"/>
                      <a:pt x="355260" y="113801"/>
                      <a:pt x="355260" y="127487"/>
                    </a:cubicBezTo>
                    <a:cubicBezTo>
                      <a:pt x="355260" y="141173"/>
                      <a:pt x="344506" y="151926"/>
                      <a:pt x="330821" y="151926"/>
                    </a:cubicBezTo>
                    <a:close/>
                  </a:path>
                </a:pathLst>
              </a:custGeom>
              <a:solidFill>
                <a:srgbClr val="00BCF2"/>
              </a:solidFill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4AC764A0-B729-4C5A-A816-09738DC04EBF}"/>
                  </a:ext>
                </a:extLst>
              </p:cNvPr>
              <p:cNvSpPr/>
              <p:nvPr/>
            </p:nvSpPr>
            <p:spPr>
              <a:xfrm>
                <a:off x="2366322" y="3532700"/>
                <a:ext cx="151523" cy="146635"/>
              </a:xfrm>
              <a:custGeom>
                <a:avLst/>
                <a:gdLst>
                  <a:gd name="connsiteX0" fmla="*/ 99137 w 151522"/>
                  <a:gd name="connsiteY0" fmla="*/ 1870 h 146635"/>
                  <a:gd name="connsiteX1" fmla="*/ 45371 w 151522"/>
                  <a:gd name="connsiteY1" fmla="*/ 55636 h 146635"/>
                  <a:gd name="connsiteX2" fmla="*/ 52214 w 151522"/>
                  <a:gd name="connsiteY2" fmla="*/ 82030 h 146635"/>
                  <a:gd name="connsiteX3" fmla="*/ 1870 w 151522"/>
                  <a:gd name="connsiteY3" fmla="*/ 132375 h 146635"/>
                  <a:gd name="connsiteX4" fmla="*/ 26309 w 151522"/>
                  <a:gd name="connsiteY4" fmla="*/ 148993 h 146635"/>
                  <a:gd name="connsiteX5" fmla="*/ 72743 w 151522"/>
                  <a:gd name="connsiteY5" fmla="*/ 102559 h 146635"/>
                  <a:gd name="connsiteX6" fmla="*/ 99137 w 151522"/>
                  <a:gd name="connsiteY6" fmla="*/ 109402 h 146635"/>
                  <a:gd name="connsiteX7" fmla="*/ 152904 w 151522"/>
                  <a:gd name="connsiteY7" fmla="*/ 55636 h 146635"/>
                  <a:gd name="connsiteX8" fmla="*/ 99137 w 151522"/>
                  <a:gd name="connsiteY8" fmla="*/ 1870 h 146635"/>
                  <a:gd name="connsiteX9" fmla="*/ 99137 w 151522"/>
                  <a:gd name="connsiteY9" fmla="*/ 80075 h 146635"/>
                  <a:gd name="connsiteX10" fmla="*/ 74698 w 151522"/>
                  <a:gd name="connsiteY10" fmla="*/ 55636 h 146635"/>
                  <a:gd name="connsiteX11" fmla="*/ 99137 w 151522"/>
                  <a:gd name="connsiteY11" fmla="*/ 31197 h 146635"/>
                  <a:gd name="connsiteX12" fmla="*/ 123577 w 151522"/>
                  <a:gd name="connsiteY12" fmla="*/ 55636 h 146635"/>
                  <a:gd name="connsiteX13" fmla="*/ 99137 w 151522"/>
                  <a:gd name="connsiteY13" fmla="*/ 80075 h 146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1522" h="146635">
                    <a:moveTo>
                      <a:pt x="99137" y="1870"/>
                    </a:moveTo>
                    <a:cubicBezTo>
                      <a:pt x="69322" y="1870"/>
                      <a:pt x="45371" y="25820"/>
                      <a:pt x="45371" y="55636"/>
                    </a:cubicBezTo>
                    <a:cubicBezTo>
                      <a:pt x="45371" y="64923"/>
                      <a:pt x="47815" y="74210"/>
                      <a:pt x="52214" y="82030"/>
                    </a:cubicBezTo>
                    <a:lnTo>
                      <a:pt x="1870" y="132375"/>
                    </a:lnTo>
                    <a:cubicBezTo>
                      <a:pt x="10179" y="138240"/>
                      <a:pt x="18488" y="144106"/>
                      <a:pt x="26309" y="148993"/>
                    </a:cubicBezTo>
                    <a:lnTo>
                      <a:pt x="72743" y="102559"/>
                    </a:lnTo>
                    <a:cubicBezTo>
                      <a:pt x="80564" y="106958"/>
                      <a:pt x="89362" y="109402"/>
                      <a:pt x="99137" y="109402"/>
                    </a:cubicBezTo>
                    <a:cubicBezTo>
                      <a:pt x="128953" y="109402"/>
                      <a:pt x="152904" y="85452"/>
                      <a:pt x="152904" y="55636"/>
                    </a:cubicBezTo>
                    <a:cubicBezTo>
                      <a:pt x="152904" y="25820"/>
                      <a:pt x="128953" y="1870"/>
                      <a:pt x="99137" y="1870"/>
                    </a:cubicBezTo>
                    <a:close/>
                    <a:moveTo>
                      <a:pt x="99137" y="80075"/>
                    </a:moveTo>
                    <a:cubicBezTo>
                      <a:pt x="85451" y="80075"/>
                      <a:pt x="74698" y="69322"/>
                      <a:pt x="74698" y="55636"/>
                    </a:cubicBezTo>
                    <a:cubicBezTo>
                      <a:pt x="74698" y="41950"/>
                      <a:pt x="85451" y="31197"/>
                      <a:pt x="99137" y="31197"/>
                    </a:cubicBezTo>
                    <a:cubicBezTo>
                      <a:pt x="112823" y="31197"/>
                      <a:pt x="123577" y="41950"/>
                      <a:pt x="123577" y="55636"/>
                    </a:cubicBezTo>
                    <a:cubicBezTo>
                      <a:pt x="123577" y="69322"/>
                      <a:pt x="112823" y="80075"/>
                      <a:pt x="99137" y="80075"/>
                    </a:cubicBezTo>
                    <a:close/>
                  </a:path>
                </a:pathLst>
              </a:custGeom>
              <a:solidFill>
                <a:srgbClr val="00BCF2"/>
              </a:solidFill>
              <a:ln w="4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4" name="Oval 102">
              <a:extLst>
                <a:ext uri="{FF2B5EF4-FFF2-40B4-BE49-F238E27FC236}">
                  <a16:creationId xmlns:a16="http://schemas.microsoft.com/office/drawing/2014/main" id="{CE8AAB5D-BBAE-4FD1-A7AF-BD984550F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919" y="4155255"/>
              <a:ext cx="1114982" cy="1114982"/>
            </a:xfrm>
            <a:prstGeom prst="ellipse">
              <a:avLst/>
            </a:prstGeom>
            <a:noFill/>
            <a:ln w="12700">
              <a:noFill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5CCE8035-BEB8-4B01-87AA-74FB3B6C3869}"/>
              </a:ext>
            </a:extLst>
          </p:cNvPr>
          <p:cNvGrpSpPr>
            <a:grpSpLocks noChangeAspect="1"/>
          </p:cNvGrpSpPr>
          <p:nvPr/>
        </p:nvGrpSpPr>
        <p:grpSpPr>
          <a:xfrm>
            <a:off x="5492496" y="1323787"/>
            <a:ext cx="1207008" cy="1207008"/>
            <a:chOff x="5466464" y="1399081"/>
            <a:chExt cx="1207008" cy="1207008"/>
          </a:xfrm>
        </p:grpSpPr>
        <p:sp useBgFill="1">
          <p:nvSpPr>
            <p:cNvPr id="211" name="Oval 210">
              <a:extLst>
                <a:ext uri="{FF2B5EF4-FFF2-40B4-BE49-F238E27FC236}">
                  <a16:creationId xmlns:a16="http://schemas.microsoft.com/office/drawing/2014/main" id="{B75C368F-0EC3-42E2-A1E6-C400CA161C29}"/>
                </a:ext>
              </a:extLst>
            </p:cNvPr>
            <p:cNvSpPr/>
            <p:nvPr/>
          </p:nvSpPr>
          <p:spPr bwMode="auto">
            <a:xfrm>
              <a:off x="5466464" y="1399081"/>
              <a:ext cx="1207008" cy="1207008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sp useBgFill="1">
          <p:nvSpPr>
            <p:cNvPr id="212" name="Oval 211">
              <a:extLst>
                <a:ext uri="{FF2B5EF4-FFF2-40B4-BE49-F238E27FC236}">
                  <a16:creationId xmlns:a16="http://schemas.microsoft.com/office/drawing/2014/main" id="{DAC2F415-433E-49E8-9327-E5ED58B34000}"/>
                </a:ext>
              </a:extLst>
            </p:cNvPr>
            <p:cNvSpPr/>
            <p:nvPr/>
          </p:nvSpPr>
          <p:spPr bwMode="auto">
            <a:xfrm>
              <a:off x="5512476" y="1445094"/>
              <a:ext cx="1114984" cy="111498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41300" dist="114300" dir="2700000" sx="101000" sy="101000" algn="tl" rotWithShape="0">
                <a:schemeClr val="bg1">
                  <a:lumMod val="50000"/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sp>
          <p:nvSpPr>
            <p:cNvPr id="213" name="Oval 102">
              <a:extLst>
                <a:ext uri="{FF2B5EF4-FFF2-40B4-BE49-F238E27FC236}">
                  <a16:creationId xmlns:a16="http://schemas.microsoft.com/office/drawing/2014/main" id="{AFCCFF19-9356-4B12-812E-AD53B7CB5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4"/>
              <a:ext cx="1114980" cy="1114982"/>
            </a:xfrm>
            <a:prstGeom prst="ellipse">
              <a:avLst/>
            </a:prstGeom>
            <a:solidFill>
              <a:srgbClr val="FFFFFF"/>
            </a:solidFill>
            <a:ln w="12700">
              <a:gradFill>
                <a:gsLst>
                  <a:gs pos="0">
                    <a:srgbClr val="FFFFFF"/>
                  </a:gs>
                  <a:gs pos="69000">
                    <a:srgbClr val="E6E6E6">
                      <a:alpha val="0"/>
                    </a:srgbClr>
                  </a:gs>
                </a:gsLst>
                <a:lin ang="3000000" scaled="0"/>
              </a:gradFill>
            </a:ln>
            <a:effectLst>
              <a:innerShdw blurRad="228600" dist="215900" dir="13500000">
                <a:prstClr val="black">
                  <a:alpha val="9000"/>
                </a:prstClr>
              </a:innerShdw>
            </a:effectLst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noFill/>
                <a:cs typeface="Segoe UI" pitchFamily="34" charset="0"/>
              </a:endParaRP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D9B41F8A-108F-4F36-A85B-BE16FCA8FB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9360" y="1685124"/>
              <a:ext cx="401216" cy="596818"/>
              <a:chOff x="8378599" y="3288758"/>
              <a:chExt cx="781198" cy="1162051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D5320C-1CC8-40B9-B01B-60CCACB5B75C}"/>
                  </a:ext>
                </a:extLst>
              </p:cNvPr>
              <p:cNvSpPr/>
              <p:nvPr/>
            </p:nvSpPr>
            <p:spPr>
              <a:xfrm>
                <a:off x="8558770" y="3288758"/>
                <a:ext cx="485775" cy="590550"/>
              </a:xfrm>
              <a:custGeom>
                <a:avLst/>
                <a:gdLst>
                  <a:gd name="connsiteX0" fmla="*/ 111919 w 485775"/>
                  <a:gd name="connsiteY0" fmla="*/ 590074 h 590550"/>
                  <a:gd name="connsiteX1" fmla="*/ 7144 w 485775"/>
                  <a:gd name="connsiteY1" fmla="*/ 590074 h 590550"/>
                  <a:gd name="connsiteX2" fmla="*/ 7144 w 485775"/>
                  <a:gd name="connsiteY2" fmla="*/ 245269 h 590550"/>
                  <a:gd name="connsiteX3" fmla="*/ 245269 w 485775"/>
                  <a:gd name="connsiteY3" fmla="*/ 7144 h 590550"/>
                  <a:gd name="connsiteX4" fmla="*/ 483394 w 485775"/>
                  <a:gd name="connsiteY4" fmla="*/ 245269 h 590550"/>
                  <a:gd name="connsiteX5" fmla="*/ 483394 w 485775"/>
                  <a:gd name="connsiteY5" fmla="*/ 350996 h 590550"/>
                  <a:gd name="connsiteX6" fmla="*/ 377666 w 485775"/>
                  <a:gd name="connsiteY6" fmla="*/ 350996 h 590550"/>
                  <a:gd name="connsiteX7" fmla="*/ 377666 w 485775"/>
                  <a:gd name="connsiteY7" fmla="*/ 245269 h 590550"/>
                  <a:gd name="connsiteX8" fmla="*/ 244316 w 485775"/>
                  <a:gd name="connsiteY8" fmla="*/ 111919 h 590550"/>
                  <a:gd name="connsiteX9" fmla="*/ 110966 w 485775"/>
                  <a:gd name="connsiteY9" fmla="*/ 245269 h 590550"/>
                  <a:gd name="connsiteX10" fmla="*/ 110966 w 485775"/>
                  <a:gd name="connsiteY10" fmla="*/ 59007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5775" h="590550">
                    <a:moveTo>
                      <a:pt x="111919" y="590074"/>
                    </a:moveTo>
                    <a:lnTo>
                      <a:pt x="7144" y="590074"/>
                    </a:lnTo>
                    <a:lnTo>
                      <a:pt x="7144" y="245269"/>
                    </a:lnTo>
                    <a:cubicBezTo>
                      <a:pt x="7144" y="113824"/>
                      <a:pt x="113824" y="7144"/>
                      <a:pt x="245269" y="7144"/>
                    </a:cubicBezTo>
                    <a:cubicBezTo>
                      <a:pt x="376714" y="7144"/>
                      <a:pt x="483394" y="113824"/>
                      <a:pt x="483394" y="245269"/>
                    </a:cubicBezTo>
                    <a:lnTo>
                      <a:pt x="483394" y="350996"/>
                    </a:lnTo>
                    <a:lnTo>
                      <a:pt x="377666" y="350996"/>
                    </a:lnTo>
                    <a:lnTo>
                      <a:pt x="377666" y="245269"/>
                    </a:lnTo>
                    <a:cubicBezTo>
                      <a:pt x="377666" y="171926"/>
                      <a:pt x="317659" y="111919"/>
                      <a:pt x="244316" y="111919"/>
                    </a:cubicBezTo>
                    <a:cubicBezTo>
                      <a:pt x="170974" y="111919"/>
                      <a:pt x="110966" y="171926"/>
                      <a:pt x="110966" y="245269"/>
                    </a:cubicBezTo>
                    <a:lnTo>
                      <a:pt x="110966" y="590074"/>
                    </a:lnTo>
                    <a:close/>
                  </a:path>
                </a:pathLst>
              </a:custGeom>
              <a:solidFill>
                <a:srgbClr val="0078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6AAA404C-13A1-4FA1-B1E7-760E92A134AE}"/>
                  </a:ext>
                </a:extLst>
              </p:cNvPr>
              <p:cNvSpPr/>
              <p:nvPr/>
            </p:nvSpPr>
            <p:spPr>
              <a:xfrm>
                <a:off x="8378599" y="3803109"/>
                <a:ext cx="781198" cy="647700"/>
              </a:xfrm>
              <a:custGeom>
                <a:avLst/>
                <a:gdLst>
                  <a:gd name="connsiteX0" fmla="*/ 7144 w 819150"/>
                  <a:gd name="connsiteY0" fmla="*/ 7144 h 647700"/>
                  <a:gd name="connsiteX1" fmla="*/ 813911 w 819150"/>
                  <a:gd name="connsiteY1" fmla="*/ 7144 h 647700"/>
                  <a:gd name="connsiteX2" fmla="*/ 813911 w 819150"/>
                  <a:gd name="connsiteY2" fmla="*/ 645319 h 647700"/>
                  <a:gd name="connsiteX3" fmla="*/ 7144 w 819150"/>
                  <a:gd name="connsiteY3" fmla="*/ 645319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150" h="647700">
                    <a:moveTo>
                      <a:pt x="7144" y="7144"/>
                    </a:moveTo>
                    <a:lnTo>
                      <a:pt x="813911" y="7144"/>
                    </a:lnTo>
                    <a:lnTo>
                      <a:pt x="813911" y="645319"/>
                    </a:lnTo>
                    <a:lnTo>
                      <a:pt x="7144" y="645319"/>
                    </a:lnTo>
                    <a:close/>
                  </a:path>
                </a:pathLst>
              </a:custGeom>
              <a:solidFill>
                <a:srgbClr val="0078D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A5E06D5-E54C-480A-9A9B-6E0B1CAD4DB9}"/>
                  </a:ext>
                </a:extLst>
              </p:cNvPr>
              <p:cNvSpPr/>
              <p:nvPr/>
            </p:nvSpPr>
            <p:spPr>
              <a:xfrm>
                <a:off x="8378599" y="3803109"/>
                <a:ext cx="190648" cy="647700"/>
              </a:xfrm>
              <a:custGeom>
                <a:avLst/>
                <a:gdLst>
                  <a:gd name="connsiteX0" fmla="*/ 7144 w 228600"/>
                  <a:gd name="connsiteY0" fmla="*/ 7144 h 647700"/>
                  <a:gd name="connsiteX1" fmla="*/ 225266 w 228600"/>
                  <a:gd name="connsiteY1" fmla="*/ 7144 h 647700"/>
                  <a:gd name="connsiteX2" fmla="*/ 225266 w 228600"/>
                  <a:gd name="connsiteY2" fmla="*/ 645319 h 647700"/>
                  <a:gd name="connsiteX3" fmla="*/ 7144 w 228600"/>
                  <a:gd name="connsiteY3" fmla="*/ 645319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647700">
                    <a:moveTo>
                      <a:pt x="7144" y="7144"/>
                    </a:moveTo>
                    <a:lnTo>
                      <a:pt x="225266" y="7144"/>
                    </a:lnTo>
                    <a:lnTo>
                      <a:pt x="225266" y="645319"/>
                    </a:lnTo>
                    <a:lnTo>
                      <a:pt x="7144" y="645319"/>
                    </a:lnTo>
                    <a:close/>
                  </a:path>
                </a:pathLst>
              </a:custGeom>
              <a:solidFill>
                <a:srgbClr val="0064B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E9DD70DA-8046-40DF-B71E-CEB0A82D6488}"/>
                  </a:ext>
                </a:extLst>
              </p:cNvPr>
              <p:cNvGrpSpPr/>
              <p:nvPr/>
            </p:nvGrpSpPr>
            <p:grpSpPr>
              <a:xfrm>
                <a:off x="8663783" y="3932889"/>
                <a:ext cx="388142" cy="388140"/>
                <a:chOff x="9357768" y="3766370"/>
                <a:chExt cx="426260" cy="426259"/>
              </a:xfrm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E2AB7992-C36F-4355-8BA7-20890A2A228B}"/>
                    </a:ext>
                  </a:extLst>
                </p:cNvPr>
                <p:cNvSpPr/>
                <p:nvPr/>
              </p:nvSpPr>
              <p:spPr>
                <a:xfrm>
                  <a:off x="9357768" y="3766370"/>
                  <a:ext cx="426260" cy="426259"/>
                </a:xfrm>
                <a:custGeom>
                  <a:avLst/>
                  <a:gdLst>
                    <a:gd name="connsiteX0" fmla="*/ 370257 w 426259"/>
                    <a:gd name="connsiteY0" fmla="*/ 192950 h 426258"/>
                    <a:gd name="connsiteX1" fmla="*/ 425126 w 426259"/>
                    <a:gd name="connsiteY1" fmla="*/ 159394 h 426258"/>
                    <a:gd name="connsiteX2" fmla="*/ 402453 w 426259"/>
                    <a:gd name="connsiteY2" fmla="*/ 104978 h 426258"/>
                    <a:gd name="connsiteX3" fmla="*/ 339421 w 426259"/>
                    <a:gd name="connsiteY3" fmla="*/ 119942 h 426258"/>
                    <a:gd name="connsiteX4" fmla="*/ 309038 w 426259"/>
                    <a:gd name="connsiteY4" fmla="*/ 90013 h 426258"/>
                    <a:gd name="connsiteX5" fmla="*/ 324456 w 426259"/>
                    <a:gd name="connsiteY5" fmla="*/ 26528 h 426258"/>
                    <a:gd name="connsiteX6" fmla="*/ 270040 w 426259"/>
                    <a:gd name="connsiteY6" fmla="*/ 3854 h 426258"/>
                    <a:gd name="connsiteX7" fmla="*/ 236030 w 426259"/>
                    <a:gd name="connsiteY7" fmla="*/ 59177 h 426258"/>
                    <a:gd name="connsiteX8" fmla="*/ 213810 w 426259"/>
                    <a:gd name="connsiteY8" fmla="*/ 57364 h 426258"/>
                    <a:gd name="connsiteX9" fmla="*/ 193404 w 426259"/>
                    <a:gd name="connsiteY9" fmla="*/ 58724 h 426258"/>
                    <a:gd name="connsiteX10" fmla="*/ 159394 w 426259"/>
                    <a:gd name="connsiteY10" fmla="*/ 3401 h 426258"/>
                    <a:gd name="connsiteX11" fmla="*/ 104978 w 426259"/>
                    <a:gd name="connsiteY11" fmla="*/ 26074 h 426258"/>
                    <a:gd name="connsiteX12" fmla="*/ 119942 w 426259"/>
                    <a:gd name="connsiteY12" fmla="*/ 88653 h 426258"/>
                    <a:gd name="connsiteX13" fmla="*/ 88653 w 426259"/>
                    <a:gd name="connsiteY13" fmla="*/ 119035 h 426258"/>
                    <a:gd name="connsiteX14" fmla="*/ 26528 w 426259"/>
                    <a:gd name="connsiteY14" fmla="*/ 104071 h 426258"/>
                    <a:gd name="connsiteX15" fmla="*/ 3854 w 426259"/>
                    <a:gd name="connsiteY15" fmla="*/ 158487 h 426258"/>
                    <a:gd name="connsiteX16" fmla="*/ 57364 w 426259"/>
                    <a:gd name="connsiteY16" fmla="*/ 191590 h 426258"/>
                    <a:gd name="connsiteX17" fmla="*/ 56910 w 426259"/>
                    <a:gd name="connsiteY17" fmla="*/ 236936 h 426258"/>
                    <a:gd name="connsiteX18" fmla="*/ 3401 w 426259"/>
                    <a:gd name="connsiteY18" fmla="*/ 269133 h 426258"/>
                    <a:gd name="connsiteX19" fmla="*/ 26074 w 426259"/>
                    <a:gd name="connsiteY19" fmla="*/ 323549 h 426258"/>
                    <a:gd name="connsiteX20" fmla="*/ 86386 w 426259"/>
                    <a:gd name="connsiteY20" fmla="*/ 309491 h 426258"/>
                    <a:gd name="connsiteX21" fmla="*/ 119035 w 426259"/>
                    <a:gd name="connsiteY21" fmla="*/ 342141 h 426258"/>
                    <a:gd name="connsiteX22" fmla="*/ 104071 w 426259"/>
                    <a:gd name="connsiteY22" fmla="*/ 402452 h 426258"/>
                    <a:gd name="connsiteX23" fmla="*/ 158487 w 426259"/>
                    <a:gd name="connsiteY23" fmla="*/ 425125 h 426258"/>
                    <a:gd name="connsiteX24" fmla="*/ 190683 w 426259"/>
                    <a:gd name="connsiteY24" fmla="*/ 372523 h 426258"/>
                    <a:gd name="connsiteX25" fmla="*/ 213357 w 426259"/>
                    <a:gd name="connsiteY25" fmla="*/ 374337 h 426258"/>
                    <a:gd name="connsiteX26" fmla="*/ 236937 w 426259"/>
                    <a:gd name="connsiteY26" fmla="*/ 372523 h 426258"/>
                    <a:gd name="connsiteX27" fmla="*/ 269133 w 426259"/>
                    <a:gd name="connsiteY27" fmla="*/ 425125 h 426258"/>
                    <a:gd name="connsiteX28" fmla="*/ 323549 w 426259"/>
                    <a:gd name="connsiteY28" fmla="*/ 402452 h 426258"/>
                    <a:gd name="connsiteX29" fmla="*/ 309038 w 426259"/>
                    <a:gd name="connsiteY29" fmla="*/ 341687 h 426258"/>
                    <a:gd name="connsiteX30" fmla="*/ 340781 w 426259"/>
                    <a:gd name="connsiteY30" fmla="*/ 309491 h 426258"/>
                    <a:gd name="connsiteX31" fmla="*/ 402453 w 426259"/>
                    <a:gd name="connsiteY31" fmla="*/ 324456 h 426258"/>
                    <a:gd name="connsiteX32" fmla="*/ 425126 w 426259"/>
                    <a:gd name="connsiteY32" fmla="*/ 270040 h 426258"/>
                    <a:gd name="connsiteX33" fmla="*/ 370710 w 426259"/>
                    <a:gd name="connsiteY33" fmla="*/ 236483 h 426258"/>
                    <a:gd name="connsiteX34" fmla="*/ 370257 w 426259"/>
                    <a:gd name="connsiteY34" fmla="*/ 192950 h 426258"/>
                    <a:gd name="connsiteX35" fmla="*/ 214264 w 426259"/>
                    <a:gd name="connsiteY35" fmla="*/ 306770 h 426258"/>
                    <a:gd name="connsiteX36" fmla="*/ 122210 w 426259"/>
                    <a:gd name="connsiteY36" fmla="*/ 214717 h 426258"/>
                    <a:gd name="connsiteX37" fmla="*/ 214264 w 426259"/>
                    <a:gd name="connsiteY37" fmla="*/ 122663 h 426258"/>
                    <a:gd name="connsiteX38" fmla="*/ 306318 w 426259"/>
                    <a:gd name="connsiteY38" fmla="*/ 214717 h 426258"/>
                    <a:gd name="connsiteX39" fmla="*/ 214264 w 426259"/>
                    <a:gd name="connsiteY39" fmla="*/ 306770 h 426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26259" h="426258">
                      <a:moveTo>
                        <a:pt x="370257" y="192950"/>
                      </a:moveTo>
                      <a:lnTo>
                        <a:pt x="425126" y="159394"/>
                      </a:lnTo>
                      <a:lnTo>
                        <a:pt x="402453" y="104978"/>
                      </a:lnTo>
                      <a:lnTo>
                        <a:pt x="339421" y="119942"/>
                      </a:lnTo>
                      <a:cubicBezTo>
                        <a:pt x="330805" y="108605"/>
                        <a:pt x="320829" y="98629"/>
                        <a:pt x="309038" y="90013"/>
                      </a:cubicBezTo>
                      <a:lnTo>
                        <a:pt x="324456" y="26528"/>
                      </a:lnTo>
                      <a:lnTo>
                        <a:pt x="270040" y="3854"/>
                      </a:lnTo>
                      <a:lnTo>
                        <a:pt x="236030" y="59177"/>
                      </a:lnTo>
                      <a:cubicBezTo>
                        <a:pt x="228775" y="58271"/>
                        <a:pt x="221066" y="57364"/>
                        <a:pt x="213810" y="57364"/>
                      </a:cubicBezTo>
                      <a:cubicBezTo>
                        <a:pt x="207008" y="57364"/>
                        <a:pt x="200206" y="57817"/>
                        <a:pt x="193404" y="58724"/>
                      </a:cubicBezTo>
                      <a:lnTo>
                        <a:pt x="159394" y="3401"/>
                      </a:lnTo>
                      <a:lnTo>
                        <a:pt x="104978" y="26074"/>
                      </a:lnTo>
                      <a:lnTo>
                        <a:pt x="119942" y="88653"/>
                      </a:lnTo>
                      <a:cubicBezTo>
                        <a:pt x="108152" y="97269"/>
                        <a:pt x="97722" y="107245"/>
                        <a:pt x="88653" y="119035"/>
                      </a:cubicBezTo>
                      <a:lnTo>
                        <a:pt x="26528" y="104071"/>
                      </a:lnTo>
                      <a:lnTo>
                        <a:pt x="3854" y="158487"/>
                      </a:lnTo>
                      <a:lnTo>
                        <a:pt x="57364" y="191590"/>
                      </a:lnTo>
                      <a:cubicBezTo>
                        <a:pt x="55096" y="206554"/>
                        <a:pt x="54643" y="221972"/>
                        <a:pt x="56910" y="236936"/>
                      </a:cubicBezTo>
                      <a:lnTo>
                        <a:pt x="3401" y="269133"/>
                      </a:lnTo>
                      <a:lnTo>
                        <a:pt x="26074" y="323549"/>
                      </a:lnTo>
                      <a:lnTo>
                        <a:pt x="86386" y="309491"/>
                      </a:lnTo>
                      <a:cubicBezTo>
                        <a:pt x="95455" y="321735"/>
                        <a:pt x="106338" y="333071"/>
                        <a:pt x="119035" y="342141"/>
                      </a:cubicBezTo>
                      <a:lnTo>
                        <a:pt x="104071" y="402452"/>
                      </a:lnTo>
                      <a:lnTo>
                        <a:pt x="158487" y="425125"/>
                      </a:lnTo>
                      <a:lnTo>
                        <a:pt x="190683" y="372523"/>
                      </a:lnTo>
                      <a:cubicBezTo>
                        <a:pt x="198392" y="373430"/>
                        <a:pt x="206101" y="374337"/>
                        <a:pt x="213357" y="374337"/>
                      </a:cubicBezTo>
                      <a:cubicBezTo>
                        <a:pt x="221066" y="374337"/>
                        <a:pt x="229228" y="373883"/>
                        <a:pt x="236937" y="372523"/>
                      </a:cubicBezTo>
                      <a:lnTo>
                        <a:pt x="269133" y="425125"/>
                      </a:lnTo>
                      <a:lnTo>
                        <a:pt x="323549" y="402452"/>
                      </a:lnTo>
                      <a:lnTo>
                        <a:pt x="309038" y="341687"/>
                      </a:lnTo>
                      <a:cubicBezTo>
                        <a:pt x="320829" y="332618"/>
                        <a:pt x="331712" y="321735"/>
                        <a:pt x="340781" y="309491"/>
                      </a:cubicBezTo>
                      <a:lnTo>
                        <a:pt x="402453" y="324456"/>
                      </a:lnTo>
                      <a:lnTo>
                        <a:pt x="425126" y="270040"/>
                      </a:lnTo>
                      <a:lnTo>
                        <a:pt x="370710" y="236483"/>
                      </a:lnTo>
                      <a:cubicBezTo>
                        <a:pt x="372524" y="221972"/>
                        <a:pt x="372524" y="207461"/>
                        <a:pt x="370257" y="192950"/>
                      </a:cubicBezTo>
                      <a:close/>
                      <a:moveTo>
                        <a:pt x="214264" y="306770"/>
                      </a:moveTo>
                      <a:cubicBezTo>
                        <a:pt x="163475" y="306770"/>
                        <a:pt x="122210" y="265505"/>
                        <a:pt x="122210" y="214717"/>
                      </a:cubicBezTo>
                      <a:cubicBezTo>
                        <a:pt x="122210" y="163928"/>
                        <a:pt x="163475" y="122663"/>
                        <a:pt x="214264" y="122663"/>
                      </a:cubicBezTo>
                      <a:cubicBezTo>
                        <a:pt x="265052" y="122663"/>
                        <a:pt x="306318" y="163928"/>
                        <a:pt x="306318" y="214717"/>
                      </a:cubicBezTo>
                      <a:cubicBezTo>
                        <a:pt x="306771" y="265505"/>
                        <a:pt x="265506" y="306770"/>
                        <a:pt x="214264" y="306770"/>
                      </a:cubicBezTo>
                      <a:close/>
                    </a:path>
                  </a:pathLst>
                </a:custGeom>
                <a:solidFill>
                  <a:srgbClr val="00BC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663171E8-4C31-4853-A531-2BA65EC00609}"/>
                    </a:ext>
                  </a:extLst>
                </p:cNvPr>
                <p:cNvSpPr/>
                <p:nvPr/>
              </p:nvSpPr>
              <p:spPr>
                <a:xfrm>
                  <a:off x="9359575" y="3768177"/>
                  <a:ext cx="394517" cy="394516"/>
                </a:xfrm>
                <a:custGeom>
                  <a:avLst/>
                  <a:gdLst>
                    <a:gd name="connsiteX0" fmla="*/ 307685 w 394517"/>
                    <a:gd name="connsiteY0" fmla="*/ 87753 h 394516"/>
                    <a:gd name="connsiteX1" fmla="*/ 323103 w 394517"/>
                    <a:gd name="connsiteY1" fmla="*/ 24268 h 394516"/>
                    <a:gd name="connsiteX2" fmla="*/ 268687 w 394517"/>
                    <a:gd name="connsiteY2" fmla="*/ 1594 h 394516"/>
                    <a:gd name="connsiteX3" fmla="*/ 234677 w 394517"/>
                    <a:gd name="connsiteY3" fmla="*/ 56917 h 394516"/>
                    <a:gd name="connsiteX4" fmla="*/ 212457 w 394517"/>
                    <a:gd name="connsiteY4" fmla="*/ 55103 h 394516"/>
                    <a:gd name="connsiteX5" fmla="*/ 192051 w 394517"/>
                    <a:gd name="connsiteY5" fmla="*/ 56464 h 394516"/>
                    <a:gd name="connsiteX6" fmla="*/ 157587 w 394517"/>
                    <a:gd name="connsiteY6" fmla="*/ 1594 h 394516"/>
                    <a:gd name="connsiteX7" fmla="*/ 103171 w 394517"/>
                    <a:gd name="connsiteY7" fmla="*/ 24268 h 394516"/>
                    <a:gd name="connsiteX8" fmla="*/ 118135 w 394517"/>
                    <a:gd name="connsiteY8" fmla="*/ 86846 h 394516"/>
                    <a:gd name="connsiteX9" fmla="*/ 86846 w 394517"/>
                    <a:gd name="connsiteY9" fmla="*/ 117228 h 394516"/>
                    <a:gd name="connsiteX10" fmla="*/ 24721 w 394517"/>
                    <a:gd name="connsiteY10" fmla="*/ 102264 h 394516"/>
                    <a:gd name="connsiteX11" fmla="*/ 2048 w 394517"/>
                    <a:gd name="connsiteY11" fmla="*/ 156680 h 394516"/>
                    <a:gd name="connsiteX12" fmla="*/ 55557 w 394517"/>
                    <a:gd name="connsiteY12" fmla="*/ 189783 h 394516"/>
                    <a:gd name="connsiteX13" fmla="*/ 55103 w 394517"/>
                    <a:gd name="connsiteY13" fmla="*/ 235130 h 394516"/>
                    <a:gd name="connsiteX14" fmla="*/ 1594 w 394517"/>
                    <a:gd name="connsiteY14" fmla="*/ 267326 h 394516"/>
                    <a:gd name="connsiteX15" fmla="*/ 24268 w 394517"/>
                    <a:gd name="connsiteY15" fmla="*/ 321742 h 394516"/>
                    <a:gd name="connsiteX16" fmla="*/ 84579 w 394517"/>
                    <a:gd name="connsiteY16" fmla="*/ 307684 h 394516"/>
                    <a:gd name="connsiteX17" fmla="*/ 117229 w 394517"/>
                    <a:gd name="connsiteY17" fmla="*/ 340334 h 394516"/>
                    <a:gd name="connsiteX18" fmla="*/ 104078 w 394517"/>
                    <a:gd name="connsiteY18" fmla="*/ 394297 h 394516"/>
                    <a:gd name="connsiteX19" fmla="*/ 195679 w 394517"/>
                    <a:gd name="connsiteY19" fmla="*/ 302696 h 394516"/>
                    <a:gd name="connsiteX20" fmla="*/ 120403 w 394517"/>
                    <a:gd name="connsiteY20" fmla="*/ 212003 h 394516"/>
                    <a:gd name="connsiteX21" fmla="*/ 212457 w 394517"/>
                    <a:gd name="connsiteY21" fmla="*/ 119949 h 394516"/>
                    <a:gd name="connsiteX22" fmla="*/ 303150 w 394517"/>
                    <a:gd name="connsiteY22" fmla="*/ 195225 h 394516"/>
                    <a:gd name="connsiteX23" fmla="*/ 393844 w 394517"/>
                    <a:gd name="connsiteY23" fmla="*/ 104531 h 394516"/>
                    <a:gd name="connsiteX24" fmla="*/ 337614 w 394517"/>
                    <a:gd name="connsiteY24" fmla="*/ 117682 h 394516"/>
                    <a:gd name="connsiteX25" fmla="*/ 307685 w 394517"/>
                    <a:gd name="connsiteY25" fmla="*/ 87753 h 39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94517" h="394516">
                      <a:moveTo>
                        <a:pt x="307685" y="87753"/>
                      </a:moveTo>
                      <a:lnTo>
                        <a:pt x="323103" y="24268"/>
                      </a:lnTo>
                      <a:lnTo>
                        <a:pt x="268687" y="1594"/>
                      </a:lnTo>
                      <a:lnTo>
                        <a:pt x="234677" y="56917"/>
                      </a:lnTo>
                      <a:cubicBezTo>
                        <a:pt x="227421" y="56010"/>
                        <a:pt x="219712" y="55103"/>
                        <a:pt x="212457" y="55103"/>
                      </a:cubicBezTo>
                      <a:cubicBezTo>
                        <a:pt x="205655" y="55103"/>
                        <a:pt x="198853" y="55557"/>
                        <a:pt x="192051" y="56464"/>
                      </a:cubicBezTo>
                      <a:lnTo>
                        <a:pt x="157587" y="1594"/>
                      </a:lnTo>
                      <a:lnTo>
                        <a:pt x="103171" y="24268"/>
                      </a:lnTo>
                      <a:lnTo>
                        <a:pt x="118135" y="86846"/>
                      </a:lnTo>
                      <a:cubicBezTo>
                        <a:pt x="106345" y="95462"/>
                        <a:pt x="95916" y="105438"/>
                        <a:pt x="86846" y="117228"/>
                      </a:cubicBezTo>
                      <a:lnTo>
                        <a:pt x="24721" y="102264"/>
                      </a:lnTo>
                      <a:lnTo>
                        <a:pt x="2048" y="156680"/>
                      </a:lnTo>
                      <a:lnTo>
                        <a:pt x="55557" y="189783"/>
                      </a:lnTo>
                      <a:cubicBezTo>
                        <a:pt x="53290" y="204747"/>
                        <a:pt x="52836" y="220165"/>
                        <a:pt x="55103" y="235130"/>
                      </a:cubicBezTo>
                      <a:lnTo>
                        <a:pt x="1594" y="267326"/>
                      </a:lnTo>
                      <a:lnTo>
                        <a:pt x="24268" y="321742"/>
                      </a:lnTo>
                      <a:lnTo>
                        <a:pt x="84579" y="307684"/>
                      </a:lnTo>
                      <a:cubicBezTo>
                        <a:pt x="93648" y="319928"/>
                        <a:pt x="104531" y="331265"/>
                        <a:pt x="117229" y="340334"/>
                      </a:cubicBezTo>
                      <a:lnTo>
                        <a:pt x="104078" y="394297"/>
                      </a:lnTo>
                      <a:lnTo>
                        <a:pt x="195679" y="302696"/>
                      </a:lnTo>
                      <a:cubicBezTo>
                        <a:pt x="153053" y="294534"/>
                        <a:pt x="120403" y="257350"/>
                        <a:pt x="120403" y="212003"/>
                      </a:cubicBezTo>
                      <a:cubicBezTo>
                        <a:pt x="120403" y="161215"/>
                        <a:pt x="161668" y="119949"/>
                        <a:pt x="212457" y="119949"/>
                      </a:cubicBezTo>
                      <a:cubicBezTo>
                        <a:pt x="257350" y="119949"/>
                        <a:pt x="294988" y="152145"/>
                        <a:pt x="303150" y="195225"/>
                      </a:cubicBezTo>
                      <a:lnTo>
                        <a:pt x="393844" y="104531"/>
                      </a:lnTo>
                      <a:lnTo>
                        <a:pt x="337614" y="117682"/>
                      </a:lnTo>
                      <a:cubicBezTo>
                        <a:pt x="329452" y="106799"/>
                        <a:pt x="319022" y="96369"/>
                        <a:pt x="307685" y="87753"/>
                      </a:cubicBezTo>
                      <a:close/>
                    </a:path>
                  </a:pathLst>
                </a:custGeom>
                <a:solidFill>
                  <a:srgbClr val="6DCEF5"/>
                </a:solidFill>
                <a:ln w="446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15" name="Oval 102">
              <a:extLst>
                <a:ext uri="{FF2B5EF4-FFF2-40B4-BE49-F238E27FC236}">
                  <a16:creationId xmlns:a16="http://schemas.microsoft.com/office/drawing/2014/main" id="{7645A207-DA43-4C2E-9802-D5FF524C3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4"/>
              <a:ext cx="1114980" cy="1114982"/>
            </a:xfrm>
            <a:prstGeom prst="ellipse">
              <a:avLst/>
            </a:prstGeom>
            <a:noFill/>
            <a:ln w="12700">
              <a:noFill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</p:grpSp>
      <p:sp>
        <p:nvSpPr>
          <p:cNvPr id="90" name="Tech intensity">
            <a:extLst>
              <a:ext uri="{FF2B5EF4-FFF2-40B4-BE49-F238E27FC236}">
                <a16:creationId xmlns:a16="http://schemas.microsoft.com/office/drawing/2014/main" id="{B1990AFB-BBBC-4D03-B88A-53F8E667F8D8}"/>
              </a:ext>
            </a:extLst>
          </p:cNvPr>
          <p:cNvSpPr>
            <a:spLocks/>
          </p:cNvSpPr>
          <p:nvPr/>
        </p:nvSpPr>
        <p:spPr bwMode="auto">
          <a:xfrm>
            <a:off x="4616450" y="3441371"/>
            <a:ext cx="2959100" cy="3711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2000" kern="0" spc="-300" dirty="0">
                <a:ln w="3175">
                  <a:noFill/>
                </a:ln>
                <a:noFill/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2000" kern="0" dirty="0">
                <a:ln w="3175">
                  <a:noFill/>
                </a:ln>
                <a:noFill/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C8BB05-5E27-4D3C-909F-5ACF3917EF9A}"/>
              </a:ext>
            </a:extLst>
          </p:cNvPr>
          <p:cNvGrpSpPr>
            <a:grpSpLocks noChangeAspect="1"/>
          </p:cNvGrpSpPr>
          <p:nvPr/>
        </p:nvGrpSpPr>
        <p:grpSpPr>
          <a:xfrm>
            <a:off x="7101423" y="4033948"/>
            <a:ext cx="1207008" cy="1207008"/>
            <a:chOff x="7101423" y="4033948"/>
            <a:chExt cx="1207008" cy="1207008"/>
          </a:xfrm>
        </p:grpSpPr>
        <p:sp useBgFill="1">
          <p:nvSpPr>
            <p:cNvPr id="139" name="Oval 138">
              <a:extLst>
                <a:ext uri="{FF2B5EF4-FFF2-40B4-BE49-F238E27FC236}">
                  <a16:creationId xmlns:a16="http://schemas.microsoft.com/office/drawing/2014/main" id="{CB4FBA1B-E581-4CC8-A55B-871DF70D61D3}"/>
                </a:ext>
              </a:extLst>
            </p:cNvPr>
            <p:cNvSpPr/>
            <p:nvPr/>
          </p:nvSpPr>
          <p:spPr bwMode="auto">
            <a:xfrm>
              <a:off x="7101423" y="4033948"/>
              <a:ext cx="1207008" cy="1207008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0A672C6B-ED3D-4F7A-8221-E7282521B14B}"/>
                </a:ext>
              </a:extLst>
            </p:cNvPr>
            <p:cNvGrpSpPr/>
            <p:nvPr/>
          </p:nvGrpSpPr>
          <p:grpSpPr>
            <a:xfrm>
              <a:off x="7149479" y="4082001"/>
              <a:ext cx="1114985" cy="1114982"/>
              <a:chOff x="1921196" y="2616542"/>
              <a:chExt cx="1371603" cy="1371600"/>
            </a:xfrm>
          </p:grpSpPr>
          <p:sp useBgFill="1"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77543C3-7602-4B39-82EC-B5D54E7623B3}"/>
                  </a:ext>
                </a:extLst>
              </p:cNvPr>
              <p:cNvSpPr/>
              <p:nvPr/>
            </p:nvSpPr>
            <p:spPr bwMode="auto">
              <a:xfrm>
                <a:off x="1921196" y="2616542"/>
                <a:ext cx="1371603" cy="13716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14300" dir="2700000" sx="101000" sy="101000" algn="tl" rotWithShape="0">
                  <a:schemeClr val="bg1">
                    <a:lumMod val="50000"/>
                    <a:alpha val="26000"/>
                  </a:scheme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  <p:sp>
            <p:nvSpPr>
              <p:cNvPr id="145" name="Oval 102">
                <a:extLst>
                  <a:ext uri="{FF2B5EF4-FFF2-40B4-BE49-F238E27FC236}">
                    <a16:creationId xmlns:a16="http://schemas.microsoft.com/office/drawing/2014/main" id="{68A88C6C-4BE9-4DBD-A002-389EC3F1F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196" y="2616542"/>
                <a:ext cx="1371599" cy="1371600"/>
              </a:xfrm>
              <a:prstGeom prst="ellipse">
                <a:avLst/>
              </a:prstGeom>
              <a:solidFill>
                <a:srgbClr val="FFFFFF"/>
              </a:solidFill>
              <a:ln w="12700">
                <a:gradFill>
                  <a:gsLst>
                    <a:gs pos="0">
                      <a:srgbClr val="FFFFFF"/>
                    </a:gs>
                    <a:gs pos="69000">
                      <a:srgbClr val="E6E6E6">
                        <a:alpha val="0"/>
                      </a:srgbClr>
                    </a:gs>
                  </a:gsLst>
                  <a:lin ang="3000000" scaled="0"/>
                </a:gradFill>
              </a:ln>
              <a:effectLst>
                <a:innerShdw blurRad="228600" dist="215900" dir="13500000">
                  <a:prstClr val="black">
                    <a:alpha val="9000"/>
                  </a:prstClr>
                </a:innerShdw>
              </a:effectLst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0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cs typeface="Segoe UI" pitchFamily="34" charset="0"/>
                </a:endParaRPr>
              </a:p>
            </p:txBody>
          </p:sp>
        </p:grpSp>
        <p:sp>
          <p:nvSpPr>
            <p:cNvPr id="141" name="Oval 102">
              <a:extLst>
                <a:ext uri="{FF2B5EF4-FFF2-40B4-BE49-F238E27FC236}">
                  <a16:creationId xmlns:a16="http://schemas.microsoft.com/office/drawing/2014/main" id="{A442C426-C744-4367-B895-392E04B2E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9479" y="4082001"/>
              <a:ext cx="1114980" cy="1114982"/>
            </a:xfrm>
            <a:prstGeom prst="ellipse">
              <a:avLst/>
            </a:prstGeom>
            <a:noFill/>
            <a:ln w="12700">
              <a:noFill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endParaRPr>
            </a:p>
          </p:txBody>
        </p:sp>
        <p:grpSp>
          <p:nvGrpSpPr>
            <p:cNvPr id="6" name="Graphic 142">
              <a:extLst>
                <a:ext uri="{FF2B5EF4-FFF2-40B4-BE49-F238E27FC236}">
                  <a16:creationId xmlns:a16="http://schemas.microsoft.com/office/drawing/2014/main" id="{378837AD-3A31-4893-9F13-79299A04D454}"/>
                </a:ext>
              </a:extLst>
            </p:cNvPr>
            <p:cNvGrpSpPr/>
            <p:nvPr/>
          </p:nvGrpSpPr>
          <p:grpSpPr>
            <a:xfrm>
              <a:off x="7434743" y="4375042"/>
              <a:ext cx="541073" cy="526242"/>
              <a:chOff x="7434743" y="4375042"/>
              <a:chExt cx="541073" cy="526242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C6C1360-9A92-4A03-B031-A87CE2649D28}"/>
                  </a:ext>
                </a:extLst>
              </p:cNvPr>
              <p:cNvSpPr/>
              <p:nvPr/>
            </p:nvSpPr>
            <p:spPr>
              <a:xfrm>
                <a:off x="7434743" y="4375042"/>
                <a:ext cx="520925" cy="526242"/>
              </a:xfrm>
              <a:custGeom>
                <a:avLst/>
                <a:gdLst>
                  <a:gd name="connsiteX0" fmla="*/ 510363 w 520925"/>
                  <a:gd name="connsiteY0" fmla="*/ 308037 h 526241"/>
                  <a:gd name="connsiteX1" fmla="*/ 210565 w 520925"/>
                  <a:gd name="connsiteY1" fmla="*/ 8771 h 526241"/>
                  <a:gd name="connsiteX2" fmla="*/ 187708 w 520925"/>
                  <a:gd name="connsiteY2" fmla="*/ 8771 h 526241"/>
                  <a:gd name="connsiteX3" fmla="*/ 8574 w 520925"/>
                  <a:gd name="connsiteY3" fmla="*/ 191626 h 526241"/>
                  <a:gd name="connsiteX4" fmla="*/ 8574 w 520925"/>
                  <a:gd name="connsiteY4" fmla="*/ 213952 h 526241"/>
                  <a:gd name="connsiteX5" fmla="*/ 275415 w 520925"/>
                  <a:gd name="connsiteY5" fmla="*/ 480793 h 526241"/>
                  <a:gd name="connsiteX6" fmla="*/ 309966 w 520925"/>
                  <a:gd name="connsiteY6" fmla="*/ 514813 h 526241"/>
                  <a:gd name="connsiteX7" fmla="*/ 360995 w 520925"/>
                  <a:gd name="connsiteY7" fmla="*/ 514813 h 526241"/>
                  <a:gd name="connsiteX8" fmla="*/ 359932 w 520925"/>
                  <a:gd name="connsiteY8" fmla="*/ 463252 h 526241"/>
                  <a:gd name="connsiteX9" fmla="*/ 359932 w 520925"/>
                  <a:gd name="connsiteY9" fmla="*/ 463252 h 526241"/>
                  <a:gd name="connsiteX10" fmla="*/ 410962 w 520925"/>
                  <a:gd name="connsiteY10" fmla="*/ 463252 h 526241"/>
                  <a:gd name="connsiteX11" fmla="*/ 409899 w 520925"/>
                  <a:gd name="connsiteY11" fmla="*/ 411691 h 526241"/>
                  <a:gd name="connsiteX12" fmla="*/ 409899 w 520925"/>
                  <a:gd name="connsiteY12" fmla="*/ 411691 h 526241"/>
                  <a:gd name="connsiteX13" fmla="*/ 460928 w 520925"/>
                  <a:gd name="connsiteY13" fmla="*/ 411691 h 526241"/>
                  <a:gd name="connsiteX14" fmla="*/ 460928 w 520925"/>
                  <a:gd name="connsiteY14" fmla="*/ 411691 h 526241"/>
                  <a:gd name="connsiteX15" fmla="*/ 459865 w 520925"/>
                  <a:gd name="connsiteY15" fmla="*/ 360130 h 526241"/>
                  <a:gd name="connsiteX16" fmla="*/ 460397 w 520925"/>
                  <a:gd name="connsiteY16" fmla="*/ 359598 h 526241"/>
                  <a:gd name="connsiteX17" fmla="*/ 511426 w 520925"/>
                  <a:gd name="connsiteY17" fmla="*/ 359598 h 526241"/>
                  <a:gd name="connsiteX18" fmla="*/ 511426 w 520925"/>
                  <a:gd name="connsiteY18" fmla="*/ 359598 h 526241"/>
                  <a:gd name="connsiteX19" fmla="*/ 510363 w 520925"/>
                  <a:gd name="connsiteY19" fmla="*/ 308037 h 52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20925" h="526241">
                    <a:moveTo>
                      <a:pt x="510363" y="308037"/>
                    </a:moveTo>
                    <a:lnTo>
                      <a:pt x="210565" y="8771"/>
                    </a:lnTo>
                    <a:cubicBezTo>
                      <a:pt x="204186" y="2392"/>
                      <a:pt x="194087" y="2392"/>
                      <a:pt x="187708" y="8771"/>
                    </a:cubicBezTo>
                    <a:lnTo>
                      <a:pt x="8574" y="191626"/>
                    </a:lnTo>
                    <a:cubicBezTo>
                      <a:pt x="2195" y="198005"/>
                      <a:pt x="2726" y="208105"/>
                      <a:pt x="8574" y="213952"/>
                    </a:cubicBezTo>
                    <a:lnTo>
                      <a:pt x="275415" y="480793"/>
                    </a:lnTo>
                    <a:lnTo>
                      <a:pt x="309966" y="514813"/>
                    </a:lnTo>
                    <a:cubicBezTo>
                      <a:pt x="324318" y="529165"/>
                      <a:pt x="347175" y="529165"/>
                      <a:pt x="360995" y="514813"/>
                    </a:cubicBezTo>
                    <a:cubicBezTo>
                      <a:pt x="374816" y="500461"/>
                      <a:pt x="374284" y="477073"/>
                      <a:pt x="359932" y="463252"/>
                    </a:cubicBezTo>
                    <a:lnTo>
                      <a:pt x="359932" y="463252"/>
                    </a:lnTo>
                    <a:cubicBezTo>
                      <a:pt x="374284" y="477604"/>
                      <a:pt x="397141" y="477604"/>
                      <a:pt x="410962" y="463252"/>
                    </a:cubicBezTo>
                    <a:cubicBezTo>
                      <a:pt x="424782" y="448900"/>
                      <a:pt x="424251" y="426043"/>
                      <a:pt x="409899" y="411691"/>
                    </a:cubicBezTo>
                    <a:lnTo>
                      <a:pt x="409899" y="411691"/>
                    </a:lnTo>
                    <a:cubicBezTo>
                      <a:pt x="424251" y="426043"/>
                      <a:pt x="447108" y="426043"/>
                      <a:pt x="460928" y="411691"/>
                    </a:cubicBezTo>
                    <a:lnTo>
                      <a:pt x="460928" y="411691"/>
                    </a:lnTo>
                    <a:cubicBezTo>
                      <a:pt x="474749" y="397339"/>
                      <a:pt x="474217" y="374482"/>
                      <a:pt x="459865" y="360130"/>
                    </a:cubicBezTo>
                    <a:lnTo>
                      <a:pt x="460397" y="359598"/>
                    </a:lnTo>
                    <a:cubicBezTo>
                      <a:pt x="474749" y="373950"/>
                      <a:pt x="497605" y="373950"/>
                      <a:pt x="511426" y="359598"/>
                    </a:cubicBezTo>
                    <a:lnTo>
                      <a:pt x="511426" y="359598"/>
                    </a:lnTo>
                    <a:cubicBezTo>
                      <a:pt x="525246" y="345778"/>
                      <a:pt x="524715" y="322389"/>
                      <a:pt x="510363" y="308037"/>
                    </a:cubicBezTo>
                    <a:close/>
                  </a:path>
                </a:pathLst>
              </a:custGeom>
              <a:solidFill>
                <a:srgbClr val="6DC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3D3A182-9941-42FD-B613-C729E40BEA96}"/>
                  </a:ext>
                </a:extLst>
              </p:cNvPr>
              <p:cNvSpPr/>
              <p:nvPr/>
            </p:nvSpPr>
            <p:spPr>
              <a:xfrm>
                <a:off x="7671271" y="4469841"/>
                <a:ext cx="122258" cy="63787"/>
              </a:xfrm>
              <a:custGeom>
                <a:avLst/>
                <a:gdLst>
                  <a:gd name="connsiteX0" fmla="*/ 12310 w 122257"/>
                  <a:gd name="connsiteY0" fmla="*/ 64934 h 63786"/>
                  <a:gd name="connsiteX1" fmla="*/ 121811 w 122257"/>
                  <a:gd name="connsiteY1" fmla="*/ 64934 h 63786"/>
                  <a:gd name="connsiteX2" fmla="*/ 59087 w 122257"/>
                  <a:gd name="connsiteY2" fmla="*/ 2210 h 63786"/>
                  <a:gd name="connsiteX3" fmla="*/ 2210 w 122257"/>
                  <a:gd name="connsiteY3" fmla="*/ 59087 h 6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57" h="63786">
                    <a:moveTo>
                      <a:pt x="12310" y="64934"/>
                    </a:moveTo>
                    <a:cubicBezTo>
                      <a:pt x="12310" y="64934"/>
                      <a:pt x="91512" y="34635"/>
                      <a:pt x="121811" y="64934"/>
                    </a:cubicBezTo>
                    <a:lnTo>
                      <a:pt x="59087" y="2210"/>
                    </a:lnTo>
                    <a:lnTo>
                      <a:pt x="2210" y="59087"/>
                    </a:lnTo>
                  </a:path>
                </a:pathLst>
              </a:custGeom>
              <a:solidFill>
                <a:srgbClr val="00BCF2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0616439-1B7D-4A8D-A709-3880F07B2EAA}"/>
                  </a:ext>
                </a:extLst>
              </p:cNvPr>
              <p:cNvSpPr/>
              <p:nvPr/>
            </p:nvSpPr>
            <p:spPr>
              <a:xfrm>
                <a:off x="7436520" y="4517681"/>
                <a:ext cx="520925" cy="382721"/>
              </a:xfrm>
              <a:custGeom>
                <a:avLst/>
                <a:gdLst>
                  <a:gd name="connsiteX0" fmla="*/ 308190 w 520925"/>
                  <a:gd name="connsiteY0" fmla="*/ 372706 h 382721"/>
                  <a:gd name="connsiteX1" fmla="*/ 359219 w 520925"/>
                  <a:gd name="connsiteY1" fmla="*/ 372706 h 382721"/>
                  <a:gd name="connsiteX2" fmla="*/ 358156 w 520925"/>
                  <a:gd name="connsiteY2" fmla="*/ 321145 h 382721"/>
                  <a:gd name="connsiteX3" fmla="*/ 358156 w 520925"/>
                  <a:gd name="connsiteY3" fmla="*/ 321145 h 382721"/>
                  <a:gd name="connsiteX4" fmla="*/ 409186 w 520925"/>
                  <a:gd name="connsiteY4" fmla="*/ 321145 h 382721"/>
                  <a:gd name="connsiteX5" fmla="*/ 408122 w 520925"/>
                  <a:gd name="connsiteY5" fmla="*/ 269584 h 382721"/>
                  <a:gd name="connsiteX6" fmla="*/ 408122 w 520925"/>
                  <a:gd name="connsiteY6" fmla="*/ 269584 h 382721"/>
                  <a:gd name="connsiteX7" fmla="*/ 459152 w 520925"/>
                  <a:gd name="connsiteY7" fmla="*/ 269584 h 382721"/>
                  <a:gd name="connsiteX8" fmla="*/ 459152 w 520925"/>
                  <a:gd name="connsiteY8" fmla="*/ 269584 h 382721"/>
                  <a:gd name="connsiteX9" fmla="*/ 458089 w 520925"/>
                  <a:gd name="connsiteY9" fmla="*/ 218023 h 382721"/>
                  <a:gd name="connsiteX10" fmla="*/ 458620 w 520925"/>
                  <a:gd name="connsiteY10" fmla="*/ 217491 h 382721"/>
                  <a:gd name="connsiteX11" fmla="*/ 509650 w 520925"/>
                  <a:gd name="connsiteY11" fmla="*/ 217491 h 382721"/>
                  <a:gd name="connsiteX12" fmla="*/ 509650 w 520925"/>
                  <a:gd name="connsiteY12" fmla="*/ 217491 h 382721"/>
                  <a:gd name="connsiteX13" fmla="*/ 508587 w 520925"/>
                  <a:gd name="connsiteY13" fmla="*/ 165930 h 382721"/>
                  <a:gd name="connsiteX14" fmla="*/ 471378 w 520925"/>
                  <a:gd name="connsiteY14" fmla="*/ 128721 h 382721"/>
                  <a:gd name="connsiteX15" fmla="*/ 468720 w 520925"/>
                  <a:gd name="connsiteY15" fmla="*/ 127126 h 382721"/>
                  <a:gd name="connsiteX16" fmla="*/ 357093 w 520925"/>
                  <a:gd name="connsiteY16" fmla="*/ 239285 h 382721"/>
                  <a:gd name="connsiteX17" fmla="*/ 290117 w 520925"/>
                  <a:gd name="connsiteY17" fmla="*/ 239285 h 382721"/>
                  <a:gd name="connsiteX18" fmla="*/ 53043 w 520925"/>
                  <a:gd name="connsiteY18" fmla="*/ 2210 h 382721"/>
                  <a:gd name="connsiteX19" fmla="*/ 6797 w 520925"/>
                  <a:gd name="connsiteY19" fmla="*/ 49519 h 382721"/>
                  <a:gd name="connsiteX20" fmla="*/ 6797 w 520925"/>
                  <a:gd name="connsiteY20" fmla="*/ 71844 h 382721"/>
                  <a:gd name="connsiteX21" fmla="*/ 273639 w 520925"/>
                  <a:gd name="connsiteY21" fmla="*/ 338686 h 382721"/>
                  <a:gd name="connsiteX22" fmla="*/ 308190 w 520925"/>
                  <a:gd name="connsiteY22" fmla="*/ 372706 h 38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0925" h="382721">
                    <a:moveTo>
                      <a:pt x="308190" y="372706"/>
                    </a:moveTo>
                    <a:cubicBezTo>
                      <a:pt x="322542" y="387058"/>
                      <a:pt x="345399" y="387058"/>
                      <a:pt x="359219" y="372706"/>
                    </a:cubicBezTo>
                    <a:cubicBezTo>
                      <a:pt x="373040" y="358354"/>
                      <a:pt x="372508" y="334965"/>
                      <a:pt x="358156" y="321145"/>
                    </a:cubicBezTo>
                    <a:lnTo>
                      <a:pt x="358156" y="321145"/>
                    </a:lnTo>
                    <a:cubicBezTo>
                      <a:pt x="372508" y="335497"/>
                      <a:pt x="395365" y="335497"/>
                      <a:pt x="409186" y="321145"/>
                    </a:cubicBezTo>
                    <a:cubicBezTo>
                      <a:pt x="423006" y="306793"/>
                      <a:pt x="422474" y="283936"/>
                      <a:pt x="408122" y="269584"/>
                    </a:cubicBezTo>
                    <a:lnTo>
                      <a:pt x="408122" y="269584"/>
                    </a:lnTo>
                    <a:cubicBezTo>
                      <a:pt x="422474" y="283936"/>
                      <a:pt x="445331" y="283936"/>
                      <a:pt x="459152" y="269584"/>
                    </a:cubicBezTo>
                    <a:lnTo>
                      <a:pt x="459152" y="269584"/>
                    </a:lnTo>
                    <a:cubicBezTo>
                      <a:pt x="472972" y="255232"/>
                      <a:pt x="472441" y="232375"/>
                      <a:pt x="458089" y="218023"/>
                    </a:cubicBezTo>
                    <a:lnTo>
                      <a:pt x="458620" y="217491"/>
                    </a:lnTo>
                    <a:cubicBezTo>
                      <a:pt x="472972" y="231843"/>
                      <a:pt x="495829" y="231843"/>
                      <a:pt x="509650" y="217491"/>
                    </a:cubicBezTo>
                    <a:lnTo>
                      <a:pt x="509650" y="217491"/>
                    </a:lnTo>
                    <a:cubicBezTo>
                      <a:pt x="523470" y="203139"/>
                      <a:pt x="522939" y="180282"/>
                      <a:pt x="508587" y="165930"/>
                    </a:cubicBezTo>
                    <a:lnTo>
                      <a:pt x="471378" y="128721"/>
                    </a:lnTo>
                    <a:lnTo>
                      <a:pt x="468720" y="127126"/>
                    </a:lnTo>
                    <a:lnTo>
                      <a:pt x="357093" y="239285"/>
                    </a:lnTo>
                    <a:cubicBezTo>
                      <a:pt x="338488" y="257889"/>
                      <a:pt x="308721" y="257889"/>
                      <a:pt x="290117" y="239285"/>
                    </a:cubicBezTo>
                    <a:lnTo>
                      <a:pt x="53043" y="2210"/>
                    </a:lnTo>
                    <a:lnTo>
                      <a:pt x="6797" y="49519"/>
                    </a:lnTo>
                    <a:cubicBezTo>
                      <a:pt x="419" y="55898"/>
                      <a:pt x="950" y="65997"/>
                      <a:pt x="6797" y="71844"/>
                    </a:cubicBezTo>
                    <a:lnTo>
                      <a:pt x="273639" y="338686"/>
                    </a:lnTo>
                    <a:lnTo>
                      <a:pt x="308190" y="372706"/>
                    </a:lnTo>
                    <a:close/>
                  </a:path>
                </a:pathLst>
              </a:custGeom>
              <a:solidFill>
                <a:srgbClr val="00BCF2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1D2FD3C-2E97-4C14-A6EF-23DFD4A996B5}"/>
                  </a:ext>
                </a:extLst>
              </p:cNvPr>
              <p:cNvSpPr/>
              <p:nvPr/>
            </p:nvSpPr>
            <p:spPr>
              <a:xfrm>
                <a:off x="7449936" y="4605920"/>
                <a:ext cx="122258" cy="122258"/>
              </a:xfrm>
              <a:custGeom>
                <a:avLst/>
                <a:gdLst>
                  <a:gd name="connsiteX0" fmla="*/ 111918 w 122257"/>
                  <a:gd name="connsiteY0" fmla="*/ 68124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8124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8124"/>
                    </a:moveTo>
                    <a:lnTo>
                      <a:pt x="68331" y="112774"/>
                    </a:lnTo>
                    <a:cubicBezTo>
                      <a:pt x="53447" y="127658"/>
                      <a:pt x="29527" y="127658"/>
                      <a:pt x="14112" y="112774"/>
                    </a:cubicBezTo>
                    <a:lnTo>
                      <a:pt x="14112" y="112774"/>
                    </a:lnTo>
                    <a:cubicBezTo>
                      <a:pt x="-1303" y="97891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5739" y="28257"/>
                      <a:pt x="126270" y="52708"/>
                      <a:pt x="111918" y="68124"/>
                    </a:cubicBezTo>
                    <a:close/>
                  </a:path>
                </a:pathLst>
              </a:custGeom>
              <a:solidFill>
                <a:srgbClr val="0078D7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058A3BC-6DB7-47F3-879A-79051E9CED6D}"/>
                  </a:ext>
                </a:extLst>
              </p:cNvPr>
              <p:cNvSpPr/>
              <p:nvPr/>
            </p:nvSpPr>
            <p:spPr>
              <a:xfrm>
                <a:off x="7504686" y="4660139"/>
                <a:ext cx="122258" cy="122258"/>
              </a:xfrm>
              <a:custGeom>
                <a:avLst/>
                <a:gdLst>
                  <a:gd name="connsiteX0" fmla="*/ 111918 w 122257"/>
                  <a:gd name="connsiteY0" fmla="*/ 68124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8124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8124"/>
                    </a:moveTo>
                    <a:lnTo>
                      <a:pt x="68331" y="112774"/>
                    </a:lnTo>
                    <a:cubicBezTo>
                      <a:pt x="53447" y="128189"/>
                      <a:pt x="29527" y="128189"/>
                      <a:pt x="14112" y="112774"/>
                    </a:cubicBezTo>
                    <a:lnTo>
                      <a:pt x="14112" y="112774"/>
                    </a:lnTo>
                    <a:cubicBezTo>
                      <a:pt x="-1303" y="97891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6270" y="28257"/>
                      <a:pt x="126802" y="52708"/>
                      <a:pt x="111918" y="68124"/>
                    </a:cubicBezTo>
                    <a:close/>
                  </a:path>
                </a:pathLst>
              </a:custGeom>
              <a:solidFill>
                <a:srgbClr val="0078D7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0C48F84-F4CA-4DC7-A971-ADD4D3D775D6}"/>
                  </a:ext>
                </a:extLst>
              </p:cNvPr>
              <p:cNvSpPr/>
              <p:nvPr/>
            </p:nvSpPr>
            <p:spPr>
              <a:xfrm>
                <a:off x="7559968" y="4714357"/>
                <a:ext cx="122258" cy="122258"/>
              </a:xfrm>
              <a:custGeom>
                <a:avLst/>
                <a:gdLst>
                  <a:gd name="connsiteX0" fmla="*/ 111918 w 122257"/>
                  <a:gd name="connsiteY0" fmla="*/ 68124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8124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8124"/>
                    </a:moveTo>
                    <a:lnTo>
                      <a:pt x="68331" y="112774"/>
                    </a:lnTo>
                    <a:cubicBezTo>
                      <a:pt x="53447" y="128189"/>
                      <a:pt x="29527" y="128189"/>
                      <a:pt x="14112" y="112774"/>
                    </a:cubicBezTo>
                    <a:lnTo>
                      <a:pt x="14112" y="112774"/>
                    </a:lnTo>
                    <a:cubicBezTo>
                      <a:pt x="-1303" y="97359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5739" y="28788"/>
                      <a:pt x="126270" y="53240"/>
                      <a:pt x="111918" y="68124"/>
                    </a:cubicBezTo>
                    <a:close/>
                  </a:path>
                </a:pathLst>
              </a:custGeom>
              <a:solidFill>
                <a:srgbClr val="0078D7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AD423D-790D-4174-8447-7497097321A4}"/>
                  </a:ext>
                </a:extLst>
              </p:cNvPr>
              <p:cNvSpPr/>
              <p:nvPr/>
            </p:nvSpPr>
            <p:spPr>
              <a:xfrm>
                <a:off x="7614718" y="4769639"/>
                <a:ext cx="122258" cy="122258"/>
              </a:xfrm>
              <a:custGeom>
                <a:avLst/>
                <a:gdLst>
                  <a:gd name="connsiteX0" fmla="*/ 111918 w 122257"/>
                  <a:gd name="connsiteY0" fmla="*/ 67592 h 122258"/>
                  <a:gd name="connsiteX1" fmla="*/ 68331 w 122257"/>
                  <a:gd name="connsiteY1" fmla="*/ 112774 h 122258"/>
                  <a:gd name="connsiteX2" fmla="*/ 14112 w 122257"/>
                  <a:gd name="connsiteY2" fmla="*/ 112774 h 122258"/>
                  <a:gd name="connsiteX3" fmla="*/ 14112 w 122257"/>
                  <a:gd name="connsiteY3" fmla="*/ 112774 h 122258"/>
                  <a:gd name="connsiteX4" fmla="*/ 13049 w 122257"/>
                  <a:gd name="connsiteY4" fmla="*/ 58024 h 122258"/>
                  <a:gd name="connsiteX5" fmla="*/ 56636 w 122257"/>
                  <a:gd name="connsiteY5" fmla="*/ 13373 h 122258"/>
                  <a:gd name="connsiteX6" fmla="*/ 110855 w 122257"/>
                  <a:gd name="connsiteY6" fmla="*/ 13373 h 122258"/>
                  <a:gd name="connsiteX7" fmla="*/ 110855 w 122257"/>
                  <a:gd name="connsiteY7" fmla="*/ 13373 h 122258"/>
                  <a:gd name="connsiteX8" fmla="*/ 111918 w 122257"/>
                  <a:gd name="connsiteY8" fmla="*/ 67592 h 122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57" h="122258">
                    <a:moveTo>
                      <a:pt x="111918" y="67592"/>
                    </a:moveTo>
                    <a:lnTo>
                      <a:pt x="68331" y="112774"/>
                    </a:lnTo>
                    <a:cubicBezTo>
                      <a:pt x="53447" y="128189"/>
                      <a:pt x="29527" y="128189"/>
                      <a:pt x="14112" y="112774"/>
                    </a:cubicBezTo>
                    <a:lnTo>
                      <a:pt x="14112" y="112774"/>
                    </a:lnTo>
                    <a:cubicBezTo>
                      <a:pt x="-1303" y="97359"/>
                      <a:pt x="-1835" y="72908"/>
                      <a:pt x="13049" y="58024"/>
                    </a:cubicBezTo>
                    <a:lnTo>
                      <a:pt x="56636" y="13373"/>
                    </a:lnTo>
                    <a:cubicBezTo>
                      <a:pt x="71520" y="-1510"/>
                      <a:pt x="95440" y="-1510"/>
                      <a:pt x="110855" y="13373"/>
                    </a:cubicBezTo>
                    <a:lnTo>
                      <a:pt x="110855" y="13373"/>
                    </a:lnTo>
                    <a:cubicBezTo>
                      <a:pt x="126270" y="27725"/>
                      <a:pt x="126802" y="52177"/>
                      <a:pt x="111918" y="67592"/>
                    </a:cubicBezTo>
                    <a:close/>
                  </a:path>
                </a:pathLst>
              </a:custGeom>
              <a:solidFill>
                <a:srgbClr val="0078D7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F2FC7D4-C164-4CE3-8A35-6546B7C35B28}"/>
                  </a:ext>
                </a:extLst>
              </p:cNvPr>
              <p:cNvSpPr/>
              <p:nvPr/>
            </p:nvSpPr>
            <p:spPr>
              <a:xfrm>
                <a:off x="7598411" y="4388010"/>
                <a:ext cx="377405" cy="255147"/>
              </a:xfrm>
              <a:custGeom>
                <a:avLst/>
                <a:gdLst>
                  <a:gd name="connsiteX0" fmla="*/ 114405 w 377405"/>
                  <a:gd name="connsiteY0" fmla="*/ 119656 h 255147"/>
                  <a:gd name="connsiteX1" fmla="*/ 169687 w 377405"/>
                  <a:gd name="connsiteY1" fmla="*/ 121250 h 255147"/>
                  <a:gd name="connsiteX2" fmla="*/ 306829 w 377405"/>
                  <a:gd name="connsiteY2" fmla="*/ 256798 h 255147"/>
                  <a:gd name="connsiteX3" fmla="*/ 374336 w 377405"/>
                  <a:gd name="connsiteY3" fmla="*/ 187164 h 255147"/>
                  <a:gd name="connsiteX4" fmla="*/ 373805 w 377405"/>
                  <a:gd name="connsiteY4" fmla="*/ 164838 h 255147"/>
                  <a:gd name="connsiteX5" fmla="*/ 240384 w 377405"/>
                  <a:gd name="connsiteY5" fmla="*/ 33544 h 255147"/>
                  <a:gd name="connsiteX6" fmla="*/ 139920 w 377405"/>
                  <a:gd name="connsiteY6" fmla="*/ 5371 h 255147"/>
                  <a:gd name="connsiteX7" fmla="*/ 91548 w 377405"/>
                  <a:gd name="connsiteY7" fmla="*/ 17597 h 255147"/>
                  <a:gd name="connsiteX8" fmla="*/ 54339 w 377405"/>
                  <a:gd name="connsiteY8" fmla="*/ 42048 h 255147"/>
                  <a:gd name="connsiteX9" fmla="*/ 17130 w 377405"/>
                  <a:gd name="connsiteY9" fmla="*/ 89889 h 255147"/>
                  <a:gd name="connsiteX10" fmla="*/ 2247 w 377405"/>
                  <a:gd name="connsiteY10" fmla="*/ 135071 h 255147"/>
                  <a:gd name="connsiteX11" fmla="*/ 3310 w 377405"/>
                  <a:gd name="connsiteY11" fmla="*/ 175469 h 255147"/>
                  <a:gd name="connsiteX12" fmla="*/ 45303 w 377405"/>
                  <a:gd name="connsiteY12" fmla="*/ 216931 h 255147"/>
                  <a:gd name="connsiteX13" fmla="*/ 45303 w 377405"/>
                  <a:gd name="connsiteY13" fmla="*/ 216931 h 255147"/>
                  <a:gd name="connsiteX14" fmla="*/ 85701 w 377405"/>
                  <a:gd name="connsiteY14" fmla="*/ 175469 h 255147"/>
                  <a:gd name="connsiteX15" fmla="*/ 85170 w 377405"/>
                  <a:gd name="connsiteY15" fmla="*/ 146765 h 255147"/>
                  <a:gd name="connsiteX16" fmla="*/ 114405 w 377405"/>
                  <a:gd name="connsiteY16" fmla="*/ 119656 h 255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7405" h="255147">
                    <a:moveTo>
                      <a:pt x="114405" y="119656"/>
                    </a:moveTo>
                    <a:cubicBezTo>
                      <a:pt x="129820" y="105304"/>
                      <a:pt x="154272" y="105835"/>
                      <a:pt x="169687" y="121250"/>
                    </a:cubicBezTo>
                    <a:lnTo>
                      <a:pt x="306829" y="256798"/>
                    </a:lnTo>
                    <a:lnTo>
                      <a:pt x="374336" y="187164"/>
                    </a:lnTo>
                    <a:cubicBezTo>
                      <a:pt x="380183" y="180785"/>
                      <a:pt x="380183" y="170685"/>
                      <a:pt x="373805" y="164838"/>
                    </a:cubicBezTo>
                    <a:lnTo>
                      <a:pt x="240384" y="33544"/>
                    </a:lnTo>
                    <a:cubicBezTo>
                      <a:pt x="213806" y="6966"/>
                      <a:pt x="175534" y="-3665"/>
                      <a:pt x="139920" y="5371"/>
                    </a:cubicBezTo>
                    <a:lnTo>
                      <a:pt x="91548" y="17597"/>
                    </a:lnTo>
                    <a:cubicBezTo>
                      <a:pt x="76665" y="21318"/>
                      <a:pt x="63376" y="29823"/>
                      <a:pt x="54339" y="42048"/>
                    </a:cubicBezTo>
                    <a:lnTo>
                      <a:pt x="17130" y="89889"/>
                    </a:lnTo>
                    <a:cubicBezTo>
                      <a:pt x="7031" y="102646"/>
                      <a:pt x="1715" y="118593"/>
                      <a:pt x="2247" y="135071"/>
                    </a:cubicBezTo>
                    <a:lnTo>
                      <a:pt x="3310" y="175469"/>
                    </a:lnTo>
                    <a:cubicBezTo>
                      <a:pt x="3841" y="198326"/>
                      <a:pt x="22446" y="216931"/>
                      <a:pt x="45303" y="216931"/>
                    </a:cubicBezTo>
                    <a:lnTo>
                      <a:pt x="45303" y="216931"/>
                    </a:lnTo>
                    <a:cubicBezTo>
                      <a:pt x="68160" y="216931"/>
                      <a:pt x="86233" y="198326"/>
                      <a:pt x="85701" y="175469"/>
                    </a:cubicBezTo>
                    <a:lnTo>
                      <a:pt x="85170" y="146765"/>
                    </a:lnTo>
                    <a:lnTo>
                      <a:pt x="114405" y="119656"/>
                    </a:lnTo>
                    <a:close/>
                  </a:path>
                </a:pathLst>
              </a:custGeom>
              <a:solidFill>
                <a:srgbClr val="0078D7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7735990-4101-404F-9D48-FDF0DC1D85CC}"/>
                  </a:ext>
                </a:extLst>
              </p:cNvPr>
              <p:cNvSpPr/>
              <p:nvPr/>
            </p:nvSpPr>
            <p:spPr>
              <a:xfrm>
                <a:off x="7738247" y="4495356"/>
                <a:ext cx="186045" cy="148836"/>
              </a:xfrm>
              <a:custGeom>
                <a:avLst/>
                <a:gdLst>
                  <a:gd name="connsiteX0" fmla="*/ 188255 w 186044"/>
                  <a:gd name="connsiteY0" fmla="*/ 127126 h 148836"/>
                  <a:gd name="connsiteX1" fmla="*/ 100017 w 186044"/>
                  <a:gd name="connsiteY1" fmla="*/ 38888 h 148836"/>
                  <a:gd name="connsiteX2" fmla="*/ 11247 w 186044"/>
                  <a:gd name="connsiteY2" fmla="*/ 2210 h 148836"/>
                  <a:gd name="connsiteX3" fmla="*/ 2210 w 186044"/>
                  <a:gd name="connsiteY3" fmla="*/ 2210 h 148836"/>
                  <a:gd name="connsiteX4" fmla="*/ 2210 w 186044"/>
                  <a:gd name="connsiteY4" fmla="*/ 2210 h 148836"/>
                  <a:gd name="connsiteX5" fmla="*/ 29320 w 186044"/>
                  <a:gd name="connsiteY5" fmla="*/ 13905 h 148836"/>
                  <a:gd name="connsiteX6" fmla="*/ 166461 w 186044"/>
                  <a:gd name="connsiteY6" fmla="*/ 149452 h 148836"/>
                  <a:gd name="connsiteX7" fmla="*/ 188255 w 186044"/>
                  <a:gd name="connsiteY7" fmla="*/ 127126 h 14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6044" h="148836">
                    <a:moveTo>
                      <a:pt x="188255" y="127126"/>
                    </a:moveTo>
                    <a:lnTo>
                      <a:pt x="100017" y="38888"/>
                    </a:lnTo>
                    <a:cubicBezTo>
                      <a:pt x="76628" y="15499"/>
                      <a:pt x="44203" y="2210"/>
                      <a:pt x="11247" y="2210"/>
                    </a:cubicBezTo>
                    <a:lnTo>
                      <a:pt x="2210" y="2210"/>
                    </a:lnTo>
                    <a:lnTo>
                      <a:pt x="2210" y="2210"/>
                    </a:lnTo>
                    <a:cubicBezTo>
                      <a:pt x="12310" y="2742"/>
                      <a:pt x="21878" y="6463"/>
                      <a:pt x="29320" y="13905"/>
                    </a:cubicBezTo>
                    <a:lnTo>
                      <a:pt x="166461" y="149452"/>
                    </a:lnTo>
                    <a:lnTo>
                      <a:pt x="188255" y="127126"/>
                    </a:lnTo>
                    <a:close/>
                  </a:path>
                </a:pathLst>
              </a:custGeom>
              <a:solidFill>
                <a:srgbClr val="0064B5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666B124-28AD-4992-AD42-37FE9E0FF9A8}"/>
                  </a:ext>
                </a:extLst>
              </p:cNvPr>
              <p:cNvSpPr/>
              <p:nvPr/>
            </p:nvSpPr>
            <p:spPr>
              <a:xfrm>
                <a:off x="7614926" y="4804722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solidFill>
                <a:srgbClr val="0064B5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AD4CF9C-6EB6-40DD-8684-5CB8D7A8ABEF}"/>
                  </a:ext>
                </a:extLst>
              </p:cNvPr>
              <p:cNvSpPr/>
              <p:nvPr/>
            </p:nvSpPr>
            <p:spPr>
              <a:xfrm>
                <a:off x="7560175" y="4749972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solidFill>
                <a:srgbClr val="0064B5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1A175F2-92B3-4DBF-9518-F764949AEF4E}"/>
                  </a:ext>
                </a:extLst>
              </p:cNvPr>
              <p:cNvSpPr/>
              <p:nvPr/>
            </p:nvSpPr>
            <p:spPr>
              <a:xfrm>
                <a:off x="7505425" y="4695221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solidFill>
                <a:srgbClr val="0064B5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10CE06E-94C5-44E8-80CC-56773F8644B9}"/>
                  </a:ext>
                </a:extLst>
              </p:cNvPr>
              <p:cNvSpPr/>
              <p:nvPr/>
            </p:nvSpPr>
            <p:spPr>
              <a:xfrm>
                <a:off x="7450675" y="4640471"/>
                <a:ext cx="122258" cy="90365"/>
              </a:xfrm>
              <a:custGeom>
                <a:avLst/>
                <a:gdLst>
                  <a:gd name="connsiteX0" fmla="*/ 111711 w 122257"/>
                  <a:gd name="connsiteY0" fmla="*/ 32509 h 90364"/>
                  <a:gd name="connsiteX1" fmla="*/ 122342 w 122257"/>
                  <a:gd name="connsiteY1" fmla="*/ 2210 h 90364"/>
                  <a:gd name="connsiteX2" fmla="*/ 60682 w 122257"/>
                  <a:gd name="connsiteY2" fmla="*/ 63340 h 90364"/>
                  <a:gd name="connsiteX3" fmla="*/ 15499 w 122257"/>
                  <a:gd name="connsiteY3" fmla="*/ 63340 h 90364"/>
                  <a:gd name="connsiteX4" fmla="*/ 2210 w 122257"/>
                  <a:gd name="connsiteY4" fmla="*/ 50051 h 90364"/>
                  <a:gd name="connsiteX5" fmla="*/ 13905 w 122257"/>
                  <a:gd name="connsiteY5" fmla="*/ 77692 h 90364"/>
                  <a:gd name="connsiteX6" fmla="*/ 68123 w 122257"/>
                  <a:gd name="connsiteY6" fmla="*/ 77692 h 90364"/>
                  <a:gd name="connsiteX7" fmla="*/ 111711 w 122257"/>
                  <a:gd name="connsiteY7" fmla="*/ 32509 h 9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257" h="90364">
                    <a:moveTo>
                      <a:pt x="111711" y="32509"/>
                    </a:moveTo>
                    <a:cubicBezTo>
                      <a:pt x="119684" y="24004"/>
                      <a:pt x="123405" y="12842"/>
                      <a:pt x="122342" y="2210"/>
                    </a:cubicBezTo>
                    <a:lnTo>
                      <a:pt x="60682" y="63340"/>
                    </a:lnTo>
                    <a:cubicBezTo>
                      <a:pt x="48456" y="75565"/>
                      <a:pt x="28257" y="75565"/>
                      <a:pt x="15499" y="63340"/>
                    </a:cubicBezTo>
                    <a:lnTo>
                      <a:pt x="2210" y="50051"/>
                    </a:lnTo>
                    <a:cubicBezTo>
                      <a:pt x="2210" y="60150"/>
                      <a:pt x="6463" y="69718"/>
                      <a:pt x="13905" y="77692"/>
                    </a:cubicBezTo>
                    <a:cubicBezTo>
                      <a:pt x="29320" y="93107"/>
                      <a:pt x="53771" y="93107"/>
                      <a:pt x="68123" y="77692"/>
                    </a:cubicBezTo>
                    <a:lnTo>
                      <a:pt x="111711" y="32509"/>
                    </a:lnTo>
                    <a:close/>
                  </a:path>
                </a:pathLst>
              </a:custGeom>
              <a:solidFill>
                <a:srgbClr val="0064B5"/>
              </a:solidFill>
              <a:ln w="5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3874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6F1856-CB48-41DE-BEAC-8632142500FE}"/>
              </a:ext>
            </a:extLst>
          </p:cNvPr>
          <p:cNvGrpSpPr/>
          <p:nvPr/>
        </p:nvGrpSpPr>
        <p:grpSpPr>
          <a:xfrm>
            <a:off x="3259081" y="795528"/>
            <a:ext cx="5669042" cy="5266945"/>
            <a:chOff x="3259081" y="795528"/>
            <a:chExt cx="5669042" cy="5266945"/>
          </a:xfrm>
        </p:grpSpPr>
        <p:sp>
          <p:nvSpPr>
            <p:cNvPr id="233" name="H&amp;M - SHAPE FILL">
              <a:extLst>
                <a:ext uri="{FF2B5EF4-FFF2-40B4-BE49-F238E27FC236}">
                  <a16:creationId xmlns:a16="http://schemas.microsoft.com/office/drawing/2014/main" id="{88262EC5-687D-4CD6-A8E9-B0E9EDC8118F}"/>
                </a:ext>
              </a:extLst>
            </p:cNvPr>
            <p:cNvSpPr/>
            <p:nvPr/>
          </p:nvSpPr>
          <p:spPr bwMode="auto">
            <a:xfrm>
              <a:off x="5124469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4" name="Education - SHAPE FILL">
              <a:extLst>
                <a:ext uri="{FF2B5EF4-FFF2-40B4-BE49-F238E27FC236}">
                  <a16:creationId xmlns:a16="http://schemas.microsoft.com/office/drawing/2014/main" id="{57E468B0-B5B5-4D48-AA99-CF1731AAE394}"/>
                </a:ext>
              </a:extLst>
            </p:cNvPr>
            <p:cNvSpPr/>
            <p:nvPr/>
          </p:nvSpPr>
          <p:spPr bwMode="auto">
            <a:xfrm>
              <a:off x="5124469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5" name="Royal Dutch Shell - SHAPE FILL">
              <a:extLst>
                <a:ext uri="{FF2B5EF4-FFF2-40B4-BE49-F238E27FC236}">
                  <a16:creationId xmlns:a16="http://schemas.microsoft.com/office/drawing/2014/main" id="{9DFFEE78-6872-48AB-BA36-807160E7CCD8}"/>
                </a:ext>
              </a:extLst>
            </p:cNvPr>
            <p:cNvSpPr/>
            <p:nvPr/>
          </p:nvSpPr>
          <p:spPr bwMode="auto">
            <a:xfrm>
              <a:off x="5124469" y="4309387"/>
              <a:ext cx="1952998" cy="1753085"/>
            </a:xfrm>
            <a:prstGeom prst="roundRect">
              <a:avLst>
                <a:gd name="adj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6" name="Power &amp; Utilities - SHAPE FILL">
              <a:extLst>
                <a:ext uri="{FF2B5EF4-FFF2-40B4-BE49-F238E27FC236}">
                  <a16:creationId xmlns:a16="http://schemas.microsoft.com/office/drawing/2014/main" id="{C8178CFC-D8C4-492D-8F18-422ECCFD8C44}"/>
                </a:ext>
              </a:extLst>
            </p:cNvPr>
            <p:cNvSpPr/>
            <p:nvPr/>
          </p:nvSpPr>
          <p:spPr bwMode="auto">
            <a:xfrm>
              <a:off x="6975124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7" name="CBRE- SHAPE FILL">
              <a:extLst>
                <a:ext uri="{FF2B5EF4-FFF2-40B4-BE49-F238E27FC236}">
                  <a16:creationId xmlns:a16="http://schemas.microsoft.com/office/drawing/2014/main" id="{4EFB97DB-0185-4FAF-A853-BDB3EA39BEFE}"/>
                </a:ext>
              </a:extLst>
            </p:cNvPr>
            <p:cNvSpPr/>
            <p:nvPr/>
          </p:nvSpPr>
          <p:spPr bwMode="auto">
            <a:xfrm>
              <a:off x="6975124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8" name="Travel &amp; Transportation - SHAPE FILL">
              <a:extLst>
                <a:ext uri="{FF2B5EF4-FFF2-40B4-BE49-F238E27FC236}">
                  <a16:creationId xmlns:a16="http://schemas.microsoft.com/office/drawing/2014/main" id="{41E40062-E18E-405C-B602-A8E81D93D00B}"/>
                </a:ext>
              </a:extLst>
            </p:cNvPr>
            <p:cNvSpPr/>
            <p:nvPr/>
          </p:nvSpPr>
          <p:spPr bwMode="auto">
            <a:xfrm>
              <a:off x="6975124" y="4309387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0" name="Automotive - SHAPE FILL">
              <a:extLst>
                <a:ext uri="{FF2B5EF4-FFF2-40B4-BE49-F238E27FC236}">
                  <a16:creationId xmlns:a16="http://schemas.microsoft.com/office/drawing/2014/main" id="{8991029E-B63C-4313-8EEE-59D196A08375}"/>
                </a:ext>
              </a:extLst>
            </p:cNvPr>
            <p:cNvSpPr/>
            <p:nvPr/>
          </p:nvSpPr>
          <p:spPr bwMode="auto">
            <a:xfrm>
              <a:off x="3263880" y="795528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1" name="Coca-Cola - SHAPE FILL">
              <a:extLst>
                <a:ext uri="{FF2B5EF4-FFF2-40B4-BE49-F238E27FC236}">
                  <a16:creationId xmlns:a16="http://schemas.microsoft.com/office/drawing/2014/main" id="{4EDDEFB8-FBF7-4954-9CCA-CAAE11410E7E}"/>
                </a:ext>
              </a:extLst>
            </p:cNvPr>
            <p:cNvSpPr/>
            <p:nvPr/>
          </p:nvSpPr>
          <p:spPr bwMode="auto">
            <a:xfrm>
              <a:off x="3263880" y="2556302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2" name="Media &amp; Ent - SHAPE FILL">
              <a:extLst>
                <a:ext uri="{FF2B5EF4-FFF2-40B4-BE49-F238E27FC236}">
                  <a16:creationId xmlns:a16="http://schemas.microsoft.com/office/drawing/2014/main" id="{56208C7B-851E-40C9-A9C6-472B4360A783}"/>
                </a:ext>
              </a:extLst>
            </p:cNvPr>
            <p:cNvSpPr/>
            <p:nvPr/>
          </p:nvSpPr>
          <p:spPr bwMode="auto">
            <a:xfrm>
              <a:off x="3263880" y="4309387"/>
              <a:ext cx="1952998" cy="1753085"/>
            </a:xfrm>
            <a:prstGeom prst="roundRect">
              <a:avLst>
                <a:gd name="adj" fmla="val 0"/>
              </a:avLst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57" name="Tint">
              <a:extLst>
                <a:ext uri="{FF2B5EF4-FFF2-40B4-BE49-F238E27FC236}">
                  <a16:creationId xmlns:a16="http://schemas.microsoft.com/office/drawing/2014/main" id="{124A283A-24CB-46CF-9656-E122BE7B4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4310435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58" name="Tint">
              <a:extLst>
                <a:ext uri="{FF2B5EF4-FFF2-40B4-BE49-F238E27FC236}">
                  <a16:creationId xmlns:a16="http://schemas.microsoft.com/office/drawing/2014/main" id="{8CDAD700-5EAA-4CC0-93D4-584218D5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4310435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65" name="Tint">
              <a:extLst>
                <a:ext uri="{FF2B5EF4-FFF2-40B4-BE49-F238E27FC236}">
                  <a16:creationId xmlns:a16="http://schemas.microsoft.com/office/drawing/2014/main" id="{BF76D4BB-A440-4E5F-BD8C-91FA57368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4310435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69" name="Tint">
              <a:extLst>
                <a:ext uri="{FF2B5EF4-FFF2-40B4-BE49-F238E27FC236}">
                  <a16:creationId xmlns:a16="http://schemas.microsoft.com/office/drawing/2014/main" id="{365B440E-4A68-40E6-96E1-B3E3A24D9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2552982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0" name="Tint">
              <a:extLst>
                <a:ext uri="{FF2B5EF4-FFF2-40B4-BE49-F238E27FC236}">
                  <a16:creationId xmlns:a16="http://schemas.microsoft.com/office/drawing/2014/main" id="{8236E46D-79DE-4B0C-9836-5B342CB04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2552982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5" name="Tint">
              <a:extLst>
                <a:ext uri="{FF2B5EF4-FFF2-40B4-BE49-F238E27FC236}">
                  <a16:creationId xmlns:a16="http://schemas.microsoft.com/office/drawing/2014/main" id="{B4CB60FD-A73B-4DCB-ADF4-DC264F34C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2552982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7" name="Tint">
              <a:extLst>
                <a:ext uri="{FF2B5EF4-FFF2-40B4-BE49-F238E27FC236}">
                  <a16:creationId xmlns:a16="http://schemas.microsoft.com/office/drawing/2014/main" id="{3D668035-A994-4D4E-AC95-8E7BBE793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081" y="795529"/>
              <a:ext cx="1957797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78" name="Tint">
              <a:extLst>
                <a:ext uri="{FF2B5EF4-FFF2-40B4-BE49-F238E27FC236}">
                  <a16:creationId xmlns:a16="http://schemas.microsoft.com/office/drawing/2014/main" id="{17FBB25C-877A-4768-912E-ACAB7DD29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476" y="795529"/>
              <a:ext cx="1755648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80" name="Tint">
              <a:extLst>
                <a:ext uri="{FF2B5EF4-FFF2-40B4-BE49-F238E27FC236}">
                  <a16:creationId xmlns:a16="http://schemas.microsoft.com/office/drawing/2014/main" id="{8B880932-EB01-4BC2-9FFE-85435BABE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124" y="795529"/>
              <a:ext cx="1945296" cy="1752037"/>
            </a:xfrm>
            <a:prstGeom prst="rect">
              <a:avLst/>
            </a:prstGeom>
            <a:solidFill>
              <a:srgbClr val="000000">
                <a:alpha val="33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08F0AA77-3026-4DE4-A1DD-6F796A955323}"/>
                </a:ext>
              </a:extLst>
            </p:cNvPr>
            <p:cNvCxnSpPr/>
            <p:nvPr/>
          </p:nvCxnSpPr>
          <p:spPr>
            <a:xfrm>
              <a:off x="5216878" y="795529"/>
              <a:ext cx="0" cy="5266944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72581947-C99A-4368-B645-545A35730E5F}"/>
                </a:ext>
              </a:extLst>
            </p:cNvPr>
            <p:cNvCxnSpPr/>
            <p:nvPr/>
          </p:nvCxnSpPr>
          <p:spPr>
            <a:xfrm>
              <a:off x="6975124" y="795529"/>
              <a:ext cx="0" cy="5266944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A904A826-786E-4843-A2CB-CDBE1FD6BF8E}"/>
                </a:ext>
              </a:extLst>
            </p:cNvPr>
            <p:cNvCxnSpPr/>
            <p:nvPr/>
          </p:nvCxnSpPr>
          <p:spPr>
            <a:xfrm>
              <a:off x="3263879" y="4306825"/>
              <a:ext cx="5664244" cy="0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B46A009-748B-4941-90DF-138E2A4AA95F}"/>
                </a:ext>
              </a:extLst>
            </p:cNvPr>
            <p:cNvCxnSpPr/>
            <p:nvPr/>
          </p:nvCxnSpPr>
          <p:spPr>
            <a:xfrm>
              <a:off x="3263879" y="2551177"/>
              <a:ext cx="5664244" cy="0"/>
            </a:xfrm>
            <a:prstGeom prst="line">
              <a:avLst/>
            </a:prstGeom>
            <a:ln w="19050">
              <a:solidFill>
                <a:srgbClr val="D0D0D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3" name="Mask">
            <a:extLst>
              <a:ext uri="{FF2B5EF4-FFF2-40B4-BE49-F238E27FC236}">
                <a16:creationId xmlns:a16="http://schemas.microsoft.com/office/drawing/2014/main" id="{D50D2841-2CAA-428B-9FD3-2AAB133BF98A}"/>
              </a:ext>
            </a:extLst>
          </p:cNvPr>
          <p:cNvSpPr/>
          <p:nvPr/>
        </p:nvSpPr>
        <p:spPr bwMode="auto">
          <a:xfrm>
            <a:off x="0" y="0"/>
            <a:ext cx="12188952" cy="68580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69" name="Tint">
            <a:extLst>
              <a:ext uri="{FF2B5EF4-FFF2-40B4-BE49-F238E27FC236}">
                <a16:creationId xmlns:a16="http://schemas.microsoft.com/office/drawing/2014/main" id="{7C031C18-79BF-4F5C-AEF9-0B616C017CF2}"/>
              </a:ext>
            </a:extLst>
          </p:cNvPr>
          <p:cNvSpPr>
            <a:spLocks/>
          </p:cNvSpPr>
          <p:nvPr/>
        </p:nvSpPr>
        <p:spPr bwMode="auto">
          <a:xfrm>
            <a:off x="3471545" y="804795"/>
            <a:ext cx="5248416" cy="5248415"/>
          </a:xfrm>
          <a:prstGeom prst="ellipse">
            <a:avLst/>
          </a:prstGeom>
          <a:solidFill>
            <a:schemeClr val="tx1">
              <a:alpha val="3900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noFill/>
              </a:rPr>
              <a:t>Tint</a:t>
            </a:r>
          </a:p>
        </p:txBody>
      </p:sp>
      <p:grpSp>
        <p:nvGrpSpPr>
          <p:cNvPr id="875" name="lines">
            <a:extLst>
              <a:ext uri="{FF2B5EF4-FFF2-40B4-BE49-F238E27FC236}">
                <a16:creationId xmlns:a16="http://schemas.microsoft.com/office/drawing/2014/main" id="{83310E98-87E3-40FE-BF02-709CA78497BB}"/>
              </a:ext>
            </a:extLst>
          </p:cNvPr>
          <p:cNvGrpSpPr/>
          <p:nvPr/>
        </p:nvGrpSpPr>
        <p:grpSpPr>
          <a:xfrm>
            <a:off x="3280991" y="585470"/>
            <a:ext cx="5690539" cy="5704350"/>
            <a:chOff x="3346444" y="695325"/>
            <a:chExt cx="5561794" cy="5575311"/>
          </a:xfrm>
          <a:effectLst>
            <a:glow rad="12700">
              <a:schemeClr val="bg1">
                <a:lumMod val="75000"/>
                <a:alpha val="13000"/>
              </a:schemeClr>
            </a:glow>
          </a:effectLst>
        </p:grpSpPr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8E49AA6E-5763-4C2E-B415-1F893B574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0868" y="1184276"/>
              <a:ext cx="507999" cy="11588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7" name="Straight Connector 876">
              <a:extLst>
                <a:ext uri="{FF2B5EF4-FFF2-40B4-BE49-F238E27FC236}">
                  <a16:creationId xmlns:a16="http://schemas.microsoft.com/office/drawing/2014/main" id="{1D7DBE53-BA7A-4E9E-8464-DA7D939D457E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18" y="1181101"/>
              <a:ext cx="781049" cy="7270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4F62F590-8CD6-41F0-A3A5-31FADF79C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44" y="1908177"/>
              <a:ext cx="1298573" cy="4381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966A8857-87DB-4523-82AF-E2A82CB0AC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869" y="1803402"/>
              <a:ext cx="638174" cy="5461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872CB1BA-5BFC-45DB-AAFA-7216C7717B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9519" y="1181101"/>
              <a:ext cx="1158873" cy="62547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D939BBF0-0D9F-4F3A-860F-870287557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1155701"/>
              <a:ext cx="1038223" cy="285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9670594D-E719-4C26-A382-D7B8842B0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42" y="1155701"/>
              <a:ext cx="250825" cy="7524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93A4CB91-9EB1-417E-96CA-04E1F51F76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3441" y="1155701"/>
              <a:ext cx="888998" cy="342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9D48D566-2C68-4AB9-9B75-90A1422AA3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6617" y="914401"/>
              <a:ext cx="914399" cy="2349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7080B287-0AFE-4CBC-9067-DDDFF9B1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267" y="698500"/>
              <a:ext cx="168275" cy="460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6" name="Straight Connector 885">
              <a:extLst>
                <a:ext uri="{FF2B5EF4-FFF2-40B4-BE49-F238E27FC236}">
                  <a16:creationId xmlns:a16="http://schemas.microsoft.com/office/drawing/2014/main" id="{5076EE70-9ED6-4EBB-8284-F9DDEE0EF8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1716" y="695326"/>
              <a:ext cx="746124" cy="219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7" name="Straight Connector 886">
              <a:extLst>
                <a:ext uri="{FF2B5EF4-FFF2-40B4-BE49-F238E27FC236}">
                  <a16:creationId xmlns:a16="http://schemas.microsoft.com/office/drawing/2014/main" id="{17A590B9-634D-4B31-8893-AE22619A6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642" y="698500"/>
              <a:ext cx="723899" cy="920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8" name="Straight Connector 887">
              <a:extLst>
                <a:ext uri="{FF2B5EF4-FFF2-40B4-BE49-F238E27FC236}">
                  <a16:creationId xmlns:a16="http://schemas.microsoft.com/office/drawing/2014/main" id="{421C8B0F-9FA3-4C7B-A218-629EAEB40501}"/>
                </a:ext>
              </a:extLst>
            </p:cNvPr>
            <p:cNvCxnSpPr>
              <a:cxnSpLocks/>
            </p:cNvCxnSpPr>
            <p:nvPr/>
          </p:nvCxnSpPr>
          <p:spPr>
            <a:xfrm>
              <a:off x="5454642" y="790575"/>
              <a:ext cx="565149" cy="374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Straight Connector 888">
              <a:extLst>
                <a:ext uri="{FF2B5EF4-FFF2-40B4-BE49-F238E27FC236}">
                  <a16:creationId xmlns:a16="http://schemas.microsoft.com/office/drawing/2014/main" id="{21FE3F16-50F9-46B0-BB22-B4353F5388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042" y="787400"/>
              <a:ext cx="488950" cy="4000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FE2C9EF4-35E4-401A-B6F8-4EA3731FD3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0718" y="1038226"/>
              <a:ext cx="444501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1" name="Straight Connector 890">
              <a:extLst>
                <a:ext uri="{FF2B5EF4-FFF2-40B4-BE49-F238E27FC236}">
                  <a16:creationId xmlns:a16="http://schemas.microsoft.com/office/drawing/2014/main" id="{CF327AEE-7554-4598-B91E-92CB2472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169" y="1038227"/>
              <a:ext cx="590549" cy="6350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848B20E3-E99B-4751-9D23-D22365C59B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869" y="1673227"/>
              <a:ext cx="111125" cy="1397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3FF8630F-BE71-4B71-A465-1820575FF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3294" y="1812928"/>
              <a:ext cx="282575" cy="673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12FEC309-6F1F-4ECA-80C5-9B62536209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0" y="2346328"/>
              <a:ext cx="1025523" cy="8731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5" name="Straight Connector 894">
              <a:extLst>
                <a:ext uri="{FF2B5EF4-FFF2-40B4-BE49-F238E27FC236}">
                  <a16:creationId xmlns:a16="http://schemas.microsoft.com/office/drawing/2014/main" id="{05A2A470-F83E-4D59-A3AD-659A9F79F0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2489203"/>
              <a:ext cx="149226" cy="2667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789CAA40-3F90-4522-91CC-0024928ED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0420" y="1809752"/>
              <a:ext cx="425450" cy="9461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23F73EF0-6B5E-4BB5-A5F5-0F931BA8B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7218" y="2343152"/>
              <a:ext cx="1019173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A57DC907-54A9-4BFE-9D59-3D2995441B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1495" y="2347916"/>
              <a:ext cx="80962" cy="153352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16A814F6-C31C-4314-9A0E-5BD0C6432C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3758" y="3214693"/>
              <a:ext cx="947736" cy="676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F955CE5E-5B90-41DC-B7F3-F6FE9FB1E6C3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16" y="1919291"/>
              <a:ext cx="1076323" cy="7096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C2C746B2-ABE8-48D4-B1BD-3536451593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616" y="1500190"/>
              <a:ext cx="1138236" cy="40798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054FA672-729B-4A5A-84AF-26BD69517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85813"/>
              <a:ext cx="928686" cy="2500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F6112411-AB23-42D6-A19C-6F60F953F8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512" y="711994"/>
              <a:ext cx="990599" cy="3262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791B8016-6E09-4A47-9187-6A2E91C116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7817" y="711995"/>
              <a:ext cx="64294" cy="7381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1DE49281-9E24-42E6-8C7C-B442D0B04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9730" y="697706"/>
              <a:ext cx="657225" cy="119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DF0A08BD-9D79-4492-9B7C-4D135FE96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234" y="914402"/>
              <a:ext cx="26194" cy="58578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7" name="Straight Connector 906">
              <a:extLst>
                <a:ext uri="{FF2B5EF4-FFF2-40B4-BE49-F238E27FC236}">
                  <a16:creationId xmlns:a16="http://schemas.microsoft.com/office/drawing/2014/main" id="{4DB1E000-E5CD-4546-AC1B-349D4FB48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046" y="850107"/>
              <a:ext cx="290513" cy="6191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8" name="Straight Connector 907">
              <a:extLst>
                <a:ext uri="{FF2B5EF4-FFF2-40B4-BE49-F238E27FC236}">
                  <a16:creationId xmlns:a16="http://schemas.microsoft.com/office/drawing/2014/main" id="{F32C244C-E5F6-4872-A79F-FC6235D262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335" y="695325"/>
              <a:ext cx="1038224" cy="1524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9" name="Straight Connector 908">
              <a:extLst>
                <a:ext uri="{FF2B5EF4-FFF2-40B4-BE49-F238E27FC236}">
                  <a16:creationId xmlns:a16="http://schemas.microsoft.com/office/drawing/2014/main" id="{7D5CA0F7-1EB3-4B01-8893-611390769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7558" y="850107"/>
              <a:ext cx="588168" cy="64055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Straight Connector 909">
              <a:extLst>
                <a:ext uri="{FF2B5EF4-FFF2-40B4-BE49-F238E27FC236}">
                  <a16:creationId xmlns:a16="http://schemas.microsoft.com/office/drawing/2014/main" id="{7B5D0C7E-1B17-47B5-8A3D-24361D40E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428" y="912020"/>
              <a:ext cx="876298" cy="5786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Straight Connector 910">
              <a:extLst>
                <a:ext uri="{FF2B5EF4-FFF2-40B4-BE49-F238E27FC236}">
                  <a16:creationId xmlns:a16="http://schemas.microsoft.com/office/drawing/2014/main" id="{12383395-321A-424E-9DC7-E7878F82F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3234" y="1490665"/>
              <a:ext cx="902493" cy="95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Straight Connector 911">
              <a:extLst>
                <a:ext uri="{FF2B5EF4-FFF2-40B4-BE49-F238E27FC236}">
                  <a16:creationId xmlns:a16="http://schemas.microsoft.com/office/drawing/2014/main" id="{5CF3FB35-32FA-4359-B5F7-5C6FDA20C0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6764" y="850901"/>
              <a:ext cx="1022350" cy="7048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3" name="Straight Connector 912">
              <a:extLst>
                <a:ext uri="{FF2B5EF4-FFF2-40B4-BE49-F238E27FC236}">
                  <a16:creationId xmlns:a16="http://schemas.microsoft.com/office/drawing/2014/main" id="{06FD855C-3702-471B-830A-6BE3A5574C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963" y="1492251"/>
              <a:ext cx="450852" cy="69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4" name="Straight Connector 913">
              <a:extLst>
                <a:ext uri="{FF2B5EF4-FFF2-40B4-BE49-F238E27FC236}">
                  <a16:creationId xmlns:a16="http://schemas.microsoft.com/office/drawing/2014/main" id="{7032380D-C2F2-4D63-82A9-8D55DFC3CC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9113" y="1552576"/>
              <a:ext cx="336551" cy="7842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5" name="Straight Connector 914">
              <a:extLst>
                <a:ext uri="{FF2B5EF4-FFF2-40B4-BE49-F238E27FC236}">
                  <a16:creationId xmlns:a16="http://schemas.microsoft.com/office/drawing/2014/main" id="{25470286-28B5-4A92-92BA-ABD2E4396D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4140" y="1495426"/>
              <a:ext cx="774698" cy="838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6" name="Straight Connector 915">
              <a:extLst>
                <a:ext uri="{FF2B5EF4-FFF2-40B4-BE49-F238E27FC236}">
                  <a16:creationId xmlns:a16="http://schemas.microsoft.com/office/drawing/2014/main" id="{C3CCFC55-2275-4BD6-A8FB-26C7274933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913" y="2301877"/>
              <a:ext cx="431802" cy="476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id="{173DF4D0-8EC8-437D-83BA-ABB6511298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7790" y="1498601"/>
              <a:ext cx="371473" cy="8032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8" name="Straight Connector 917">
              <a:extLst>
                <a:ext uri="{FF2B5EF4-FFF2-40B4-BE49-F238E27FC236}">
                  <a16:creationId xmlns:a16="http://schemas.microsoft.com/office/drawing/2014/main" id="{8D059D19-2DAA-4223-BE6D-80DB33EF0A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9740" y="1504952"/>
              <a:ext cx="1276347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9" name="Straight Connector 918">
              <a:extLst>
                <a:ext uri="{FF2B5EF4-FFF2-40B4-BE49-F238E27FC236}">
                  <a16:creationId xmlns:a16="http://schemas.microsoft.com/office/drawing/2014/main" id="{FCDFC63C-B863-4E04-A68A-922BC4159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40" y="1501777"/>
              <a:ext cx="60325" cy="11366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95B3264E-7663-45C7-B200-34B49CFA8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9416" y="2298703"/>
              <a:ext cx="1343022" cy="3333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id="{6A3C546A-0B4F-4A41-8812-322EDE281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7" y="2635254"/>
              <a:ext cx="1355725" cy="5111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53B42201-CFE5-458C-8F50-092DBBC81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9568" y="1908177"/>
              <a:ext cx="273048" cy="12287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0B09A9F2-F6B8-4089-A272-7C000BE8AD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6608" y="2752729"/>
              <a:ext cx="28575" cy="2881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8130B296-5294-4B5A-AC7A-2CEE7C5CBCFC}"/>
                </a:ext>
              </a:extLst>
            </p:cNvPr>
            <p:cNvCxnSpPr>
              <a:cxnSpLocks/>
            </p:cNvCxnSpPr>
            <p:nvPr/>
          </p:nvCxnSpPr>
          <p:spPr>
            <a:xfrm>
              <a:off x="3376608" y="3040861"/>
              <a:ext cx="57150" cy="1833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B43C1E59-8151-486E-810A-473A2F4A2B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9945" y="2750348"/>
              <a:ext cx="28575" cy="4714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370828E7-19F3-46FD-A231-39EF11BEAE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120" y="2346328"/>
              <a:ext cx="927098" cy="142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" name="Straight Connector 926">
              <a:extLst>
                <a:ext uri="{FF2B5EF4-FFF2-40B4-BE49-F238E27FC236}">
                  <a16:creationId xmlns:a16="http://schemas.microsoft.com/office/drawing/2014/main" id="{CDF82C3C-C84F-48F8-8670-097FDE7E4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1968" y="3143255"/>
              <a:ext cx="1117600" cy="7461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id="{6BBCD14F-9F80-4024-860E-63DECF1DB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1745" y="3883031"/>
              <a:ext cx="539751" cy="5461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Straight Connector 928">
              <a:extLst>
                <a:ext uri="{FF2B5EF4-FFF2-40B4-BE49-F238E27FC236}">
                  <a16:creationId xmlns:a16="http://schemas.microsoft.com/office/drawing/2014/main" id="{E8401A17-4CF4-472B-8457-311D8E506723}"/>
                </a:ext>
              </a:extLst>
            </p:cNvPr>
            <p:cNvCxnSpPr>
              <a:cxnSpLocks/>
            </p:cNvCxnSpPr>
            <p:nvPr/>
          </p:nvCxnSpPr>
          <p:spPr>
            <a:xfrm>
              <a:off x="3375020" y="3889380"/>
              <a:ext cx="466724" cy="552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0" name="Straight Connector 929">
              <a:extLst>
                <a:ext uri="{FF2B5EF4-FFF2-40B4-BE49-F238E27FC236}">
                  <a16:creationId xmlns:a16="http://schemas.microsoft.com/office/drawing/2014/main" id="{31929AC0-DC1C-4FA5-8B7B-1D8396ADA2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5021" y="3886206"/>
              <a:ext cx="1000122" cy="63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1" name="Straight Connector 930">
              <a:extLst>
                <a:ext uri="{FF2B5EF4-FFF2-40B4-BE49-F238E27FC236}">
                  <a16:creationId xmlns:a16="http://schemas.microsoft.com/office/drawing/2014/main" id="{1CD3FAAC-516D-4398-BF1C-F1B5B71607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020" y="3219455"/>
              <a:ext cx="69851" cy="6667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" name="Straight Connector 931">
              <a:extLst>
                <a:ext uri="{FF2B5EF4-FFF2-40B4-BE49-F238E27FC236}">
                  <a16:creationId xmlns:a16="http://schemas.microsoft.com/office/drawing/2014/main" id="{3E0EABFE-B87A-4100-B54B-19792589168E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0" y="3390904"/>
              <a:ext cx="9526" cy="4953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3" name="Straight Connector 932">
              <a:extLst>
                <a:ext uri="{FF2B5EF4-FFF2-40B4-BE49-F238E27FC236}">
                  <a16:creationId xmlns:a16="http://schemas.microsoft.com/office/drawing/2014/main" id="{26794B53-ECEB-412C-8C6D-D9DA187F8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970" y="3041655"/>
              <a:ext cx="22226" cy="3587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4" name="Straight Connector 933">
              <a:extLst>
                <a:ext uri="{FF2B5EF4-FFF2-40B4-BE49-F238E27FC236}">
                  <a16:creationId xmlns:a16="http://schemas.microsoft.com/office/drawing/2014/main" id="{BE7B2343-08D6-4A7F-BEE8-104EDC5BB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6444" y="3216280"/>
              <a:ext cx="104777" cy="18414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5" name="Straight Connector 934">
              <a:extLst>
                <a:ext uri="{FF2B5EF4-FFF2-40B4-BE49-F238E27FC236}">
                  <a16:creationId xmlns:a16="http://schemas.microsoft.com/office/drawing/2014/main" id="{F1FCD064-E03A-4485-8A29-1967950505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5" y="4441832"/>
              <a:ext cx="190498" cy="5334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6" name="Straight Connector 935">
              <a:extLst>
                <a:ext uri="{FF2B5EF4-FFF2-40B4-BE49-F238E27FC236}">
                  <a16:creationId xmlns:a16="http://schemas.microsoft.com/office/drawing/2014/main" id="{6ACF4EAE-185F-45A9-9C24-99E048710749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0" y="3879856"/>
              <a:ext cx="282576" cy="10985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7" name="Straight Connector 936">
              <a:extLst>
                <a:ext uri="{FF2B5EF4-FFF2-40B4-BE49-F238E27FC236}">
                  <a16:creationId xmlns:a16="http://schemas.microsoft.com/office/drawing/2014/main" id="{205B0C5A-14C5-4776-A469-D536CA2B6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1244" y="4902208"/>
              <a:ext cx="879476" cy="7619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8" name="Straight Connector 937">
              <a:extLst>
                <a:ext uri="{FF2B5EF4-FFF2-40B4-BE49-F238E27FC236}">
                  <a16:creationId xmlns:a16="http://schemas.microsoft.com/office/drawing/2014/main" id="{EFF43D27-5950-408C-AC15-F872725A4A33}"/>
                </a:ext>
              </a:extLst>
            </p:cNvPr>
            <p:cNvCxnSpPr>
              <a:cxnSpLocks/>
            </p:cNvCxnSpPr>
            <p:nvPr/>
          </p:nvCxnSpPr>
          <p:spPr>
            <a:xfrm>
              <a:off x="4378318" y="3889380"/>
              <a:ext cx="155575" cy="1016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9" name="Straight Connector 938">
              <a:extLst>
                <a:ext uri="{FF2B5EF4-FFF2-40B4-BE49-F238E27FC236}">
                  <a16:creationId xmlns:a16="http://schemas.microsoft.com/office/drawing/2014/main" id="{A4D08AC3-4B6C-4963-9A97-1A7AF91BAA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2220" y="4445006"/>
              <a:ext cx="698498" cy="4540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0" name="Straight Connector 939">
              <a:extLst>
                <a:ext uri="{FF2B5EF4-FFF2-40B4-BE49-F238E27FC236}">
                  <a16:creationId xmlns:a16="http://schemas.microsoft.com/office/drawing/2014/main" id="{4E398926-E7B4-4C1C-86DC-B00B79A3D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7069" y="4321181"/>
              <a:ext cx="809623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1" name="Straight Connector 940">
              <a:extLst>
                <a:ext uri="{FF2B5EF4-FFF2-40B4-BE49-F238E27FC236}">
                  <a16:creationId xmlns:a16="http://schemas.microsoft.com/office/drawing/2014/main" id="{5942BD44-C461-448D-80B5-07C5096E86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5145" y="3886206"/>
              <a:ext cx="977898" cy="4445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2" name="Straight Connector 941">
              <a:extLst>
                <a:ext uri="{FF2B5EF4-FFF2-40B4-BE49-F238E27FC236}">
                  <a16:creationId xmlns:a16="http://schemas.microsoft.com/office/drawing/2014/main" id="{31328A5B-EE13-4C63-9F0F-5385816A1D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692" y="3143254"/>
              <a:ext cx="146051" cy="11874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3" name="Straight Connector 942">
              <a:extLst>
                <a:ext uri="{FF2B5EF4-FFF2-40B4-BE49-F238E27FC236}">
                  <a16:creationId xmlns:a16="http://schemas.microsoft.com/office/drawing/2014/main" id="{09F9DA34-3EBA-4FFA-96D4-0AE244753B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9868" y="4171957"/>
              <a:ext cx="1076323" cy="15557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4" name="Straight Connector 943">
              <a:extLst>
                <a:ext uri="{FF2B5EF4-FFF2-40B4-BE49-F238E27FC236}">
                  <a16:creationId xmlns:a16="http://schemas.microsoft.com/office/drawing/2014/main" id="{F431DED6-A000-4B49-AF0F-A944FC22425F}"/>
                </a:ext>
              </a:extLst>
            </p:cNvPr>
            <p:cNvCxnSpPr>
              <a:cxnSpLocks/>
            </p:cNvCxnSpPr>
            <p:nvPr/>
          </p:nvCxnSpPr>
          <p:spPr>
            <a:xfrm>
              <a:off x="5489568" y="3146430"/>
              <a:ext cx="939797" cy="10287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Straight Connector 944">
              <a:extLst>
                <a:ext uri="{FF2B5EF4-FFF2-40B4-BE49-F238E27FC236}">
                  <a16:creationId xmlns:a16="http://schemas.microsoft.com/office/drawing/2014/main" id="{959BA0A8-F18D-439F-8299-D3FCBF7DA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1" y="3876680"/>
              <a:ext cx="1514474" cy="30480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6" name="Straight Connector 945">
              <a:extLst>
                <a:ext uri="{FF2B5EF4-FFF2-40B4-BE49-F238E27FC236}">
                  <a16:creationId xmlns:a16="http://schemas.microsoft.com/office/drawing/2014/main" id="{33EFA96C-50BA-40D3-A7D3-83B102C3D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6192" y="2628904"/>
              <a:ext cx="409573" cy="154305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Straight Connector 946">
              <a:extLst>
                <a:ext uri="{FF2B5EF4-FFF2-40B4-BE49-F238E27FC236}">
                  <a16:creationId xmlns:a16="http://schemas.microsoft.com/office/drawing/2014/main" id="{9690B5BA-8FD4-4DB5-870A-5D360BE2915A}"/>
                </a:ext>
              </a:extLst>
            </p:cNvPr>
            <p:cNvCxnSpPr>
              <a:cxnSpLocks/>
            </p:cNvCxnSpPr>
            <p:nvPr/>
          </p:nvCxnSpPr>
          <p:spPr>
            <a:xfrm>
              <a:off x="6835766" y="2638429"/>
              <a:ext cx="1108072" cy="12446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Straight Connector 947">
              <a:extLst>
                <a:ext uri="{FF2B5EF4-FFF2-40B4-BE49-F238E27FC236}">
                  <a16:creationId xmlns:a16="http://schemas.microsoft.com/office/drawing/2014/main" id="{2068F194-A00C-45F1-AACC-2CF45EF26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1" y="4175131"/>
              <a:ext cx="285749" cy="9906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9" name="Straight Connector 948">
              <a:extLst>
                <a:ext uri="{FF2B5EF4-FFF2-40B4-BE49-F238E27FC236}">
                  <a16:creationId xmlns:a16="http://schemas.microsoft.com/office/drawing/2014/main" id="{C8A532C8-1575-4102-A20A-9C1B18CD3C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9868" y="4330706"/>
              <a:ext cx="793750" cy="8382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>
              <a:extLst>
                <a:ext uri="{FF2B5EF4-FFF2-40B4-BE49-F238E27FC236}">
                  <a16:creationId xmlns:a16="http://schemas.microsoft.com/office/drawing/2014/main" id="{8E452C8D-5245-454B-BE0A-8A19ACAA6E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3193" y="4330706"/>
              <a:ext cx="66674" cy="8001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1" name="Straight Connector 950">
              <a:extLst>
                <a:ext uri="{FF2B5EF4-FFF2-40B4-BE49-F238E27FC236}">
                  <a16:creationId xmlns:a16="http://schemas.microsoft.com/office/drawing/2014/main" id="{4C5105D4-EC4E-401C-941F-8A8D6F50D2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7" y="5133982"/>
              <a:ext cx="866774" cy="317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2" name="Straight Connector 951">
              <a:extLst>
                <a:ext uri="{FF2B5EF4-FFF2-40B4-BE49-F238E27FC236}">
                  <a16:creationId xmlns:a16="http://schemas.microsoft.com/office/drawing/2014/main" id="{A25E59C3-3172-4A7C-A9C7-89C10F69A2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7543" y="4905382"/>
              <a:ext cx="761999" cy="2254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3" name="Straight Connector 952">
              <a:extLst>
                <a:ext uri="{FF2B5EF4-FFF2-40B4-BE49-F238E27FC236}">
                  <a16:creationId xmlns:a16="http://schemas.microsoft.com/office/drawing/2014/main" id="{9DA08105-F2A6-47F1-9C9C-E40B9359BD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795" y="4895857"/>
              <a:ext cx="34924" cy="5778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4" name="Straight Connector 953">
              <a:extLst>
                <a:ext uri="{FF2B5EF4-FFF2-40B4-BE49-F238E27FC236}">
                  <a16:creationId xmlns:a16="http://schemas.microsoft.com/office/drawing/2014/main" id="{D7A76780-8955-41CC-8F10-01AEE1BA99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3194" y="5232408"/>
              <a:ext cx="488950" cy="2317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5" name="Straight Connector 954">
              <a:extLst>
                <a:ext uri="{FF2B5EF4-FFF2-40B4-BE49-F238E27FC236}">
                  <a16:creationId xmlns:a16="http://schemas.microsoft.com/office/drawing/2014/main" id="{3D210F04-ABFC-442A-8576-2CC6B0DAF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069" y="4987932"/>
              <a:ext cx="365125" cy="2476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Straight Connector 955">
              <a:extLst>
                <a:ext uri="{FF2B5EF4-FFF2-40B4-BE49-F238E27FC236}">
                  <a16:creationId xmlns:a16="http://schemas.microsoft.com/office/drawing/2014/main" id="{33EED441-4323-4AE3-906E-B1D2A4A67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3194" y="4895857"/>
              <a:ext cx="520698" cy="3397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7" name="Straight Connector 956">
              <a:extLst>
                <a:ext uri="{FF2B5EF4-FFF2-40B4-BE49-F238E27FC236}">
                  <a16:creationId xmlns:a16="http://schemas.microsoft.com/office/drawing/2014/main" id="{163C48C6-64F5-472B-876A-7C51212A7B28}"/>
                </a:ext>
              </a:extLst>
            </p:cNvPr>
            <p:cNvCxnSpPr>
              <a:cxnSpLocks/>
            </p:cNvCxnSpPr>
            <p:nvPr/>
          </p:nvCxnSpPr>
          <p:spPr>
            <a:xfrm>
              <a:off x="4495793" y="5467358"/>
              <a:ext cx="101601" cy="4572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8" name="Straight Connector 957">
              <a:extLst>
                <a:ext uri="{FF2B5EF4-FFF2-40B4-BE49-F238E27FC236}">
                  <a16:creationId xmlns:a16="http://schemas.microsoft.com/office/drawing/2014/main" id="{589B4F5E-F169-4ED8-A569-570B530372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0019" y="5235582"/>
              <a:ext cx="587376" cy="68262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9" name="Straight Connector 958">
              <a:extLst>
                <a:ext uri="{FF2B5EF4-FFF2-40B4-BE49-F238E27FC236}">
                  <a16:creationId xmlns:a16="http://schemas.microsoft.com/office/drawing/2014/main" id="{63CC75F0-F020-4A1E-93F6-81CF04714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174" y="5126838"/>
              <a:ext cx="785811" cy="3405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0" name="Straight Connector 959">
              <a:extLst>
                <a:ext uri="{FF2B5EF4-FFF2-40B4-BE49-F238E27FC236}">
                  <a16:creationId xmlns:a16="http://schemas.microsoft.com/office/drawing/2014/main" id="{4022C4CF-FC33-466B-A937-96D95FD861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9886" y="5134777"/>
              <a:ext cx="163643" cy="94694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1" name="Straight Connector 960">
              <a:extLst>
                <a:ext uri="{FF2B5EF4-FFF2-40B4-BE49-F238E27FC236}">
                  <a16:creationId xmlns:a16="http://schemas.microsoft.com/office/drawing/2014/main" id="{8B5215C0-51C2-4902-A499-03692D39E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5806" y="5922177"/>
              <a:ext cx="847723" cy="1595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id="{677ECBAD-2188-4A42-97DC-956FE1FAC865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17" y="5469739"/>
              <a:ext cx="933448" cy="60722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Straight Connector 962">
              <a:extLst>
                <a:ext uri="{FF2B5EF4-FFF2-40B4-BE49-F238E27FC236}">
                  <a16:creationId xmlns:a16="http://schemas.microsoft.com/office/drawing/2014/main" id="{6D0E57CB-AE44-4989-89F6-2C6B558F0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3614" y="5162558"/>
              <a:ext cx="202406" cy="7239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4" name="Straight Connector 963">
              <a:extLst>
                <a:ext uri="{FF2B5EF4-FFF2-40B4-BE49-F238E27FC236}">
                  <a16:creationId xmlns:a16="http://schemas.microsoft.com/office/drawing/2014/main" id="{49A2A366-0E39-4E0A-B562-4910331F0D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1146" y="5888840"/>
              <a:ext cx="916780" cy="1952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id="{0587A30F-A935-4BDF-A0B0-722B6281C5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0015" y="5127632"/>
              <a:ext cx="1070768" cy="76597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id="{D953DA47-155F-40FF-BA49-7427CCEEE3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6790" y="4984757"/>
              <a:ext cx="1073147" cy="17780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7" name="Straight Connector 966">
              <a:extLst>
                <a:ext uri="{FF2B5EF4-FFF2-40B4-BE49-F238E27FC236}">
                  <a16:creationId xmlns:a16="http://schemas.microsoft.com/office/drawing/2014/main" id="{91671AC3-20AD-4BFC-855F-69CF79C3D5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3638" y="5889634"/>
              <a:ext cx="196850" cy="381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8" name="Straight Connector 967">
              <a:extLst>
                <a:ext uri="{FF2B5EF4-FFF2-40B4-BE49-F238E27FC236}">
                  <a16:creationId xmlns:a16="http://schemas.microsoft.com/office/drawing/2014/main" id="{D1A49329-C5F9-4ED8-AD3B-54D79BB104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291" y="6076959"/>
              <a:ext cx="1079499" cy="187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Straight Connector 968">
              <a:extLst>
                <a:ext uri="{FF2B5EF4-FFF2-40B4-BE49-F238E27FC236}">
                  <a16:creationId xmlns:a16="http://schemas.microsoft.com/office/drawing/2014/main" id="{A3EFB8D0-FB3C-4658-92EC-6C8D152FD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315" y="5819783"/>
              <a:ext cx="1117598" cy="4476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id="{E01D5402-92AC-45F8-8CB8-F599E8DCB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690" y="5695958"/>
              <a:ext cx="1295397" cy="196850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1" name="Straight Connector 970">
              <a:extLst>
                <a:ext uri="{FF2B5EF4-FFF2-40B4-BE49-F238E27FC236}">
                  <a16:creationId xmlns:a16="http://schemas.microsoft.com/office/drawing/2014/main" id="{41F37B19-D6B6-4889-AF83-D3DB2F6CBB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87" y="5692784"/>
              <a:ext cx="6351" cy="12700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Straight Connector 971">
              <a:extLst>
                <a:ext uri="{FF2B5EF4-FFF2-40B4-BE49-F238E27FC236}">
                  <a16:creationId xmlns:a16="http://schemas.microsoft.com/office/drawing/2014/main" id="{6F263B87-2944-4F25-89F3-B50C6EE7E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988" y="5819783"/>
              <a:ext cx="1304922" cy="730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Straight Connector 972">
              <a:extLst>
                <a:ext uri="{FF2B5EF4-FFF2-40B4-BE49-F238E27FC236}">
                  <a16:creationId xmlns:a16="http://schemas.microsoft.com/office/drawing/2014/main" id="{153D8AC6-2107-40AE-8551-910BAD216E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1736" y="5003807"/>
              <a:ext cx="774698" cy="815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id="{54CFA9CF-7060-48C7-8C1B-73A549EA5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4911" y="5006982"/>
              <a:ext cx="777874" cy="688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id="{100905D6-2C22-41E8-B62F-B0F32FB726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9936" y="4987932"/>
              <a:ext cx="434974" cy="7143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Connector 975">
              <a:extLst>
                <a:ext uri="{FF2B5EF4-FFF2-40B4-BE49-F238E27FC236}">
                  <a16:creationId xmlns:a16="http://schemas.microsoft.com/office/drawing/2014/main" id="{42273AEC-1C9A-4C3D-AFD0-750C9D94D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862" y="4984757"/>
              <a:ext cx="860424" cy="8953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7" name="Straight Connector 976">
              <a:extLst>
                <a:ext uri="{FF2B5EF4-FFF2-40B4-BE49-F238E27FC236}">
                  <a16:creationId xmlns:a16="http://schemas.microsoft.com/office/drawing/2014/main" id="{A5FF4D42-4259-4F9F-A716-345D4758BA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462" y="4987932"/>
              <a:ext cx="1196972" cy="158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>
              <a:extLst>
                <a:ext uri="{FF2B5EF4-FFF2-40B4-BE49-F238E27FC236}">
                  <a16:creationId xmlns:a16="http://schemas.microsoft.com/office/drawing/2014/main" id="{A6E5A734-F0F2-4763-ACDD-605213E6F461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61" y="4175130"/>
              <a:ext cx="790573" cy="80962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Straight Connector 978">
              <a:extLst>
                <a:ext uri="{FF2B5EF4-FFF2-40B4-BE49-F238E27FC236}">
                  <a16:creationId xmlns:a16="http://schemas.microsoft.com/office/drawing/2014/main" id="{0DBAE28E-B060-4C60-A374-644A4F457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171" y="4619631"/>
              <a:ext cx="997741" cy="36195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0" name="Straight Connector 979">
              <a:extLst>
                <a:ext uri="{FF2B5EF4-FFF2-40B4-BE49-F238E27FC236}">
                  <a16:creationId xmlns:a16="http://schemas.microsoft.com/office/drawing/2014/main" id="{C348DE03-2650-4DD3-A39E-4CC09574F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41452" y="3871918"/>
              <a:ext cx="264317" cy="75009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1" name="Straight Connector 980">
              <a:extLst>
                <a:ext uri="{FF2B5EF4-FFF2-40B4-BE49-F238E27FC236}">
                  <a16:creationId xmlns:a16="http://schemas.microsoft.com/office/drawing/2014/main" id="{DD91B07A-5282-4270-AAA2-4612BC46D9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05769" y="4624394"/>
              <a:ext cx="216693" cy="37861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3C47B787-4F05-413C-806D-4AFE3918A6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9606" y="4412462"/>
              <a:ext cx="264319" cy="59293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3" name="Straight Connector 982">
              <a:extLst>
                <a:ext uri="{FF2B5EF4-FFF2-40B4-BE49-F238E27FC236}">
                  <a16:creationId xmlns:a16="http://schemas.microsoft.com/office/drawing/2014/main" id="{B6F1C5A2-F30F-4CCD-A5D8-5C0B67DB77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150" y="4410081"/>
              <a:ext cx="495299" cy="21193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4" name="Straight Connector 983">
              <a:extLst>
                <a:ext uri="{FF2B5EF4-FFF2-40B4-BE49-F238E27FC236}">
                  <a16:creationId xmlns:a16="http://schemas.microsoft.com/office/drawing/2014/main" id="{8AF7BDA8-754C-4453-BD20-DE6CD9001A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731" y="4174337"/>
              <a:ext cx="28574" cy="23336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04B60F22-4F73-4A87-9DC3-54946443E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9070" y="3874299"/>
              <a:ext cx="723899" cy="3071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>
              <a:extLst>
                <a:ext uri="{FF2B5EF4-FFF2-40B4-BE49-F238E27FC236}">
                  <a16:creationId xmlns:a16="http://schemas.microsoft.com/office/drawing/2014/main" id="{85497680-7FD2-4291-9F6F-007847313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70" y="4174337"/>
              <a:ext cx="454816" cy="44767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>
              <a:extLst>
                <a:ext uri="{FF2B5EF4-FFF2-40B4-BE49-F238E27FC236}">
                  <a16:creationId xmlns:a16="http://schemas.microsoft.com/office/drawing/2014/main" id="{E16F6B75-2BD4-463A-9F4D-8A3EB50DD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1" y="3855249"/>
              <a:ext cx="233362" cy="3119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>
              <a:extLst>
                <a:ext uri="{FF2B5EF4-FFF2-40B4-BE49-F238E27FC236}">
                  <a16:creationId xmlns:a16="http://schemas.microsoft.com/office/drawing/2014/main" id="{600D1A86-99BB-4EBD-BB73-5DCDDC615787}"/>
                </a:ext>
              </a:extLst>
            </p:cNvPr>
            <p:cNvCxnSpPr>
              <a:cxnSpLocks/>
            </p:cNvCxnSpPr>
            <p:nvPr/>
          </p:nvCxnSpPr>
          <p:spPr>
            <a:xfrm>
              <a:off x="8789174" y="3512348"/>
              <a:ext cx="116681" cy="345281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>
              <a:extLst>
                <a:ext uri="{FF2B5EF4-FFF2-40B4-BE49-F238E27FC236}">
                  <a16:creationId xmlns:a16="http://schemas.microsoft.com/office/drawing/2014/main" id="{F929672C-4E07-4C55-9E7A-F3803E23A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2970" y="3471868"/>
              <a:ext cx="128585" cy="3333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>
              <a:extLst>
                <a:ext uri="{FF2B5EF4-FFF2-40B4-BE49-F238E27FC236}">
                  <a16:creationId xmlns:a16="http://schemas.microsoft.com/office/drawing/2014/main" id="{90931E0C-A053-4E12-8DC4-80733CC09B19}"/>
                </a:ext>
              </a:extLst>
            </p:cNvPr>
            <p:cNvCxnSpPr>
              <a:cxnSpLocks/>
            </p:cNvCxnSpPr>
            <p:nvPr/>
          </p:nvCxnSpPr>
          <p:spPr>
            <a:xfrm>
              <a:off x="8665350" y="3469486"/>
              <a:ext cx="240506" cy="383383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1" name="Straight Connector 990">
              <a:extLst>
                <a:ext uri="{FF2B5EF4-FFF2-40B4-BE49-F238E27FC236}">
                  <a16:creationId xmlns:a16="http://schemas.microsoft.com/office/drawing/2014/main" id="{2809B478-EF94-41BB-BA99-B7BEF1A92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7730" y="3476630"/>
              <a:ext cx="1" cy="70008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2" name="Straight Connector 991">
              <a:extLst>
                <a:ext uri="{FF2B5EF4-FFF2-40B4-BE49-F238E27FC236}">
                  <a16:creationId xmlns:a16="http://schemas.microsoft.com/office/drawing/2014/main" id="{1001C69A-E59F-46C9-9562-54F0AB4AE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9069" y="3474247"/>
              <a:ext cx="726279" cy="40719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3" name="Straight Connector 992">
              <a:extLst>
                <a:ext uri="{FF2B5EF4-FFF2-40B4-BE49-F238E27FC236}">
                  <a16:creationId xmlns:a16="http://schemas.microsoft.com/office/drawing/2014/main" id="{ED91A879-9D38-48EE-8A76-1D9742C20B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3925" y="3852868"/>
              <a:ext cx="214313" cy="56197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Straight Connector 993">
              <a:extLst>
                <a:ext uri="{FF2B5EF4-FFF2-40B4-BE49-F238E27FC236}">
                  <a16:creationId xmlns:a16="http://schemas.microsoft.com/office/drawing/2014/main" id="{FF16FA21-6727-4875-8C1B-9998F856A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37" y="3249942"/>
              <a:ext cx="4947" cy="262407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5" name="Straight Connector 994">
              <a:extLst>
                <a:ext uri="{FF2B5EF4-FFF2-40B4-BE49-F238E27FC236}">
                  <a16:creationId xmlns:a16="http://schemas.microsoft.com/office/drawing/2014/main" id="{C2056522-F11E-433E-A561-40E6166AC9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0588" y="3243267"/>
              <a:ext cx="138113" cy="235744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6" name="Straight Connector 995">
              <a:extLst>
                <a:ext uri="{FF2B5EF4-FFF2-40B4-BE49-F238E27FC236}">
                  <a16:creationId xmlns:a16="http://schemas.microsoft.com/office/drawing/2014/main" id="{CCF4BC3A-050A-4A50-92F1-2E3BA5A4D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319" y="2645572"/>
              <a:ext cx="19050" cy="60483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7" name="Straight Connector 996">
              <a:extLst>
                <a:ext uri="{FF2B5EF4-FFF2-40B4-BE49-F238E27FC236}">
                  <a16:creationId xmlns:a16="http://schemas.microsoft.com/office/drawing/2014/main" id="{CCFD4D03-2B04-40C8-AA66-D49C70D04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9076" y="2300290"/>
              <a:ext cx="230981" cy="1574008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Straight Connector 997">
              <a:extLst>
                <a:ext uri="{FF2B5EF4-FFF2-40B4-BE49-F238E27FC236}">
                  <a16:creationId xmlns:a16="http://schemas.microsoft.com/office/drawing/2014/main" id="{CFEC560A-5D27-4CD8-B0DC-2B00E617052D}"/>
                </a:ext>
              </a:extLst>
            </p:cNvPr>
            <p:cNvCxnSpPr>
              <a:cxnSpLocks/>
            </p:cNvCxnSpPr>
            <p:nvPr/>
          </p:nvCxnSpPr>
          <p:spPr>
            <a:xfrm>
              <a:off x="8165294" y="2295528"/>
              <a:ext cx="497682" cy="1176339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9" name="Straight Connector 998">
              <a:extLst>
                <a:ext uri="{FF2B5EF4-FFF2-40B4-BE49-F238E27FC236}">
                  <a16:creationId xmlns:a16="http://schemas.microsoft.com/office/drawing/2014/main" id="{B380F3B6-23B2-45F0-AFE0-1ECEA7C331E4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00" y="2338390"/>
              <a:ext cx="88106" cy="1135856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Straight Connector 999">
              <a:extLst>
                <a:ext uri="{FF2B5EF4-FFF2-40B4-BE49-F238E27FC236}">
                  <a16:creationId xmlns:a16="http://schemas.microsoft.com/office/drawing/2014/main" id="{00085051-E7CA-45D0-8F0B-39B1AF0E32DB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15" y="2333626"/>
              <a:ext cx="228600" cy="314325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1" name="Straight Connector 1000">
              <a:extLst>
                <a:ext uri="{FF2B5EF4-FFF2-40B4-BE49-F238E27FC236}">
                  <a16:creationId xmlns:a16="http://schemas.microsoft.com/office/drawing/2014/main" id="{EA2C9818-5AF8-4A7F-9F08-44EF65844D0F}"/>
                </a:ext>
              </a:extLst>
            </p:cNvPr>
            <p:cNvCxnSpPr>
              <a:cxnSpLocks/>
            </p:cNvCxnSpPr>
            <p:nvPr/>
          </p:nvCxnSpPr>
          <p:spPr>
            <a:xfrm>
              <a:off x="8582025" y="2340769"/>
              <a:ext cx="216694" cy="900112"/>
            </a:xfrm>
            <a:prstGeom prst="line">
              <a:avLst/>
            </a:prstGeom>
            <a:ln w="12700">
              <a:solidFill>
                <a:schemeClr val="bg1">
                  <a:lumMod val="65000"/>
                  <a:alpha val="39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2" name="Tech intensity">
            <a:extLst>
              <a:ext uri="{FF2B5EF4-FFF2-40B4-BE49-F238E27FC236}">
                <a16:creationId xmlns:a16="http://schemas.microsoft.com/office/drawing/2014/main" id="{A399C172-7809-4096-B21B-C7D9D62DC54A}"/>
              </a:ext>
            </a:extLst>
          </p:cNvPr>
          <p:cNvSpPr>
            <a:spLocks/>
          </p:cNvSpPr>
          <p:nvPr/>
        </p:nvSpPr>
        <p:spPr bwMode="auto">
          <a:xfrm>
            <a:off x="4034100" y="3132609"/>
            <a:ext cx="4123800" cy="59278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3274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5087938" algn="l"/>
              </a:tabLst>
              <a:defRPr/>
            </a:pPr>
            <a:r>
              <a:rPr lang="en-US" sz="3600" kern="0" spc="-30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T</a:t>
            </a:r>
            <a:r>
              <a:rPr lang="en-US" sz="3600" kern="0" dirty="0">
                <a:ln w="3175">
                  <a:noFill/>
                </a:ln>
                <a:gradFill>
                  <a:gsLst>
                    <a:gs pos="86250">
                      <a:schemeClr val="bg1"/>
                    </a:gs>
                    <a:gs pos="71250">
                      <a:schemeClr val="bg1"/>
                    </a:gs>
                  </a:gsLst>
                  <a:lin ang="0" scaled="1"/>
                </a:gradFill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latin typeface="Segoe UI Semibold"/>
                <a:cs typeface="Segoe UI" pitchFamily="34" charset="0"/>
              </a:rPr>
              <a:t>ech intensity</a:t>
            </a:r>
          </a:p>
        </p:txBody>
      </p:sp>
      <p:grpSp>
        <p:nvGrpSpPr>
          <p:cNvPr id="1003" name="dots">
            <a:extLst>
              <a:ext uri="{FF2B5EF4-FFF2-40B4-BE49-F238E27FC236}">
                <a16:creationId xmlns:a16="http://schemas.microsoft.com/office/drawing/2014/main" id="{A1ACA672-2761-4ADD-80C5-5582A0FAE09F}"/>
              </a:ext>
            </a:extLst>
          </p:cNvPr>
          <p:cNvGrpSpPr/>
          <p:nvPr/>
        </p:nvGrpSpPr>
        <p:grpSpPr>
          <a:xfrm>
            <a:off x="3346825" y="784300"/>
            <a:ext cx="5402129" cy="5341189"/>
            <a:chOff x="2813694" y="323134"/>
            <a:chExt cx="6450312" cy="6377547"/>
          </a:xfrm>
          <a:effectLst>
            <a:glow rad="76200">
              <a:schemeClr val="bg1">
                <a:alpha val="28000"/>
              </a:schemeClr>
            </a:glow>
          </a:effectLst>
        </p:grpSpPr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3AA55D24-2657-4C2A-ABEC-28C73A341222}"/>
                </a:ext>
              </a:extLst>
            </p:cNvPr>
            <p:cNvSpPr/>
            <p:nvPr/>
          </p:nvSpPr>
          <p:spPr bwMode="auto">
            <a:xfrm>
              <a:off x="5314392" y="304563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8C98724-D0E8-4924-9167-CE634F09B7BB}"/>
                </a:ext>
              </a:extLst>
            </p:cNvPr>
            <p:cNvSpPr/>
            <p:nvPr/>
          </p:nvSpPr>
          <p:spPr bwMode="auto">
            <a:xfrm>
              <a:off x="4067152" y="207459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B8F16F44-A184-4C6A-992C-26420CCFD1D5}"/>
                </a:ext>
              </a:extLst>
            </p:cNvPr>
            <p:cNvSpPr/>
            <p:nvPr/>
          </p:nvSpPr>
          <p:spPr bwMode="auto">
            <a:xfrm>
              <a:off x="2813694" y="314036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5936142F-C24F-423C-A674-20235F8C524C}"/>
                </a:ext>
              </a:extLst>
            </p:cNvPr>
            <p:cNvSpPr/>
            <p:nvPr/>
          </p:nvSpPr>
          <p:spPr bwMode="auto">
            <a:xfrm>
              <a:off x="3959177" y="395441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B4048A4B-21AF-4BC2-9C56-8BEF0E1BDAC3}"/>
                </a:ext>
              </a:extLst>
            </p:cNvPr>
            <p:cNvSpPr/>
            <p:nvPr/>
          </p:nvSpPr>
          <p:spPr bwMode="auto">
            <a:xfrm>
              <a:off x="5145363" y="44922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79F69878-CF81-4EA9-BE77-A3E233B0D250}"/>
                </a:ext>
              </a:extLst>
            </p:cNvPr>
            <p:cNvSpPr/>
            <p:nvPr/>
          </p:nvSpPr>
          <p:spPr bwMode="auto">
            <a:xfrm>
              <a:off x="6468192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A045346A-F2AD-4346-9113-891FCF8B0863}"/>
                </a:ext>
              </a:extLst>
            </p:cNvPr>
            <p:cNvSpPr/>
            <p:nvPr/>
          </p:nvSpPr>
          <p:spPr bwMode="auto">
            <a:xfrm>
              <a:off x="8308523" y="394278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74924081-D550-4E5A-B149-A653C37A20BF}"/>
                </a:ext>
              </a:extLst>
            </p:cNvPr>
            <p:cNvSpPr/>
            <p:nvPr/>
          </p:nvSpPr>
          <p:spPr bwMode="auto">
            <a:xfrm>
              <a:off x="6962435" y="2423430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F1790545-6771-4794-9D94-4F6CB82A4864}"/>
                </a:ext>
              </a:extLst>
            </p:cNvPr>
            <p:cNvSpPr/>
            <p:nvPr/>
          </p:nvSpPr>
          <p:spPr bwMode="auto">
            <a:xfrm>
              <a:off x="9194849" y="345144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ABD8EC3D-692B-4D69-AAC2-D853D90FE73E}"/>
                </a:ext>
              </a:extLst>
            </p:cNvPr>
            <p:cNvSpPr/>
            <p:nvPr/>
          </p:nvSpPr>
          <p:spPr bwMode="auto">
            <a:xfrm>
              <a:off x="9197399" y="4306196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9D8D1139-D51B-4AB7-91A4-3DFD85E2CA73}"/>
                </a:ext>
              </a:extLst>
            </p:cNvPr>
            <p:cNvSpPr/>
            <p:nvPr/>
          </p:nvSpPr>
          <p:spPr bwMode="auto">
            <a:xfrm>
              <a:off x="8633380" y="484986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FD147814-5536-420D-8869-2AF62FC3CD72}"/>
                </a:ext>
              </a:extLst>
            </p:cNvPr>
            <p:cNvSpPr/>
            <p:nvPr/>
          </p:nvSpPr>
          <p:spPr bwMode="auto">
            <a:xfrm>
              <a:off x="7423936" y="529468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3808513C-5B02-414D-91DF-7647607A2362}"/>
                </a:ext>
              </a:extLst>
            </p:cNvPr>
            <p:cNvSpPr/>
            <p:nvPr/>
          </p:nvSpPr>
          <p:spPr bwMode="auto">
            <a:xfrm>
              <a:off x="7958882" y="616397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A156F0FE-F3BF-4077-9EA9-08D712F8F353}"/>
                </a:ext>
              </a:extLst>
            </p:cNvPr>
            <p:cNvSpPr/>
            <p:nvPr/>
          </p:nvSpPr>
          <p:spPr bwMode="auto">
            <a:xfrm>
              <a:off x="6365673" y="639946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67ACACFC-1961-4CFD-A587-AFB51870E187}"/>
                </a:ext>
              </a:extLst>
            </p:cNvPr>
            <p:cNvSpPr/>
            <p:nvPr/>
          </p:nvSpPr>
          <p:spPr bwMode="auto">
            <a:xfrm>
              <a:off x="6118091" y="5518547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D5B3E3FA-7E9C-42D0-A734-D6C5332A2A6A}"/>
                </a:ext>
              </a:extLst>
            </p:cNvPr>
            <p:cNvSpPr/>
            <p:nvPr/>
          </p:nvSpPr>
          <p:spPr bwMode="auto">
            <a:xfrm>
              <a:off x="5064767" y="547081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5A27ED36-B6BF-44EB-9FB6-06972D86F69B}"/>
                </a:ext>
              </a:extLst>
            </p:cNvPr>
            <p:cNvSpPr/>
            <p:nvPr/>
          </p:nvSpPr>
          <p:spPr bwMode="auto">
            <a:xfrm>
              <a:off x="4147747" y="519171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C86FAC28-99E4-47C9-A16C-EA2098C5DA0A}"/>
                </a:ext>
              </a:extLst>
            </p:cNvPr>
            <p:cNvSpPr/>
            <p:nvPr/>
          </p:nvSpPr>
          <p:spPr bwMode="auto">
            <a:xfrm>
              <a:off x="3307533" y="462478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E2DF313D-32EB-44F0-8F59-07DF19E83616}"/>
                </a:ext>
              </a:extLst>
            </p:cNvPr>
            <p:cNvSpPr/>
            <p:nvPr/>
          </p:nvSpPr>
          <p:spPr bwMode="auto">
            <a:xfrm>
              <a:off x="4107450" y="589011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585FB654-CB87-406A-BD04-11880F10A684}"/>
                </a:ext>
              </a:extLst>
            </p:cNvPr>
            <p:cNvSpPr/>
            <p:nvPr/>
          </p:nvSpPr>
          <p:spPr bwMode="auto">
            <a:xfrm>
              <a:off x="5262512" y="663407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DA0672DC-C039-49CD-B969-0BCF6F511774}"/>
                </a:ext>
              </a:extLst>
            </p:cNvPr>
            <p:cNvSpPr/>
            <p:nvPr/>
          </p:nvSpPr>
          <p:spPr bwMode="auto">
            <a:xfrm>
              <a:off x="8587267" y="201563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83B48DC0-700D-46CD-B1C2-900523FA76F3}"/>
                </a:ext>
              </a:extLst>
            </p:cNvPr>
            <p:cNvSpPr/>
            <p:nvPr/>
          </p:nvSpPr>
          <p:spPr bwMode="auto">
            <a:xfrm>
              <a:off x="8142448" y="1030052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FFAA4D29-55CA-4FCB-A74B-6BAE13424274}"/>
                </a:ext>
              </a:extLst>
            </p:cNvPr>
            <p:cNvSpPr/>
            <p:nvPr/>
          </p:nvSpPr>
          <p:spPr bwMode="auto">
            <a:xfrm>
              <a:off x="7043031" y="1040463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8021BC29-8A68-4108-821E-267BC1593097}"/>
                </a:ext>
              </a:extLst>
            </p:cNvPr>
            <p:cNvSpPr/>
            <p:nvPr/>
          </p:nvSpPr>
          <p:spPr bwMode="auto">
            <a:xfrm>
              <a:off x="5653334" y="1537825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36588F8B-C44E-494F-B30E-EC914D9F8FF1}"/>
                </a:ext>
              </a:extLst>
            </p:cNvPr>
            <p:cNvSpPr/>
            <p:nvPr/>
          </p:nvSpPr>
          <p:spPr bwMode="auto">
            <a:xfrm>
              <a:off x="5955695" y="622021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0B35C5D1-22F0-4E81-9299-B3A7F688BBDF}"/>
                </a:ext>
              </a:extLst>
            </p:cNvPr>
            <p:cNvSpPr/>
            <p:nvPr/>
          </p:nvSpPr>
          <p:spPr bwMode="auto">
            <a:xfrm>
              <a:off x="7076753" y="32313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D06954A1-9F98-4D3E-BB12-1F041AE2FC69}"/>
                </a:ext>
              </a:extLst>
            </p:cNvPr>
            <p:cNvSpPr/>
            <p:nvPr/>
          </p:nvSpPr>
          <p:spPr bwMode="auto">
            <a:xfrm>
              <a:off x="4686938" y="652344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87896A60-09C6-4B39-93E1-4847C77E8F0F}"/>
                </a:ext>
              </a:extLst>
            </p:cNvPr>
            <p:cNvSpPr/>
            <p:nvPr/>
          </p:nvSpPr>
          <p:spPr bwMode="auto">
            <a:xfrm>
              <a:off x="3288162" y="14169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BDD06082-295A-4051-908A-4BD822996F4C}"/>
                </a:ext>
              </a:extLst>
            </p:cNvPr>
            <p:cNvSpPr/>
            <p:nvPr/>
          </p:nvSpPr>
          <p:spPr bwMode="auto">
            <a:xfrm>
              <a:off x="9090638" y="2065868"/>
              <a:ext cx="66607" cy="66607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95775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I for Humanitarian">
            <a:extLst>
              <a:ext uri="{FF2B5EF4-FFF2-40B4-BE49-F238E27FC236}">
                <a16:creationId xmlns:a16="http://schemas.microsoft.com/office/drawing/2014/main" id="{DA4ECD7F-39D5-45DE-A10F-4E5AE4F82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5529" y="292608"/>
            <a:ext cx="6272784" cy="6272784"/>
          </a:xfrm>
          <a:prstGeom prst="rect">
            <a:avLst/>
          </a:prstGeom>
          <a:solidFill>
            <a:srgbClr val="E6E6E6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28000"/>
              </a:prstClr>
            </a:outerShd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687661-DD0A-4AF3-B8A9-2002CA92D26D}"/>
              </a:ext>
            </a:extLst>
          </p:cNvPr>
          <p:cNvSpPr txBox="1">
            <a:spLocks/>
          </p:cNvSpPr>
          <p:nvPr/>
        </p:nvSpPr>
        <p:spPr>
          <a:xfrm>
            <a:off x="580124" y="3114108"/>
            <a:ext cx="479425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3200" b="1" spc="-49" dirty="0">
                <a:ln w="3175">
                  <a:noFill/>
                </a:ln>
                <a:latin typeface="+mj-lt"/>
              </a:rPr>
              <a:t>AI for </a:t>
            </a:r>
            <a:br>
              <a:rPr lang="en-US" sz="3200" b="1" spc="-49" dirty="0">
                <a:ln w="3175">
                  <a:noFill/>
                </a:ln>
                <a:latin typeface="+mj-lt"/>
              </a:rPr>
            </a:br>
            <a:r>
              <a:rPr lang="en-US" sz="3200" b="1" spc="-49" dirty="0">
                <a:ln w="3175">
                  <a:noFill/>
                </a:ln>
                <a:latin typeface="+mj-lt"/>
              </a:rPr>
              <a:t>Humanitarian Action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1358735-2A06-472A-A511-68D8205A46A9}"/>
              </a:ext>
            </a:extLst>
          </p:cNvPr>
          <p:cNvSpPr txBox="1">
            <a:spLocks/>
          </p:cNvSpPr>
          <p:nvPr/>
        </p:nvSpPr>
        <p:spPr bwMode="auto">
          <a:xfrm>
            <a:off x="580124" y="2538143"/>
            <a:ext cx="3991876" cy="35086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 defTabSz="914102"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sz="2400" b="1" kern="0" spc="50" dirty="0">
                <a:gradFill>
                  <a:gsLst>
                    <a:gs pos="33981">
                      <a:schemeClr val="accent1"/>
                    </a:gs>
                    <a:gs pos="56000">
                      <a:schemeClr val="accent1"/>
                    </a:gs>
                  </a:gsLst>
                  <a:lin ang="5400000" scaled="0"/>
                </a:gradFill>
                <a:latin typeface="+mj-lt"/>
              </a:rPr>
              <a:t>Announcing</a:t>
            </a:r>
          </a:p>
        </p:txBody>
      </p:sp>
    </p:spTree>
    <p:extLst>
      <p:ext uri="{BB962C8B-B14F-4D97-AF65-F5344CB8AC3E}">
        <p14:creationId xmlns:p14="http://schemas.microsoft.com/office/powerpoint/2010/main" val="34948536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9848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eetings photo">
            <a:extLst>
              <a:ext uri="{FF2B5EF4-FFF2-40B4-BE49-F238E27FC236}">
                <a16:creationId xmlns:a16="http://schemas.microsoft.com/office/drawing/2014/main" id="{C8CE84E5-6215-41F5-AE63-7F83C6727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" y="0"/>
            <a:ext cx="12188944" cy="6853510"/>
          </a:xfrm>
          <a:prstGeom prst="rect">
            <a:avLst/>
          </a:prstGeom>
        </p:spPr>
      </p:pic>
      <p:grpSp>
        <p:nvGrpSpPr>
          <p:cNvPr id="66" name="meetings lines">
            <a:extLst>
              <a:ext uri="{FF2B5EF4-FFF2-40B4-BE49-F238E27FC236}">
                <a16:creationId xmlns:a16="http://schemas.microsoft.com/office/drawing/2014/main" id="{0741691E-5A07-499D-B23D-20CDAD3600E9}"/>
              </a:ext>
            </a:extLst>
          </p:cNvPr>
          <p:cNvGrpSpPr/>
          <p:nvPr/>
        </p:nvGrpSpPr>
        <p:grpSpPr>
          <a:xfrm>
            <a:off x="1399578" y="1791727"/>
            <a:ext cx="10240577" cy="5213256"/>
            <a:chOff x="1399578" y="1791727"/>
            <a:chExt cx="10240577" cy="5213256"/>
          </a:xfrm>
        </p:grpSpPr>
        <p:sp>
          <p:nvSpPr>
            <p:cNvPr id="67" name="glow point">
              <a:extLst>
                <a:ext uri="{FF2B5EF4-FFF2-40B4-BE49-F238E27FC236}">
                  <a16:creationId xmlns:a16="http://schemas.microsoft.com/office/drawing/2014/main" id="{3B1A27EA-0F8C-4799-95DF-99BFEC4D1F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75584" y="2572482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9" name="glow point">
              <a:extLst>
                <a:ext uri="{FF2B5EF4-FFF2-40B4-BE49-F238E27FC236}">
                  <a16:creationId xmlns:a16="http://schemas.microsoft.com/office/drawing/2014/main" id="{7020DD66-276D-4861-8D7E-1A083FF70D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67587" y="2977767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0" name="glow point">
              <a:extLst>
                <a:ext uri="{FF2B5EF4-FFF2-40B4-BE49-F238E27FC236}">
                  <a16:creationId xmlns:a16="http://schemas.microsoft.com/office/drawing/2014/main" id="{EC13A7C4-5949-485F-8129-11AF03A4C1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4761" y="179410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837663A-A353-47D1-BBBA-AA54E03539DB}"/>
                </a:ext>
              </a:extLst>
            </p:cNvPr>
            <p:cNvGrpSpPr/>
            <p:nvPr/>
          </p:nvGrpSpPr>
          <p:grpSpPr>
            <a:xfrm>
              <a:off x="7675503" y="1802085"/>
              <a:ext cx="3624426" cy="1910556"/>
              <a:chOff x="7673975" y="1806575"/>
              <a:chExt cx="3624426" cy="1910556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30C2B658-1CB9-49BD-8946-4EA9FB19987D}"/>
                  </a:ext>
                </a:extLst>
              </p:cNvPr>
              <p:cNvCxnSpPr>
                <a:cxnSpLocks/>
                <a:stCxn id="67" idx="0"/>
              </p:cNvCxnSpPr>
              <p:nvPr/>
            </p:nvCxnSpPr>
            <p:spPr>
              <a:xfrm flipH="1">
                <a:off x="11093391" y="2576972"/>
                <a:ext cx="205010" cy="114015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5744303-D729-4BB0-9CA3-BA2FB37A63BB}"/>
                  </a:ext>
                </a:extLst>
              </p:cNvPr>
              <p:cNvCxnSpPr/>
              <p:nvPr/>
            </p:nvCxnSpPr>
            <p:spPr>
              <a:xfrm flipH="1" flipV="1">
                <a:off x="10677525" y="3436144"/>
                <a:ext cx="414338" cy="27146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BCE03CD-977C-4C55-89B9-3A1474E582B0}"/>
                  </a:ext>
                </a:extLst>
              </p:cNvPr>
              <p:cNvCxnSpPr/>
              <p:nvPr/>
            </p:nvCxnSpPr>
            <p:spPr>
              <a:xfrm flipH="1" flipV="1">
                <a:off x="9191625" y="3000375"/>
                <a:ext cx="1481138" cy="42862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AB8904D-8BA6-420D-AD9D-4D45E384885A}"/>
                  </a:ext>
                </a:extLst>
              </p:cNvPr>
              <p:cNvCxnSpPr/>
              <p:nvPr/>
            </p:nvCxnSpPr>
            <p:spPr>
              <a:xfrm flipV="1">
                <a:off x="9173203" y="2421731"/>
                <a:ext cx="325603" cy="57626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29FB46D-C831-4840-91D5-D57BCBFC9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3628" y="2516981"/>
                <a:ext cx="747111" cy="66894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5823999-76DE-4F7A-8401-8AEEC996CC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94676" y="1819275"/>
                <a:ext cx="419496" cy="19379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1B53B23-3DE7-4F2A-91E1-8D95F5ACC9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73975" y="1806575"/>
                <a:ext cx="519906" cy="555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CE2FDE2-A126-4948-A80A-5234D1AD0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2853" y="2423793"/>
                <a:ext cx="565547" cy="5063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CFED207-6DA2-4B6E-948A-02EC2A8164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09111" y="2195513"/>
                <a:ext cx="486123" cy="22457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glow point">
              <a:extLst>
                <a:ext uri="{FF2B5EF4-FFF2-40B4-BE49-F238E27FC236}">
                  <a16:creationId xmlns:a16="http://schemas.microsoft.com/office/drawing/2014/main" id="{32D13FEC-3D91-4988-AB21-616AC18F49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657233" y="3408085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3" name="glow point">
              <a:extLst>
                <a:ext uri="{FF2B5EF4-FFF2-40B4-BE49-F238E27FC236}">
                  <a16:creationId xmlns:a16="http://schemas.microsoft.com/office/drawing/2014/main" id="{31949C87-3AD5-4DB5-968D-E5D2E2938F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73158" y="3687485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4" name="glow point">
              <a:extLst>
                <a:ext uri="{FF2B5EF4-FFF2-40B4-BE49-F238E27FC236}">
                  <a16:creationId xmlns:a16="http://schemas.microsoft.com/office/drawing/2014/main" id="{8EBEF783-B5AB-4C4B-A1DF-988EB6769D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57711" y="1791727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1AF297-1A06-494E-94FD-2136DF1686C9}"/>
                </a:ext>
              </a:extLst>
            </p:cNvPr>
            <p:cNvCxnSpPr>
              <a:stCxn id="67" idx="0"/>
            </p:cNvCxnSpPr>
            <p:nvPr/>
          </p:nvCxnSpPr>
          <p:spPr>
            <a:xfrm flipH="1">
              <a:off x="5684411" y="2572482"/>
              <a:ext cx="5613990" cy="113063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202C97E-5E73-4809-9CCE-27EE469A6EE4}"/>
                </a:ext>
              </a:extLst>
            </p:cNvPr>
            <p:cNvCxnSpPr/>
            <p:nvPr/>
          </p:nvCxnSpPr>
          <p:spPr>
            <a:xfrm>
              <a:off x="4890923" y="2929640"/>
              <a:ext cx="778374" cy="77347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7925401-50B1-4F19-AC11-9C4AEDF22B03}"/>
                </a:ext>
              </a:extLst>
            </p:cNvPr>
            <p:cNvCxnSpPr/>
            <p:nvPr/>
          </p:nvCxnSpPr>
          <p:spPr>
            <a:xfrm flipH="1" flipV="1">
              <a:off x="5684411" y="3703116"/>
              <a:ext cx="1118439" cy="36563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2DBCC6-9689-49C1-9C4E-5FFABBDBB4A7}"/>
                </a:ext>
              </a:extLst>
            </p:cNvPr>
            <p:cNvCxnSpPr/>
            <p:nvPr/>
          </p:nvCxnSpPr>
          <p:spPr>
            <a:xfrm flipH="1">
              <a:off x="1399578" y="3703116"/>
              <a:ext cx="4269719" cy="322218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glow point">
              <a:extLst>
                <a:ext uri="{FF2B5EF4-FFF2-40B4-BE49-F238E27FC236}">
                  <a16:creationId xmlns:a16="http://schemas.microsoft.com/office/drawing/2014/main" id="{8AEAF18F-683E-44E1-9CA5-F7B81AD795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86711" y="4046101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1EC8FEA-EF44-4053-969F-61FBED45AE34}"/>
                </a:ext>
              </a:extLst>
            </p:cNvPr>
            <p:cNvCxnSpPr/>
            <p:nvPr/>
          </p:nvCxnSpPr>
          <p:spPr>
            <a:xfrm>
              <a:off x="11298400" y="2572482"/>
              <a:ext cx="22817" cy="284897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5CE5938-DD97-4881-9A21-DB350641F292}"/>
                </a:ext>
              </a:extLst>
            </p:cNvPr>
            <p:cNvCxnSpPr/>
            <p:nvPr/>
          </p:nvCxnSpPr>
          <p:spPr>
            <a:xfrm flipH="1">
              <a:off x="8195409" y="5421454"/>
              <a:ext cx="3125808" cy="150384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7B381F8-CC40-42FE-AF48-6919135EC0CB}"/>
                </a:ext>
              </a:extLst>
            </p:cNvPr>
            <p:cNvCxnSpPr/>
            <p:nvPr/>
          </p:nvCxnSpPr>
          <p:spPr>
            <a:xfrm>
              <a:off x="5676854" y="3710260"/>
              <a:ext cx="4624899" cy="329472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glow point">
              <a:extLst>
                <a:ext uri="{FF2B5EF4-FFF2-40B4-BE49-F238E27FC236}">
                  <a16:creationId xmlns:a16="http://schemas.microsoft.com/office/drawing/2014/main" id="{317EE2F2-D923-447A-8D31-7BF49B74FF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90698" y="5398809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AAB3110-1F8D-4032-8526-89A13630F499}"/>
                </a:ext>
              </a:extLst>
            </p:cNvPr>
            <p:cNvGrpSpPr/>
            <p:nvPr/>
          </p:nvGrpSpPr>
          <p:grpSpPr>
            <a:xfrm>
              <a:off x="10928955" y="5054098"/>
              <a:ext cx="711200" cy="711200"/>
              <a:chOff x="2367370" y="3054350"/>
              <a:chExt cx="711200" cy="71120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6F7CC15-4681-4DBF-9EF4-ADEE83DE8112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F89A531-AC8F-4381-B3BF-98FE1D858A8F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CC1C30A-D951-4878-926F-01140C449ECB}"/>
                </a:ext>
              </a:extLst>
            </p:cNvPr>
            <p:cNvGrpSpPr/>
            <p:nvPr/>
          </p:nvGrpSpPr>
          <p:grpSpPr>
            <a:xfrm flipH="1" flipV="1">
              <a:off x="6800421" y="4063220"/>
              <a:ext cx="4594114" cy="1495087"/>
              <a:chOff x="-1555956" y="3338850"/>
              <a:chExt cx="4594114" cy="1495087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DCED2E8-E288-47ED-97A7-2676732E4737}"/>
                  </a:ext>
                </a:extLst>
              </p:cNvPr>
              <p:cNvSpPr txBox="1"/>
              <p:nvPr/>
            </p:nvSpPr>
            <p:spPr>
              <a:xfrm flipV="1">
                <a:off x="1232584" y="3338850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3:00PM meeting synced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3000"/>
                    </a:srgb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6:00PM Anniversary Dinner</a:t>
                </a:r>
                <a:b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</a:b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Chez Gardinier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A98079E-E963-43DA-86B3-E4CFD208F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8158" y="3636703"/>
                <a:ext cx="0" cy="1197234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7B1DF9F-D7FC-43FA-8662-245C1DD3D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08DB918-25D1-4801-82AA-19FE9B3A2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64104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0B174A3-BEE8-4524-845A-A886C103DF60}"/>
                  </a:ext>
                </a:extLst>
              </p:cNvPr>
              <p:cNvSpPr txBox="1"/>
              <p:nvPr/>
            </p:nvSpPr>
            <p:spPr>
              <a:xfrm flipV="1">
                <a:off x="-1555956" y="3762868"/>
                <a:ext cx="1531091" cy="529549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Last server download 09/04/2018. Security monitor enabled. Data download blocked from personal devices. Keyword enabled for singular security device.</a:t>
                </a:r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3B54DB1-A556-49D6-806A-29DDA6637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2428" y="5100910"/>
              <a:ext cx="4122421" cy="31242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BF2A261-C49F-4F1B-B292-FAAF58E138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3468" y="4883789"/>
              <a:ext cx="2362202" cy="17902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home">
            <a:extLst>
              <a:ext uri="{FF2B5EF4-FFF2-40B4-BE49-F238E27FC236}">
                <a16:creationId xmlns:a16="http://schemas.microsoft.com/office/drawing/2014/main" id="{90BA26B5-AC54-40BA-A14B-924A5E84A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0" t="556" r="5154" b="558"/>
          <a:stretch/>
        </p:blipFill>
        <p:spPr>
          <a:xfrm>
            <a:off x="-135636" y="-66675"/>
            <a:ext cx="12463272" cy="83398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80FFC9-F07F-4295-AB59-5B2DD66C4845}"/>
              </a:ext>
            </a:extLst>
          </p:cNvPr>
          <p:cNvGrpSpPr/>
          <p:nvPr/>
        </p:nvGrpSpPr>
        <p:grpSpPr>
          <a:xfrm>
            <a:off x="-1458537" y="13896974"/>
            <a:ext cx="13874258" cy="7781925"/>
            <a:chOff x="-1458537" y="-1"/>
            <a:chExt cx="13874258" cy="77819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57C98F-127A-4281-9D68-1AE5FB05F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8" y="-1"/>
              <a:ext cx="12188944" cy="7781925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8B8F581-85BF-4AAF-83EE-FA15ED4C076A}"/>
                </a:ext>
              </a:extLst>
            </p:cNvPr>
            <p:cNvGrpSpPr/>
            <p:nvPr/>
          </p:nvGrpSpPr>
          <p:grpSpPr>
            <a:xfrm flipH="1">
              <a:off x="8151116" y="3764311"/>
              <a:ext cx="1805574" cy="718789"/>
              <a:chOff x="1268965" y="4115148"/>
              <a:chExt cx="1805574" cy="71878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31194E-CBE2-4B6C-B128-89FC020FF3FA}"/>
                  </a:ext>
                </a:extLst>
              </p:cNvPr>
              <p:cNvSpPr txBox="1"/>
              <p:nvPr/>
            </p:nvSpPr>
            <p:spPr>
              <a:xfrm>
                <a:off x="1268965" y="4115148"/>
                <a:ext cx="1805574" cy="46799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Door locked at 4:00PM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Home Security </a:t>
                </a:r>
                <a:b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</a:b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53000"/>
                      </a:srgbClr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System enabled</a:t>
                </a: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8A938BD1-5C1E-4BA9-A02D-49B396FAF4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4143492"/>
                <a:ext cx="0" cy="69044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4E8809ED-FCB8-4403-9DBF-E95357BFB0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4143491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4602C3-C797-4BC6-AE57-C3A0BEB597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6600" y="2719388"/>
              <a:ext cx="1209675" cy="15479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6A513E-5A56-4C0C-9FD7-A65CBC0A25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28992" y="2721769"/>
              <a:ext cx="8815743" cy="360346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A5660E0-32A7-413B-A2CF-EF865386368E}"/>
                </a:ext>
              </a:extLst>
            </p:cNvPr>
            <p:cNvCxnSpPr>
              <a:cxnSpLocks/>
            </p:cNvCxnSpPr>
            <p:nvPr/>
          </p:nvCxnSpPr>
          <p:spPr>
            <a:xfrm>
              <a:off x="9766406" y="3314700"/>
              <a:ext cx="1530244" cy="61912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04721A-EAAA-4C7B-A1B5-A02F276D1A51}"/>
                </a:ext>
              </a:extLst>
            </p:cNvPr>
            <p:cNvCxnSpPr>
              <a:cxnSpLocks/>
            </p:cNvCxnSpPr>
            <p:nvPr/>
          </p:nvCxnSpPr>
          <p:spPr>
            <a:xfrm>
              <a:off x="11299031" y="3933825"/>
              <a:ext cx="1102047" cy="271635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C3C9C9-7FEE-408F-A3BE-4D775164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9841" y="2719388"/>
              <a:ext cx="1946909" cy="120491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285220-DAF3-40C4-9C7D-7E57D03FCC45}"/>
                </a:ext>
              </a:extLst>
            </p:cNvPr>
            <p:cNvCxnSpPr/>
            <p:nvPr/>
          </p:nvCxnSpPr>
          <p:spPr>
            <a:xfrm flipH="1">
              <a:off x="4213860" y="3924300"/>
              <a:ext cx="2125980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glow point">
              <a:extLst>
                <a:ext uri="{FF2B5EF4-FFF2-40B4-BE49-F238E27FC236}">
                  <a16:creationId xmlns:a16="http://schemas.microsoft.com/office/drawing/2014/main" id="{82646485-6B7E-46FA-BA6D-B7740CFB57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87456" y="3900658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glow point">
              <a:extLst>
                <a:ext uri="{FF2B5EF4-FFF2-40B4-BE49-F238E27FC236}">
                  <a16:creationId xmlns:a16="http://schemas.microsoft.com/office/drawing/2014/main" id="{F34665EB-4C56-4B34-B1A0-40DDBD22D8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09692" y="3420046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glow point">
              <a:extLst>
                <a:ext uri="{FF2B5EF4-FFF2-40B4-BE49-F238E27FC236}">
                  <a16:creationId xmlns:a16="http://schemas.microsoft.com/office/drawing/2014/main" id="{38B82FD3-5BCB-4307-B9F4-3F7B5EB3BE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73681" y="270050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glow point">
              <a:extLst>
                <a:ext uri="{FF2B5EF4-FFF2-40B4-BE49-F238E27FC236}">
                  <a16:creationId xmlns:a16="http://schemas.microsoft.com/office/drawing/2014/main" id="{1E4DB579-F912-41A7-B082-B36767E81C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21056" y="390700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glow point">
              <a:extLst>
                <a:ext uri="{FF2B5EF4-FFF2-40B4-BE49-F238E27FC236}">
                  <a16:creationId xmlns:a16="http://schemas.microsoft.com/office/drawing/2014/main" id="{5B5B4E33-7EA1-43D8-BA60-2FDC1BAA94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74056" y="3907008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64C30D-859A-4053-AC65-BD4619DDC7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9363" y="3924300"/>
              <a:ext cx="1862453" cy="57213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4D1489-290F-438C-9E66-72A401B07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8825" y="4496430"/>
              <a:ext cx="6162991" cy="260922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glow point">
              <a:extLst>
                <a:ext uri="{FF2B5EF4-FFF2-40B4-BE49-F238E27FC236}">
                  <a16:creationId xmlns:a16="http://schemas.microsoft.com/office/drawing/2014/main" id="{B42205EA-1AB5-4037-92B4-9C70E156E5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70913" y="4472958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F991AE6-360F-4256-9B96-DF1500B5631B}"/>
                </a:ext>
              </a:extLst>
            </p:cNvPr>
            <p:cNvGrpSpPr/>
            <p:nvPr/>
          </p:nvGrpSpPr>
          <p:grpSpPr>
            <a:xfrm>
              <a:off x="-1458537" y="6146800"/>
              <a:ext cx="711200" cy="711200"/>
              <a:chOff x="2367370" y="3054350"/>
              <a:chExt cx="711200" cy="711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56BB0C4-B5AF-4E14-94AB-43EA4A4794B4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A709CAB-F6F4-40D7-BD6C-DC938DAF607F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AE7293-C3D0-4C16-B7A8-0AD0BC8594CC}"/>
                </a:ext>
              </a:extLst>
            </p:cNvPr>
            <p:cNvSpPr txBox="1"/>
            <p:nvPr/>
          </p:nvSpPr>
          <p:spPr>
            <a:xfrm flipH="1">
              <a:off x="4228942" y="3531303"/>
              <a:ext cx="1805574" cy="467994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3000"/>
                    </a:srgb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Lights on </a:t>
              </a:r>
              <a:b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3000"/>
                    </a:srgb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3000"/>
                    </a:srgb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automatic timer</a:t>
              </a:r>
              <a:b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3000"/>
                    </a:srgb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</a:b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3000"/>
                    </a:srgb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5:30PM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0DD23F-F116-4E30-A8CE-3802B85E19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2247" y="3745029"/>
              <a:ext cx="73546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085CFC6-4E52-4CE2-8FD6-13C495FBA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141" y="3026034"/>
              <a:ext cx="780223" cy="780223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8D970E-1E75-4D34-9C7A-0A10BA85D6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0075" y="4514850"/>
              <a:ext cx="762000" cy="39052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41439C0-7126-4BEF-87EB-11B3809411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3575" y="5162551"/>
              <a:ext cx="2862146" cy="146684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63EEF3-B70E-4F77-BAF6-57DB3566B0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4601" y="3924301"/>
              <a:ext cx="2752724" cy="307657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77BBF0A-3AD1-4416-BD1D-103DA7C1AE6F}"/>
                </a:ext>
              </a:extLst>
            </p:cNvPr>
            <p:cNvCxnSpPr>
              <a:cxnSpLocks/>
            </p:cNvCxnSpPr>
            <p:nvPr/>
          </p:nvCxnSpPr>
          <p:spPr>
            <a:xfrm>
              <a:off x="8296381" y="2714625"/>
              <a:ext cx="1117494" cy="45213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79C5D02-1F6A-407F-B0B5-C44A65630F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5580" y="2909888"/>
              <a:ext cx="4082416" cy="52239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DB65022-AB2F-4047-AF00-EBF7E6E54B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03794" y="2962275"/>
              <a:ext cx="954881" cy="96916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hospital">
            <a:extLst>
              <a:ext uri="{FF2B5EF4-FFF2-40B4-BE49-F238E27FC236}">
                <a16:creationId xmlns:a16="http://schemas.microsoft.com/office/drawing/2014/main" id="{B8A50952-935F-4A93-87BF-176350B54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5636" y="-14087665"/>
            <a:ext cx="12463272" cy="7010591"/>
          </a:xfrm>
          <a:prstGeom prst="rect">
            <a:avLst/>
          </a:prstGeom>
        </p:spPr>
      </p:pic>
      <p:pic>
        <p:nvPicPr>
          <p:cNvPr id="39" name="manufacturing">
            <a:extLst>
              <a:ext uri="{FF2B5EF4-FFF2-40B4-BE49-F238E27FC236}">
                <a16:creationId xmlns:a16="http://schemas.microsoft.com/office/drawing/2014/main" id="{A3066651-C532-4A40-B493-2C545EB97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5636" y="-7077170"/>
            <a:ext cx="12463272" cy="7010591"/>
          </a:xfrm>
          <a:prstGeom prst="rect">
            <a:avLst/>
          </a:prstGeom>
        </p:spPr>
      </p:pic>
      <p:pic>
        <p:nvPicPr>
          <p:cNvPr id="40" name="cars">
            <a:extLst>
              <a:ext uri="{FF2B5EF4-FFF2-40B4-BE49-F238E27FC236}">
                <a16:creationId xmlns:a16="http://schemas.microsoft.com/office/drawing/2014/main" id="{1B3726C0-52D4-49B6-B25C-2C812BF63D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65" t="10800" r="26725" b="1359"/>
          <a:stretch/>
        </p:blipFill>
        <p:spPr>
          <a:xfrm>
            <a:off x="-7151965" y="-66677"/>
            <a:ext cx="7016499" cy="7016499"/>
          </a:xfrm>
          <a:prstGeom prst="rect">
            <a:avLst/>
          </a:prstGeom>
        </p:spPr>
      </p:pic>
      <p:pic>
        <p:nvPicPr>
          <p:cNvPr id="41" name="agriculture">
            <a:extLst>
              <a:ext uri="{FF2B5EF4-FFF2-40B4-BE49-F238E27FC236}">
                <a16:creationId xmlns:a16="http://schemas.microsoft.com/office/drawing/2014/main" id="{1642D285-42DC-4767-BB65-D44123BAFA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907" r="1594" b="3113"/>
          <a:stretch/>
        </p:blipFill>
        <p:spPr>
          <a:xfrm>
            <a:off x="12327466" y="-12087224"/>
            <a:ext cx="5010150" cy="5010150"/>
          </a:xfrm>
          <a:prstGeom prst="rect">
            <a:avLst/>
          </a:prstGeom>
        </p:spPr>
      </p:pic>
      <p:pic>
        <p:nvPicPr>
          <p:cNvPr id="44" name="stadium">
            <a:extLst>
              <a:ext uri="{FF2B5EF4-FFF2-40B4-BE49-F238E27FC236}">
                <a16:creationId xmlns:a16="http://schemas.microsoft.com/office/drawing/2014/main" id="{8D8AF6E9-4B6D-4A88-B3E1-31FBC4CA83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8858" r="5118" b="1379"/>
          <a:stretch/>
        </p:blipFill>
        <p:spPr>
          <a:xfrm>
            <a:off x="-5907616" y="-12849221"/>
            <a:ext cx="5772150" cy="5772147"/>
          </a:xfrm>
          <a:prstGeom prst="rect">
            <a:avLst/>
          </a:prstGeom>
        </p:spPr>
      </p:pic>
      <p:pic>
        <p:nvPicPr>
          <p:cNvPr id="46" name="oil">
            <a:extLst>
              <a:ext uri="{FF2B5EF4-FFF2-40B4-BE49-F238E27FC236}">
                <a16:creationId xmlns:a16="http://schemas.microsoft.com/office/drawing/2014/main" id="{ECFDEE16-5934-420C-93A8-C453874569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" t="4921" r="5118" b="5316"/>
          <a:stretch/>
        </p:blipFill>
        <p:spPr>
          <a:xfrm>
            <a:off x="12327466" y="-7077075"/>
            <a:ext cx="7013451" cy="7013448"/>
          </a:xfrm>
          <a:prstGeom prst="rect">
            <a:avLst/>
          </a:prstGeom>
        </p:spPr>
      </p:pic>
      <p:pic>
        <p:nvPicPr>
          <p:cNvPr id="47" name="office">
            <a:extLst>
              <a:ext uri="{FF2B5EF4-FFF2-40B4-BE49-F238E27FC236}">
                <a16:creationId xmlns:a16="http://schemas.microsoft.com/office/drawing/2014/main" id="{F2F4E15E-2A08-4EB2-BEF3-173302B78B6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0" t="9026" r="7975" b="8612"/>
          <a:stretch/>
        </p:blipFill>
        <p:spPr>
          <a:xfrm>
            <a:off x="-7148917" y="-7077075"/>
            <a:ext cx="7013451" cy="7013448"/>
          </a:xfrm>
          <a:prstGeom prst="rect">
            <a:avLst/>
          </a:prstGeom>
        </p:spPr>
      </p:pic>
      <p:pic>
        <p:nvPicPr>
          <p:cNvPr id="48" name="bank">
            <a:extLst>
              <a:ext uri="{FF2B5EF4-FFF2-40B4-BE49-F238E27FC236}">
                <a16:creationId xmlns:a16="http://schemas.microsoft.com/office/drawing/2014/main" id="{21565E7F-F422-4C39-9680-6CE6601CC3A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7" t="9167" r="715" b="3255"/>
          <a:stretch/>
        </p:blipFill>
        <p:spPr>
          <a:xfrm>
            <a:off x="12327465" y="-66676"/>
            <a:ext cx="7037389" cy="7037385"/>
          </a:xfrm>
          <a:prstGeom prst="rect">
            <a:avLst/>
          </a:prstGeom>
        </p:spPr>
      </p:pic>
      <p:cxnSp>
        <p:nvCxnSpPr>
          <p:cNvPr id="51" name="vertical line 1">
            <a:extLst>
              <a:ext uri="{FF2B5EF4-FFF2-40B4-BE49-F238E27FC236}">
                <a16:creationId xmlns:a16="http://schemas.microsoft.com/office/drawing/2014/main" id="{B1DB7220-0AA4-4CD1-953C-B3A665FA4C41}"/>
              </a:ext>
            </a:extLst>
          </p:cNvPr>
          <p:cNvCxnSpPr/>
          <p:nvPr/>
        </p:nvCxnSpPr>
        <p:spPr>
          <a:xfrm>
            <a:off x="-135466" y="-9061601"/>
            <a:ext cx="0" cy="16199153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vertical line 2">
            <a:extLst>
              <a:ext uri="{FF2B5EF4-FFF2-40B4-BE49-F238E27FC236}">
                <a16:creationId xmlns:a16="http://schemas.microsoft.com/office/drawing/2014/main" id="{59914000-7751-4486-A373-7E9137F7AE6B}"/>
              </a:ext>
            </a:extLst>
          </p:cNvPr>
          <p:cNvCxnSpPr/>
          <p:nvPr/>
        </p:nvCxnSpPr>
        <p:spPr>
          <a:xfrm>
            <a:off x="12327466" y="-9061601"/>
            <a:ext cx="0" cy="16199153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horizontal line 2">
            <a:extLst>
              <a:ext uri="{FF2B5EF4-FFF2-40B4-BE49-F238E27FC236}">
                <a16:creationId xmlns:a16="http://schemas.microsoft.com/office/drawing/2014/main" id="{7A707A06-8DFD-4C3C-BE75-226103FE98CE}"/>
              </a:ext>
            </a:extLst>
          </p:cNvPr>
          <p:cNvCxnSpPr/>
          <p:nvPr/>
        </p:nvCxnSpPr>
        <p:spPr>
          <a:xfrm rot="16200000">
            <a:off x="6094476" y="-8989598"/>
            <a:ext cx="0" cy="17845845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horizontal line 1">
            <a:extLst>
              <a:ext uri="{FF2B5EF4-FFF2-40B4-BE49-F238E27FC236}">
                <a16:creationId xmlns:a16="http://schemas.microsoft.com/office/drawing/2014/main" id="{A8A9F17B-0E9E-4585-8B83-CB06485C7A8D}"/>
              </a:ext>
            </a:extLst>
          </p:cNvPr>
          <p:cNvCxnSpPr/>
          <p:nvPr/>
        </p:nvCxnSpPr>
        <p:spPr>
          <a:xfrm rot="16200000">
            <a:off x="6094476" y="-15999997"/>
            <a:ext cx="0" cy="17845845"/>
          </a:xfrm>
          <a:prstGeom prst="line">
            <a:avLst/>
          </a:prstGeom>
          <a:ln w="19050">
            <a:solidFill>
              <a:srgbClr val="D0D0D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Mask + shadow">
            <a:extLst>
              <a:ext uri="{FF2B5EF4-FFF2-40B4-BE49-F238E27FC236}">
                <a16:creationId xmlns:a16="http://schemas.microsoft.com/office/drawing/2014/main" id="{1DDDF33A-C711-4028-AF30-63A2E91BAED5}"/>
              </a:ext>
            </a:extLst>
          </p:cNvPr>
          <p:cNvSpPr/>
          <p:nvPr/>
        </p:nvSpPr>
        <p:spPr bwMode="auto">
          <a:xfrm>
            <a:off x="-10237911" y="-6112690"/>
            <a:ext cx="32664774" cy="1837853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noFill/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Shadow</a:t>
            </a:r>
          </a:p>
        </p:txBody>
      </p:sp>
      <p:sp>
        <p:nvSpPr>
          <p:cNvPr id="59" name="Mask">
            <a:extLst>
              <a:ext uri="{FF2B5EF4-FFF2-40B4-BE49-F238E27FC236}">
                <a16:creationId xmlns:a16="http://schemas.microsoft.com/office/drawing/2014/main" id="{79260288-CBD7-4AA9-89D4-6166F0443395}"/>
              </a:ext>
            </a:extLst>
          </p:cNvPr>
          <p:cNvSpPr/>
          <p:nvPr/>
        </p:nvSpPr>
        <p:spPr bwMode="auto">
          <a:xfrm>
            <a:off x="-10563758" y="-6296025"/>
            <a:ext cx="33316468" cy="18745200"/>
          </a:xfrm>
          <a:custGeom>
            <a:avLst/>
            <a:gdLst>
              <a:gd name="connsiteX0" fmla="*/ 6096000 w 12188952"/>
              <a:gd name="connsiteY0" fmla="*/ 804793 h 6858000"/>
              <a:gd name="connsiteX1" fmla="*/ 3471792 w 12188952"/>
              <a:gd name="connsiteY1" fmla="*/ 3429001 h 6858000"/>
              <a:gd name="connsiteX2" fmla="*/ 6096000 w 12188952"/>
              <a:gd name="connsiteY2" fmla="*/ 6053209 h 6858000"/>
              <a:gd name="connsiteX3" fmla="*/ 8720208 w 12188952"/>
              <a:gd name="connsiteY3" fmla="*/ 3429001 h 6858000"/>
              <a:gd name="connsiteX4" fmla="*/ 6096000 w 12188952"/>
              <a:gd name="connsiteY4" fmla="*/ 804793 h 6858000"/>
              <a:gd name="connsiteX5" fmla="*/ 0 w 12188952"/>
              <a:gd name="connsiteY5" fmla="*/ 0 h 6858000"/>
              <a:gd name="connsiteX6" fmla="*/ 12188952 w 12188952"/>
              <a:gd name="connsiteY6" fmla="*/ 0 h 6858000"/>
              <a:gd name="connsiteX7" fmla="*/ 12188952 w 12188952"/>
              <a:gd name="connsiteY7" fmla="*/ 6858000 h 6858000"/>
              <a:gd name="connsiteX8" fmla="*/ 0 w 1218895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6858000">
                <a:moveTo>
                  <a:pt x="6096000" y="804793"/>
                </a:moveTo>
                <a:cubicBezTo>
                  <a:pt x="4646690" y="804793"/>
                  <a:pt x="3471792" y="1979691"/>
                  <a:pt x="3471792" y="3429001"/>
                </a:cubicBezTo>
                <a:cubicBezTo>
                  <a:pt x="3471792" y="4878311"/>
                  <a:pt x="4646690" y="6053209"/>
                  <a:pt x="6096000" y="6053209"/>
                </a:cubicBezTo>
                <a:cubicBezTo>
                  <a:pt x="7545310" y="6053209"/>
                  <a:pt x="8720208" y="4878311"/>
                  <a:pt x="8720208" y="3429001"/>
                </a:cubicBezTo>
                <a:cubicBezTo>
                  <a:pt x="8720208" y="1979691"/>
                  <a:pt x="7545310" y="804793"/>
                  <a:pt x="6096000" y="804793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  <a:ln w="1079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1" name="Tint">
            <a:extLst>
              <a:ext uri="{FF2B5EF4-FFF2-40B4-BE49-F238E27FC236}">
                <a16:creationId xmlns:a16="http://schemas.microsoft.com/office/drawing/2014/main" id="{8834B554-590B-40E3-B413-CC26E622330A}"/>
              </a:ext>
            </a:extLst>
          </p:cNvPr>
          <p:cNvSpPr>
            <a:spLocks/>
          </p:cNvSpPr>
          <p:nvPr/>
        </p:nvSpPr>
        <p:spPr bwMode="auto">
          <a:xfrm>
            <a:off x="-1059256" y="-4077154"/>
            <a:ext cx="14307464" cy="14307458"/>
          </a:xfrm>
          <a:prstGeom prst="ellipse">
            <a:avLst/>
          </a:prstGeom>
          <a:solidFill>
            <a:schemeClr val="tx1">
              <a:alpha val="0"/>
            </a:schemeClr>
          </a:solidFill>
          <a:ln w="10795" cap="flat" cmpd="sng" algn="ctr">
            <a:noFill/>
            <a:prstDash val="solid"/>
          </a:ln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Segoe UI"/>
                <a:ea typeface="+mn-ea"/>
                <a:cs typeface="+mn-cs"/>
              </a:rPr>
              <a:t>Tint</a:t>
            </a:r>
          </a:p>
        </p:txBody>
      </p:sp>
      <p:sp>
        <p:nvSpPr>
          <p:cNvPr id="63" name="Opportunity">
            <a:extLst>
              <a:ext uri="{FF2B5EF4-FFF2-40B4-BE49-F238E27FC236}">
                <a16:creationId xmlns:a16="http://schemas.microsoft.com/office/drawing/2014/main" id="{7DA0CDF4-9EED-4BBE-BC24-2D98767F89A0}"/>
              </a:ext>
            </a:extLst>
          </p:cNvPr>
          <p:cNvSpPr>
            <a:spLocks/>
          </p:cNvSpPr>
          <p:nvPr/>
        </p:nvSpPr>
        <p:spPr bwMode="auto">
          <a:xfrm>
            <a:off x="4034100" y="-3512500"/>
            <a:ext cx="4123800" cy="2880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3274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7938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 w="3175">
                  <a:noFill/>
                </a:ln>
                <a:noFill/>
                <a:effectLst>
                  <a:outerShdw blurRad="63500" sx="101000" sy="101000" algn="ctr" rotWithShape="0">
                    <a:prstClr val="black">
                      <a:alpha val="54000"/>
                    </a:prstClr>
                  </a:outerShdw>
                </a:effectLst>
                <a:uLnTx/>
                <a:uFillTx/>
                <a:latin typeface="Segoe UI Semibold"/>
                <a:ea typeface="+mn-ea"/>
                <a:cs typeface="Segoe UI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414815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750">
        <p159:morph option="byObject"/>
      </p:transition>
    </mc:Choice>
    <mc:Fallback xmlns="">
      <p:transition spd="slow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ealthcare photo">
            <a:extLst>
              <a:ext uri="{FF2B5EF4-FFF2-40B4-BE49-F238E27FC236}">
                <a16:creationId xmlns:a16="http://schemas.microsoft.com/office/drawing/2014/main" id="{313C13AF-57F4-4AFA-93FD-DABBB9D0DF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" y="860"/>
            <a:ext cx="12188944" cy="6856281"/>
          </a:xfrm>
          <a:prstGeom prst="rect">
            <a:avLst/>
          </a:prstGeom>
        </p:spPr>
      </p:pic>
      <p:grpSp>
        <p:nvGrpSpPr>
          <p:cNvPr id="48" name="healthcare lines">
            <a:extLst>
              <a:ext uri="{FF2B5EF4-FFF2-40B4-BE49-F238E27FC236}">
                <a16:creationId xmlns:a16="http://schemas.microsoft.com/office/drawing/2014/main" id="{35B7433C-EAC5-4333-8695-68EF41CAFEA0}"/>
              </a:ext>
            </a:extLst>
          </p:cNvPr>
          <p:cNvGrpSpPr/>
          <p:nvPr/>
        </p:nvGrpSpPr>
        <p:grpSpPr>
          <a:xfrm>
            <a:off x="-579120" y="669527"/>
            <a:ext cx="13017983" cy="5561265"/>
            <a:chOff x="-579120" y="669527"/>
            <a:chExt cx="13017983" cy="556126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6F5B1F9-858F-436A-BC30-3931FB760549}"/>
                </a:ext>
              </a:extLst>
            </p:cNvPr>
            <p:cNvGrpSpPr/>
            <p:nvPr/>
          </p:nvGrpSpPr>
          <p:grpSpPr>
            <a:xfrm>
              <a:off x="-579120" y="709500"/>
              <a:ext cx="13017983" cy="4985591"/>
              <a:chOff x="-579120" y="710360"/>
              <a:chExt cx="13017983" cy="4985591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31E785D-9577-4086-90AF-4C3117DD31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95981" y="4248150"/>
                <a:ext cx="242795" cy="49530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84B294A-AC58-4ACD-9413-FF33EF8283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52926" y="2538223"/>
                <a:ext cx="190499" cy="41452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98BFCD5-2FAA-4C18-8FC3-FAE53AAA907F}"/>
                  </a:ext>
                </a:extLst>
              </p:cNvPr>
              <p:cNvCxnSpPr/>
              <p:nvPr/>
            </p:nvCxnSpPr>
            <p:spPr>
              <a:xfrm flipH="1">
                <a:off x="4352925" y="4743451"/>
                <a:ext cx="1085851" cy="94698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F109358-C5CF-4CC3-986A-4B8D26B984DC}"/>
                  </a:ext>
                </a:extLst>
              </p:cNvPr>
              <p:cNvCxnSpPr/>
              <p:nvPr/>
            </p:nvCxnSpPr>
            <p:spPr>
              <a:xfrm flipV="1">
                <a:off x="4352925" y="3234407"/>
                <a:ext cx="6113554" cy="245603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867C9C8-4725-43EC-AB0B-7A730091E602}"/>
                  </a:ext>
                </a:extLst>
              </p:cNvPr>
              <p:cNvCxnSpPr/>
              <p:nvPr/>
            </p:nvCxnSpPr>
            <p:spPr>
              <a:xfrm>
                <a:off x="10466479" y="3234407"/>
                <a:ext cx="1934599" cy="91440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3411EBD-6946-45DF-9FA1-3C05D9662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0549" y="710360"/>
                <a:ext cx="785931" cy="251649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7C6CA75-0681-4536-BB5F-96A81FF7D7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37203" y="3610835"/>
                <a:ext cx="1516060" cy="158309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DBAFA76-8EFA-4D7D-A3A8-597EFEC543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17631" y="2698750"/>
                <a:ext cx="146165" cy="15638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E4DFD07-04F0-4D93-9A2A-46206A94A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2888" y="2702719"/>
                <a:ext cx="2603591" cy="53924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91AC4DF-4663-4010-8AD0-D602E43A03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2925" y="2538413"/>
                <a:ext cx="0" cy="315753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27630E2-4516-485A-B86B-A4DE477C24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43238" y="3976688"/>
                <a:ext cx="1304925" cy="170497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9EEE405-CB64-4CB3-B06F-D40B5F3D58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2750" y="2543175"/>
                <a:ext cx="1404938" cy="97631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DCFC549-945E-4095-BBD2-45CF032B5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" y="3642360"/>
                <a:ext cx="289560" cy="4246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EFA5F7C-5FEA-4EFD-AE72-D3724D7768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579120" y="3642360"/>
                <a:ext cx="929640" cy="185928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D91DB49-58A6-4921-BED8-D6F4AF892D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579120" y="3649981"/>
                <a:ext cx="937260" cy="25145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DBB3DC7-F0CD-428D-89EB-2AD7DB1996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50350" y="1249680"/>
                <a:ext cx="1235712" cy="71257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96F4AD7-8886-4781-98D5-1B9482CE6E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48600" y="2171700"/>
                <a:ext cx="939124" cy="54154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7E79153-F2C2-4216-9E6B-EF4B8FDFF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0909" y="1254466"/>
                <a:ext cx="2047954" cy="290945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glow point">
              <a:extLst>
                <a:ext uri="{FF2B5EF4-FFF2-40B4-BE49-F238E27FC236}">
                  <a16:creationId xmlns:a16="http://schemas.microsoft.com/office/drawing/2014/main" id="{E5AD7CCF-7E86-4B46-B6EA-B2613E9F4C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23951" y="3209527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2" name="glow point">
              <a:extLst>
                <a:ext uri="{FF2B5EF4-FFF2-40B4-BE49-F238E27FC236}">
                  <a16:creationId xmlns:a16="http://schemas.microsoft.com/office/drawing/2014/main" id="{0A044FDD-4762-462C-88A8-AAD78508BA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0808" y="5654277"/>
              <a:ext cx="70816" cy="7315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3" name="glow point">
              <a:extLst>
                <a:ext uri="{FF2B5EF4-FFF2-40B4-BE49-F238E27FC236}">
                  <a16:creationId xmlns:a16="http://schemas.microsoft.com/office/drawing/2014/main" id="{5BFE9371-5E06-40D0-B88A-1E3EBD2339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60451" y="1228327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5" name="glow point">
              <a:extLst>
                <a:ext uri="{FF2B5EF4-FFF2-40B4-BE49-F238E27FC236}">
                  <a16:creationId xmlns:a16="http://schemas.microsoft.com/office/drawing/2014/main" id="{93DDE8C0-70C2-4F39-8036-DFE935F57E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9251" y="669527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7" name="glow point">
              <a:extLst>
                <a:ext uri="{FF2B5EF4-FFF2-40B4-BE49-F238E27FC236}">
                  <a16:creationId xmlns:a16="http://schemas.microsoft.com/office/drawing/2014/main" id="{650E652F-4E1C-4A57-B4C4-05279538F7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30470" y="4735115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8" name="glow point">
              <a:extLst>
                <a:ext uri="{FF2B5EF4-FFF2-40B4-BE49-F238E27FC236}">
                  <a16:creationId xmlns:a16="http://schemas.microsoft.com/office/drawing/2014/main" id="{8DCAB706-CD3A-4540-93C6-9704B5853D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53480" y="268395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9" name="glow point">
              <a:extLst>
                <a:ext uri="{FF2B5EF4-FFF2-40B4-BE49-F238E27FC236}">
                  <a16:creationId xmlns:a16="http://schemas.microsoft.com/office/drawing/2014/main" id="{A67FFF49-6C49-4B94-9BA1-80B2A95997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42725" y="2532345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0" name="glow point">
              <a:extLst>
                <a:ext uri="{FF2B5EF4-FFF2-40B4-BE49-F238E27FC236}">
                  <a16:creationId xmlns:a16="http://schemas.microsoft.com/office/drawing/2014/main" id="{1D168987-30B3-4BAF-984A-9BA98A9A63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9832" y="3625453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88EDF41-B10F-4B95-8FD1-69D52B932C75}"/>
                </a:ext>
              </a:extLst>
            </p:cNvPr>
            <p:cNvGrpSpPr/>
            <p:nvPr/>
          </p:nvGrpSpPr>
          <p:grpSpPr>
            <a:xfrm flipH="1" flipV="1">
              <a:off x="4159520" y="2133502"/>
              <a:ext cx="7628997" cy="4097290"/>
              <a:chOff x="-3306145" y="3338850"/>
              <a:chExt cx="7628997" cy="409729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0A0BA245-D015-4679-8F68-BE30604342E1}"/>
                  </a:ext>
                </a:extLst>
              </p:cNvPr>
              <p:cNvSpPr txBox="1"/>
              <p:nvPr/>
            </p:nvSpPr>
            <p:spPr>
              <a:xfrm flipV="1">
                <a:off x="1232584" y="3338850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BP stable</a:t>
                </a:r>
              </a:p>
              <a:p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Step 3 of 7: 4 hours remaining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Primary incision made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8299804-041D-4C33-B21C-4CBB31370B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8158" y="3636703"/>
                <a:ext cx="0" cy="1197234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6E770B2-604C-48B8-B58D-91119D0CC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F89DACC6-7C11-468F-A87B-34A2A1D650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64104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B240E40-D385-4129-A389-A1BEED6A9D69}"/>
                  </a:ext>
                </a:extLst>
              </p:cNvPr>
              <p:cNvSpPr txBox="1"/>
              <p:nvPr/>
            </p:nvSpPr>
            <p:spPr>
              <a:xfrm flipV="1">
                <a:off x="3173036" y="7045090"/>
                <a:ext cx="1149816" cy="391050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Heart rate at steady rhythm. No immediate concerns. Patient health at premium level for surgical procedure.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47C1DD5-5FCA-49A0-8FD9-BB9881687862}"/>
                  </a:ext>
                </a:extLst>
              </p:cNvPr>
              <p:cNvSpPr txBox="1"/>
              <p:nvPr/>
            </p:nvSpPr>
            <p:spPr>
              <a:xfrm flipV="1">
                <a:off x="-3306145" y="5912634"/>
                <a:ext cx="1515365" cy="329495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Monitoring system secure and downloaded to main server. Video playback enabled. To be shared with residence in the left wing only.</a:t>
                </a:r>
              </a:p>
            </p:txBody>
          </p: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47313B7-61D6-42FE-999D-85B58DA079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2364" y="2451828"/>
              <a:ext cx="876299" cy="3810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0F73915-BAFB-4FD5-A922-171139229858}"/>
                </a:ext>
              </a:extLst>
            </p:cNvPr>
            <p:cNvCxnSpPr/>
            <p:nvPr/>
          </p:nvCxnSpPr>
          <p:spPr>
            <a:xfrm>
              <a:off x="3658251" y="2448698"/>
              <a:ext cx="1731" cy="71988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0874FA3-DB9D-44F2-81A5-C93C69FB0E10}"/>
                </a:ext>
              </a:extLst>
            </p:cNvPr>
            <p:cNvCxnSpPr/>
            <p:nvPr/>
          </p:nvCxnSpPr>
          <p:spPr>
            <a:xfrm>
              <a:off x="3655870" y="3166203"/>
              <a:ext cx="486449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CE3DFA4-9D63-4CD5-A85B-9C464B756598}"/>
                </a:ext>
              </a:extLst>
            </p:cNvPr>
            <p:cNvCxnSpPr>
              <a:cxnSpLocks/>
            </p:cNvCxnSpPr>
            <p:nvPr/>
          </p:nvCxnSpPr>
          <p:spPr>
            <a:xfrm>
              <a:off x="4538664" y="2485165"/>
              <a:ext cx="2380" cy="45481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3555938-DCF8-44F1-ABD9-B6D008596350}"/>
                </a:ext>
              </a:extLst>
            </p:cNvPr>
            <p:cNvGrpSpPr/>
            <p:nvPr/>
          </p:nvGrpSpPr>
          <p:grpSpPr>
            <a:xfrm>
              <a:off x="4946599" y="4258720"/>
              <a:ext cx="967742" cy="967742"/>
              <a:chOff x="2367370" y="3054350"/>
              <a:chExt cx="711200" cy="71120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264AE7B-6E33-485C-8C6F-4E7406A1D5A6}"/>
                  </a:ext>
                </a:extLst>
              </p:cNvPr>
              <p:cNvSpPr/>
              <p:nvPr/>
            </p:nvSpPr>
            <p:spPr bwMode="auto">
              <a:xfrm>
                <a:off x="2647371" y="3334350"/>
                <a:ext cx="151198" cy="151198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B9E4AD4-A16E-4C67-AFC4-FF257712534F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95855B9-D696-42EA-BEAC-CF5B73B2A5FC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</p:grpSp>
      <p:pic>
        <p:nvPicPr>
          <p:cNvPr id="4" name="meetings photo">
            <a:extLst>
              <a:ext uri="{FF2B5EF4-FFF2-40B4-BE49-F238E27FC236}">
                <a16:creationId xmlns:a16="http://schemas.microsoft.com/office/drawing/2014/main" id="{A6F32DD4-9D5D-4F57-A6F2-82A969535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" y="0"/>
            <a:ext cx="12188944" cy="6853510"/>
          </a:xfrm>
          <a:prstGeom prst="rect">
            <a:avLst/>
          </a:prstGeom>
        </p:spPr>
      </p:pic>
      <p:grpSp>
        <p:nvGrpSpPr>
          <p:cNvPr id="104" name="meetings lines">
            <a:extLst>
              <a:ext uri="{FF2B5EF4-FFF2-40B4-BE49-F238E27FC236}">
                <a16:creationId xmlns:a16="http://schemas.microsoft.com/office/drawing/2014/main" id="{AAB53C5B-0E59-4C8D-A3FA-563D5A0ECA90}"/>
              </a:ext>
            </a:extLst>
          </p:cNvPr>
          <p:cNvGrpSpPr/>
          <p:nvPr/>
        </p:nvGrpSpPr>
        <p:grpSpPr>
          <a:xfrm>
            <a:off x="826589" y="1584206"/>
            <a:ext cx="11479464" cy="5843946"/>
            <a:chOff x="1399578" y="1791727"/>
            <a:chExt cx="10240577" cy="5213256"/>
          </a:xfrm>
        </p:grpSpPr>
        <p:sp>
          <p:nvSpPr>
            <p:cNvPr id="105" name="glow point">
              <a:extLst>
                <a:ext uri="{FF2B5EF4-FFF2-40B4-BE49-F238E27FC236}">
                  <a16:creationId xmlns:a16="http://schemas.microsoft.com/office/drawing/2014/main" id="{7EAC2E1F-77FE-40EC-B3D1-7221BCD895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75584" y="2572482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6" name="glow point">
              <a:extLst>
                <a:ext uri="{FF2B5EF4-FFF2-40B4-BE49-F238E27FC236}">
                  <a16:creationId xmlns:a16="http://schemas.microsoft.com/office/drawing/2014/main" id="{90FC6ADD-3829-46AC-9406-72BCDF890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67587" y="2977767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7" name="glow point">
              <a:extLst>
                <a:ext uri="{FF2B5EF4-FFF2-40B4-BE49-F238E27FC236}">
                  <a16:creationId xmlns:a16="http://schemas.microsoft.com/office/drawing/2014/main" id="{748E41EA-E2D0-462C-A1D3-6800F7285B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4761" y="179410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3CD7E82-2307-49D8-9501-22E9F71B26F6}"/>
                </a:ext>
              </a:extLst>
            </p:cNvPr>
            <p:cNvGrpSpPr/>
            <p:nvPr/>
          </p:nvGrpSpPr>
          <p:grpSpPr>
            <a:xfrm>
              <a:off x="7675503" y="1802085"/>
              <a:ext cx="3624426" cy="1910556"/>
              <a:chOff x="7673975" y="1806575"/>
              <a:chExt cx="3624426" cy="1910556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2BACAB52-3B8F-49BD-BCB7-D3F06A9D0581}"/>
                  </a:ext>
                </a:extLst>
              </p:cNvPr>
              <p:cNvCxnSpPr>
                <a:cxnSpLocks/>
                <a:stCxn id="105" idx="0"/>
              </p:cNvCxnSpPr>
              <p:nvPr/>
            </p:nvCxnSpPr>
            <p:spPr>
              <a:xfrm flipH="1">
                <a:off x="11093391" y="2576972"/>
                <a:ext cx="205010" cy="114015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3229EC9-6FB7-477F-A298-1B4B1B8D29A4}"/>
                  </a:ext>
                </a:extLst>
              </p:cNvPr>
              <p:cNvCxnSpPr/>
              <p:nvPr/>
            </p:nvCxnSpPr>
            <p:spPr>
              <a:xfrm flipH="1" flipV="1">
                <a:off x="10677525" y="3436144"/>
                <a:ext cx="414338" cy="27146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C486748-B8D8-42A9-91F2-6C9B40E2660A}"/>
                  </a:ext>
                </a:extLst>
              </p:cNvPr>
              <p:cNvCxnSpPr/>
              <p:nvPr/>
            </p:nvCxnSpPr>
            <p:spPr>
              <a:xfrm flipH="1" flipV="1">
                <a:off x="9191625" y="3000375"/>
                <a:ext cx="1481138" cy="42862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4BDDCAB-5730-4800-8B8F-5EB2BBF66ABC}"/>
                  </a:ext>
                </a:extLst>
              </p:cNvPr>
              <p:cNvCxnSpPr/>
              <p:nvPr/>
            </p:nvCxnSpPr>
            <p:spPr>
              <a:xfrm flipV="1">
                <a:off x="9173203" y="2421731"/>
                <a:ext cx="325603" cy="57626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5CCEA47E-D98F-4EF2-8629-BDCEA094A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3628" y="2516981"/>
                <a:ext cx="763082" cy="7989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A81A3340-32EC-4053-A1C1-4B66C2857F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91560" y="1817415"/>
                <a:ext cx="422612" cy="19565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EF29CDFB-EDDD-4645-8652-623496C0A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73975" y="1806575"/>
                <a:ext cx="519906" cy="555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AD5C9BF-AAD4-4574-8051-FE0AED0E3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4897" y="2423840"/>
                <a:ext cx="563503" cy="5059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6F4BB15-938B-4B75-8DD6-6E8951C5E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09112" y="2195514"/>
                <a:ext cx="488960" cy="22673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glow point">
              <a:extLst>
                <a:ext uri="{FF2B5EF4-FFF2-40B4-BE49-F238E27FC236}">
                  <a16:creationId xmlns:a16="http://schemas.microsoft.com/office/drawing/2014/main" id="{66760541-FDC5-4D89-80A2-D8810B1CC5A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657233" y="3408085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0" name="glow point">
              <a:extLst>
                <a:ext uri="{FF2B5EF4-FFF2-40B4-BE49-F238E27FC236}">
                  <a16:creationId xmlns:a16="http://schemas.microsoft.com/office/drawing/2014/main" id="{F8C4059D-51FD-4B5F-9C1D-820342864D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73158" y="3687485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1" name="glow point">
              <a:extLst>
                <a:ext uri="{FF2B5EF4-FFF2-40B4-BE49-F238E27FC236}">
                  <a16:creationId xmlns:a16="http://schemas.microsoft.com/office/drawing/2014/main" id="{FC4C12DB-E74E-4258-B3A7-6F55FC4709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57711" y="1791727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1937BFC-59F1-4B35-B507-4772AB847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4411" y="2600325"/>
              <a:ext cx="5610652" cy="110279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FEA28D-EAD5-4C22-B363-7CBA680B0431}"/>
                </a:ext>
              </a:extLst>
            </p:cNvPr>
            <p:cNvCxnSpPr>
              <a:cxnSpLocks/>
            </p:cNvCxnSpPr>
            <p:nvPr/>
          </p:nvCxnSpPr>
          <p:spPr>
            <a:xfrm>
              <a:off x="4922047" y="2953096"/>
              <a:ext cx="747250" cy="75002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0D4EF19-7BB7-403D-9549-77AC9A509BC7}"/>
                </a:ext>
              </a:extLst>
            </p:cNvPr>
            <p:cNvCxnSpPr/>
            <p:nvPr/>
          </p:nvCxnSpPr>
          <p:spPr>
            <a:xfrm flipH="1" flipV="1">
              <a:off x="5684411" y="3703116"/>
              <a:ext cx="1118439" cy="36563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D68BC29-62FD-4FA9-9DF3-09E92E669A3C}"/>
                </a:ext>
              </a:extLst>
            </p:cNvPr>
            <p:cNvCxnSpPr/>
            <p:nvPr/>
          </p:nvCxnSpPr>
          <p:spPr>
            <a:xfrm flipH="1">
              <a:off x="1399578" y="3703116"/>
              <a:ext cx="4269719" cy="322218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glow point">
              <a:extLst>
                <a:ext uri="{FF2B5EF4-FFF2-40B4-BE49-F238E27FC236}">
                  <a16:creationId xmlns:a16="http://schemas.microsoft.com/office/drawing/2014/main" id="{1C40D3D6-ADF7-47F1-BD84-57A51CEB58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86711" y="4046101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047DFAC-EC78-4FFE-B587-C0AC25090549}"/>
                </a:ext>
              </a:extLst>
            </p:cNvPr>
            <p:cNvCxnSpPr>
              <a:cxnSpLocks/>
            </p:cNvCxnSpPr>
            <p:nvPr/>
          </p:nvCxnSpPr>
          <p:spPr>
            <a:xfrm>
              <a:off x="11298400" y="2572482"/>
              <a:ext cx="10950" cy="284724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1E279C8-8A6E-45E0-B179-41A9D9E8F947}"/>
                </a:ext>
              </a:extLst>
            </p:cNvPr>
            <p:cNvCxnSpPr/>
            <p:nvPr/>
          </p:nvCxnSpPr>
          <p:spPr>
            <a:xfrm flipH="1">
              <a:off x="8195409" y="5421454"/>
              <a:ext cx="3125808" cy="150384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DFD91E1-3B3C-4561-8A03-9725BC74E035}"/>
                </a:ext>
              </a:extLst>
            </p:cNvPr>
            <p:cNvCxnSpPr/>
            <p:nvPr/>
          </p:nvCxnSpPr>
          <p:spPr>
            <a:xfrm>
              <a:off x="5676854" y="3710260"/>
              <a:ext cx="4624899" cy="329472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glow point">
              <a:extLst>
                <a:ext uri="{FF2B5EF4-FFF2-40B4-BE49-F238E27FC236}">
                  <a16:creationId xmlns:a16="http://schemas.microsoft.com/office/drawing/2014/main" id="{D201F63B-67C5-46F5-866E-B236777BDC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90698" y="5398809"/>
              <a:ext cx="45633" cy="4713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E6665FE-C6C4-4D20-88E2-238897CA4FD3}"/>
                </a:ext>
              </a:extLst>
            </p:cNvPr>
            <p:cNvGrpSpPr/>
            <p:nvPr/>
          </p:nvGrpSpPr>
          <p:grpSpPr>
            <a:xfrm>
              <a:off x="10928955" y="5054098"/>
              <a:ext cx="711200" cy="711200"/>
              <a:chOff x="2367370" y="3054350"/>
              <a:chExt cx="711200" cy="711200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F5891CA6-5D95-4AAB-A5DB-A16A30205CD7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A5A9BEF5-C51C-4011-B522-0B2244402639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84C38FBC-CBBB-4C4D-AAA4-A101B6615FBF}"/>
                </a:ext>
              </a:extLst>
            </p:cNvPr>
            <p:cNvGrpSpPr/>
            <p:nvPr/>
          </p:nvGrpSpPr>
          <p:grpSpPr>
            <a:xfrm flipH="1" flipV="1">
              <a:off x="6800421" y="4063220"/>
              <a:ext cx="4594114" cy="1495087"/>
              <a:chOff x="-1555956" y="3338850"/>
              <a:chExt cx="4594114" cy="1495087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A867DBD-DFDA-4812-942B-1D973CB907DC}"/>
                  </a:ext>
                </a:extLst>
              </p:cNvPr>
              <p:cNvSpPr txBox="1"/>
              <p:nvPr/>
            </p:nvSpPr>
            <p:spPr>
              <a:xfrm flipV="1">
                <a:off x="1232584" y="3338850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3:00PM meeting synced</a:t>
                </a:r>
              </a:p>
              <a:p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6:00PM Anniversary Dinner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Chez Gardinier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B47B121-D43A-49F5-9DAE-455FDA94DB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8158" y="3636703"/>
                <a:ext cx="0" cy="1197234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7EA947CB-1E98-480F-9DFB-25593ECB1A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71A7114-0311-495B-9CC6-9578BC909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64104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CB62892-2FEE-4D91-98E0-BA7EBD259731}"/>
                  </a:ext>
                </a:extLst>
              </p:cNvPr>
              <p:cNvSpPr txBox="1"/>
              <p:nvPr/>
            </p:nvSpPr>
            <p:spPr>
              <a:xfrm flipV="1">
                <a:off x="-1555956" y="3762868"/>
                <a:ext cx="1531091" cy="529549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5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Last server download 09/04/2018. Security monitor enabled. Data download blocked from personal devices. Keyword enabled for singular security device.</a:t>
                </a:r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0F25775-2B44-4F4C-BD53-54F6A6475C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2429" y="5100910"/>
              <a:ext cx="4108509" cy="31564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A7395A-7271-43DB-8EAB-5673FF96A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5276" y="4886325"/>
              <a:ext cx="2350293" cy="17621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8158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tadium photo">
            <a:extLst>
              <a:ext uri="{FF2B5EF4-FFF2-40B4-BE49-F238E27FC236}">
                <a16:creationId xmlns:a16="http://schemas.microsoft.com/office/drawing/2014/main" id="{DC8C321B-9849-4760-9B7E-1D48A4C4C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" t="3441" r="311" b="311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grpSp>
        <p:nvGrpSpPr>
          <p:cNvPr id="47" name="stadium lines">
            <a:extLst>
              <a:ext uri="{FF2B5EF4-FFF2-40B4-BE49-F238E27FC236}">
                <a16:creationId xmlns:a16="http://schemas.microsoft.com/office/drawing/2014/main" id="{8CF9E12A-2B67-4F76-905C-E78F08626673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999872"/>
            <a:ext cx="12166135" cy="4845290"/>
            <a:chOff x="0" y="1840293"/>
            <a:chExt cx="12188952" cy="501770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88CB367-AA81-4B8D-9ADF-E85CECADC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750884"/>
              <a:ext cx="12188952" cy="4107117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alpha val="36000"/>
                  </a:srgbClr>
                </a:gs>
                <a:gs pos="46000">
                  <a:srgbClr val="000000">
                    <a:alpha val="0"/>
                  </a:srgbClr>
                </a:gs>
              </a:gsLst>
              <a:lin ang="16200000" scaled="1"/>
              <a:tileRect/>
            </a:gradFill>
          </p:spPr>
        </p:pic>
        <p:sp>
          <p:nvSpPr>
            <p:cNvPr id="52" name="glow point">
              <a:extLst>
                <a:ext uri="{FF2B5EF4-FFF2-40B4-BE49-F238E27FC236}">
                  <a16:creationId xmlns:a16="http://schemas.microsoft.com/office/drawing/2014/main" id="{AE1C63F9-854E-4303-BD8E-AA7CD51C79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93767" y="4471422"/>
              <a:ext cx="45719" cy="48815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3" name="glow point">
              <a:extLst>
                <a:ext uri="{FF2B5EF4-FFF2-40B4-BE49-F238E27FC236}">
                  <a16:creationId xmlns:a16="http://schemas.microsoft.com/office/drawing/2014/main" id="{18158916-8D31-48C5-BEEC-ECFDF21F86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82796" y="5327764"/>
              <a:ext cx="45719" cy="48815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1C83383-00E8-4B42-80A8-5470D3140AD1}"/>
                </a:ext>
              </a:extLst>
            </p:cNvPr>
            <p:cNvCxnSpPr>
              <a:cxnSpLocks/>
            </p:cNvCxnSpPr>
            <p:nvPr/>
          </p:nvCxnSpPr>
          <p:spPr>
            <a:xfrm>
              <a:off x="4143375" y="4919301"/>
              <a:ext cx="1844296" cy="147197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5F7E2B-9263-4DB8-900C-94E508F75EE9}"/>
                </a:ext>
              </a:extLst>
            </p:cNvPr>
            <p:cNvCxnSpPr>
              <a:stCxn id="52" idx="2"/>
            </p:cNvCxnSpPr>
            <p:nvPr/>
          </p:nvCxnSpPr>
          <p:spPr>
            <a:xfrm flipH="1" flipV="1">
              <a:off x="5438774" y="4029075"/>
              <a:ext cx="2154992" cy="46675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glow point">
              <a:extLst>
                <a:ext uri="{FF2B5EF4-FFF2-40B4-BE49-F238E27FC236}">
                  <a16:creationId xmlns:a16="http://schemas.microsoft.com/office/drawing/2014/main" id="{90769301-A654-4AFE-B1A1-1418CBFE98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92456" y="4417777"/>
              <a:ext cx="45719" cy="48815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0AC14B-A331-4735-81F5-94C10013F378}"/>
                </a:ext>
              </a:extLst>
            </p:cNvPr>
            <p:cNvCxnSpPr>
              <a:stCxn id="57" idx="2"/>
              <a:endCxn id="52" idx="6"/>
            </p:cNvCxnSpPr>
            <p:nvPr/>
          </p:nvCxnSpPr>
          <p:spPr>
            <a:xfrm flipH="1">
              <a:off x="7639485" y="4442185"/>
              <a:ext cx="352971" cy="5364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223A24F-04C3-4E4A-9701-D95E65BB64CE}"/>
                </a:ext>
              </a:extLst>
            </p:cNvPr>
            <p:cNvGrpSpPr/>
            <p:nvPr/>
          </p:nvGrpSpPr>
          <p:grpSpPr>
            <a:xfrm>
              <a:off x="6881602" y="1840293"/>
              <a:ext cx="1808960" cy="2853607"/>
              <a:chOff x="5462480" y="384893"/>
              <a:chExt cx="1808960" cy="2853607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0B09B86-03E3-4E3D-B499-756269E63F00}"/>
                  </a:ext>
                </a:extLst>
              </p:cNvPr>
              <p:cNvSpPr txBox="1"/>
              <p:nvPr/>
            </p:nvSpPr>
            <p:spPr>
              <a:xfrm>
                <a:off x="5462480" y="384893"/>
                <a:ext cx="1808960" cy="1757899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rgbClr val="FFFFFF">
                        <a:alpha val="53000"/>
                      </a:srgbClr>
                    </a:solidFill>
                  </a:rPr>
                  <a:t>Olimpiyskiy National Sports Complex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Kyiv, Ukraine:</a:t>
                </a:r>
              </a:p>
              <a:p>
                <a:pPr algn="r">
                  <a:spcBef>
                    <a:spcPts val="294"/>
                  </a:spcBef>
                </a:pPr>
                <a:endParaRPr lang="en-US" sz="8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Field size: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105m by 68m</a:t>
                </a: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>
                  <a:spcBef>
                    <a:spcPts val="294"/>
                  </a:spcBef>
                </a:pP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Current attendance: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85,417</a:t>
                </a: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/>
                <a:endParaRPr lang="en-US" sz="882" dirty="0">
                  <a:solidFill>
                    <a:srgbClr val="FFFFF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DF48F55-D5A1-4425-9E6B-F96FB6A0F4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4991" y="427397"/>
                <a:ext cx="0" cy="281110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593C2AD-994C-4300-AD26-668CAE651C80}"/>
                  </a:ext>
                </a:extLst>
              </p:cNvPr>
              <p:cNvGrpSpPr/>
              <p:nvPr/>
            </p:nvGrpSpPr>
            <p:grpSpPr>
              <a:xfrm>
                <a:off x="7161307" y="475900"/>
                <a:ext cx="73684" cy="1358885"/>
                <a:chOff x="5605451" y="536416"/>
                <a:chExt cx="168275" cy="1358885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050BF90-A893-44A8-8DDE-08C6B2B9E5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1097132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F29D4C6F-69AD-4A86-BEEF-558C23DD18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536416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ABA994B3-E764-450C-AED8-347C9D06B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1475924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4513C39F-E4B0-4649-9616-95BE06D47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1895301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" name="healthcare photo">
            <a:extLst>
              <a:ext uri="{FF2B5EF4-FFF2-40B4-BE49-F238E27FC236}">
                <a16:creationId xmlns:a16="http://schemas.microsoft.com/office/drawing/2014/main" id="{111715F6-5243-4E62-B8F9-F29ED2410A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" y="860"/>
            <a:ext cx="12188944" cy="6856281"/>
          </a:xfrm>
          <a:prstGeom prst="rect">
            <a:avLst/>
          </a:prstGeom>
        </p:spPr>
      </p:pic>
      <p:grpSp>
        <p:nvGrpSpPr>
          <p:cNvPr id="7" name="healthcare lines">
            <a:extLst>
              <a:ext uri="{FF2B5EF4-FFF2-40B4-BE49-F238E27FC236}">
                <a16:creationId xmlns:a16="http://schemas.microsoft.com/office/drawing/2014/main" id="{707260A9-742F-46F8-9BF4-FB5BB67575A4}"/>
              </a:ext>
            </a:extLst>
          </p:cNvPr>
          <p:cNvGrpSpPr/>
          <p:nvPr/>
        </p:nvGrpSpPr>
        <p:grpSpPr>
          <a:xfrm>
            <a:off x="-1016687" y="482600"/>
            <a:ext cx="13893118" cy="5935120"/>
            <a:chOff x="-579120" y="669527"/>
            <a:chExt cx="13017983" cy="556126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494BBE8-FA51-4114-BB79-EC7AD31FA167}"/>
                </a:ext>
              </a:extLst>
            </p:cNvPr>
            <p:cNvGrpSpPr/>
            <p:nvPr/>
          </p:nvGrpSpPr>
          <p:grpSpPr>
            <a:xfrm>
              <a:off x="-579120" y="709500"/>
              <a:ext cx="13017983" cy="4985591"/>
              <a:chOff x="-579120" y="710360"/>
              <a:chExt cx="13017983" cy="4985591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D517AD0-691F-46D4-BBC6-5392424280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95981" y="4248150"/>
                <a:ext cx="242795" cy="49530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A80BDB2B-E681-4C4A-B653-1362ED39F0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52926" y="2538223"/>
                <a:ext cx="190499" cy="41452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1CE2BD0-6C99-4089-9782-451318053422}"/>
                  </a:ext>
                </a:extLst>
              </p:cNvPr>
              <p:cNvCxnSpPr/>
              <p:nvPr/>
            </p:nvCxnSpPr>
            <p:spPr>
              <a:xfrm flipH="1">
                <a:off x="4352925" y="4743451"/>
                <a:ext cx="1085851" cy="94698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1943695-C8FC-492E-A385-FE56C009BD07}"/>
                  </a:ext>
                </a:extLst>
              </p:cNvPr>
              <p:cNvCxnSpPr/>
              <p:nvPr/>
            </p:nvCxnSpPr>
            <p:spPr>
              <a:xfrm flipV="1">
                <a:off x="4352925" y="3234407"/>
                <a:ext cx="6113554" cy="245603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24C644B-BF09-4F20-98EC-9DA5649357EB}"/>
                  </a:ext>
                </a:extLst>
              </p:cNvPr>
              <p:cNvCxnSpPr/>
              <p:nvPr/>
            </p:nvCxnSpPr>
            <p:spPr>
              <a:xfrm>
                <a:off x="10466479" y="3234407"/>
                <a:ext cx="1934599" cy="91440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286F20B-C64B-433D-B3C5-4988C78E8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0549" y="710360"/>
                <a:ext cx="785931" cy="251649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DA771D2-A7B5-4489-B007-C0CDA3779B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37203" y="3618618"/>
                <a:ext cx="1485459" cy="157531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F8665B3-BB4F-4B29-ABFF-27E5FCBAB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17631" y="2698750"/>
                <a:ext cx="146165" cy="15638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E6DAAB7-A27E-465D-BD61-7374EA6EE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2888" y="2702719"/>
                <a:ext cx="2603591" cy="53924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82656B4-A850-43D5-9A7D-3D1E456934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2925" y="2538413"/>
                <a:ext cx="0" cy="315753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926D25-6530-4B95-8F76-B19DC29842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43238" y="3976688"/>
                <a:ext cx="1304925" cy="170497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884118C-6B83-4DF1-932F-A59104848D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52750" y="2543175"/>
                <a:ext cx="1404938" cy="97631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0904230-0D2F-4BD1-9D54-9D542310C0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" y="3642360"/>
                <a:ext cx="289560" cy="4246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42FC9A1-6FEA-420E-AA81-CB04F1AB8D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579120" y="3642360"/>
                <a:ext cx="929640" cy="185928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003D4D1-487B-4E22-8240-23FCBD47EC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579120" y="3649981"/>
                <a:ext cx="937260" cy="251459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8979191-3EA4-4E2D-8101-27CC4A7E03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50350" y="1249680"/>
                <a:ext cx="1235712" cy="71257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A05D1CB-3122-4B69-A37D-569C28ADF8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48600" y="2171700"/>
                <a:ext cx="939124" cy="541547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5F98EF3-B68F-4177-9A71-01BD66F01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0909" y="1254466"/>
                <a:ext cx="2047954" cy="2909455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glow point">
              <a:extLst>
                <a:ext uri="{FF2B5EF4-FFF2-40B4-BE49-F238E27FC236}">
                  <a16:creationId xmlns:a16="http://schemas.microsoft.com/office/drawing/2014/main" id="{75AF8D41-56DA-47FA-8EFC-AEEB80451B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23951" y="3209527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4" name="glow point">
              <a:extLst>
                <a:ext uri="{FF2B5EF4-FFF2-40B4-BE49-F238E27FC236}">
                  <a16:creationId xmlns:a16="http://schemas.microsoft.com/office/drawing/2014/main" id="{D7BACF2F-E19B-4FF7-9466-0B724931EA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0808" y="5654277"/>
              <a:ext cx="70816" cy="7315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5" name="glow point">
              <a:extLst>
                <a:ext uri="{FF2B5EF4-FFF2-40B4-BE49-F238E27FC236}">
                  <a16:creationId xmlns:a16="http://schemas.microsoft.com/office/drawing/2014/main" id="{39D73875-784D-4BD2-B580-4EB0B81448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60451" y="1228327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6" name="glow point">
              <a:extLst>
                <a:ext uri="{FF2B5EF4-FFF2-40B4-BE49-F238E27FC236}">
                  <a16:creationId xmlns:a16="http://schemas.microsoft.com/office/drawing/2014/main" id="{A02A4DA4-9449-4DF3-85B9-B96A4B5171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49251" y="669527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7" name="glow point">
              <a:extLst>
                <a:ext uri="{FF2B5EF4-FFF2-40B4-BE49-F238E27FC236}">
                  <a16:creationId xmlns:a16="http://schemas.microsoft.com/office/drawing/2014/main" id="{E40FD6D8-A274-463D-BC2A-6AD2255934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30470" y="4735115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8" name="glow point">
              <a:extLst>
                <a:ext uri="{FF2B5EF4-FFF2-40B4-BE49-F238E27FC236}">
                  <a16:creationId xmlns:a16="http://schemas.microsoft.com/office/drawing/2014/main" id="{218E7B0C-BBAA-4A8A-BD79-4CAA77D94C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53480" y="2683952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9" name="glow point">
              <a:extLst>
                <a:ext uri="{FF2B5EF4-FFF2-40B4-BE49-F238E27FC236}">
                  <a16:creationId xmlns:a16="http://schemas.microsoft.com/office/drawing/2014/main" id="{BAE9019F-EF72-4A0B-AD94-138179BDE9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42725" y="2532345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0" name="glow point">
              <a:extLst>
                <a:ext uri="{FF2B5EF4-FFF2-40B4-BE49-F238E27FC236}">
                  <a16:creationId xmlns:a16="http://schemas.microsoft.com/office/drawing/2014/main" id="{022039B7-658E-495A-B1DB-4B98F282FD6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9832" y="3625453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D8F356D-8490-4B5F-83F4-A3E8E05247DA}"/>
                </a:ext>
              </a:extLst>
            </p:cNvPr>
            <p:cNvGrpSpPr/>
            <p:nvPr/>
          </p:nvGrpSpPr>
          <p:grpSpPr>
            <a:xfrm flipH="1" flipV="1">
              <a:off x="4159520" y="2133502"/>
              <a:ext cx="7491236" cy="4097290"/>
              <a:chOff x="-3168384" y="3338850"/>
              <a:chExt cx="7491236" cy="4097290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6A33F90-34CA-45F5-A9E3-A8CDCA901282}"/>
                  </a:ext>
                </a:extLst>
              </p:cNvPr>
              <p:cNvSpPr txBox="1"/>
              <p:nvPr/>
            </p:nvSpPr>
            <p:spPr>
              <a:xfrm flipV="1">
                <a:off x="1232584" y="3338850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BP stable</a:t>
                </a:r>
              </a:p>
              <a:p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Step 3 of 7: 4 hours remaining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Primary incision made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2FFBA86-8891-4ADE-9B20-8D81EAD8B3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8158" y="3636703"/>
                <a:ext cx="0" cy="1197234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47B6C63-11C6-4E1A-8276-76EE35AAD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7C7715D-ED26-46EA-9A79-710960E46D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64104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F2A1D8A-7FEE-4EB8-9596-31674D69F54E}"/>
                  </a:ext>
                </a:extLst>
              </p:cNvPr>
              <p:cNvSpPr txBox="1"/>
              <p:nvPr/>
            </p:nvSpPr>
            <p:spPr>
              <a:xfrm flipV="1">
                <a:off x="3291580" y="7069722"/>
                <a:ext cx="1031272" cy="366418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Heart rate at steady rhythm. No immediate concerns. Patient health at premium level for surgical procedure.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98845CF-6C89-4F5D-BC3A-A0DE7B8ADBEA}"/>
                  </a:ext>
                </a:extLst>
              </p:cNvPr>
              <p:cNvSpPr txBox="1"/>
              <p:nvPr/>
            </p:nvSpPr>
            <p:spPr>
              <a:xfrm flipV="1">
                <a:off x="-3168384" y="5933390"/>
                <a:ext cx="1377604" cy="308740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Monitoring system secure and downloaded to main server. Video playback enabled. To be shared with residence in the left wing only.</a:t>
                </a:r>
              </a:p>
            </p:txBody>
          </p:sp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F0E328E-1072-41CA-BD1E-F20958ABC7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2364" y="2451828"/>
              <a:ext cx="876299" cy="3810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F035AC0-F495-424B-8EDB-EB370C5B8F13}"/>
                </a:ext>
              </a:extLst>
            </p:cNvPr>
            <p:cNvCxnSpPr/>
            <p:nvPr/>
          </p:nvCxnSpPr>
          <p:spPr>
            <a:xfrm>
              <a:off x="3658251" y="2448698"/>
              <a:ext cx="1731" cy="71988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4CAA805-712C-4843-8A46-D3F621D9F9A9}"/>
                </a:ext>
              </a:extLst>
            </p:cNvPr>
            <p:cNvCxnSpPr/>
            <p:nvPr/>
          </p:nvCxnSpPr>
          <p:spPr>
            <a:xfrm>
              <a:off x="3655870" y="3166203"/>
              <a:ext cx="486449" cy="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DCC31FD-9C9B-4709-9698-BD0875BEC030}"/>
                </a:ext>
              </a:extLst>
            </p:cNvPr>
            <p:cNvCxnSpPr>
              <a:cxnSpLocks/>
            </p:cNvCxnSpPr>
            <p:nvPr/>
          </p:nvCxnSpPr>
          <p:spPr>
            <a:xfrm>
              <a:off x="4538664" y="2485165"/>
              <a:ext cx="2380" cy="45481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0CEB580-CDEA-4E56-A209-66B7D597E364}"/>
                </a:ext>
              </a:extLst>
            </p:cNvPr>
            <p:cNvGrpSpPr/>
            <p:nvPr/>
          </p:nvGrpSpPr>
          <p:grpSpPr>
            <a:xfrm>
              <a:off x="4946599" y="4258720"/>
              <a:ext cx="967742" cy="967742"/>
              <a:chOff x="2367370" y="3054350"/>
              <a:chExt cx="711200" cy="7112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62E99B4-4212-4279-93A5-2A63D454898B}"/>
                  </a:ext>
                </a:extLst>
              </p:cNvPr>
              <p:cNvSpPr/>
              <p:nvPr/>
            </p:nvSpPr>
            <p:spPr bwMode="auto">
              <a:xfrm>
                <a:off x="2647371" y="3334350"/>
                <a:ext cx="151198" cy="151198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5D32E18-DAA3-42E1-A958-74159D97C254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9CCBB1B-978A-4D4A-9F95-7F4275D99672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3218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il and gas photo">
            <a:extLst>
              <a:ext uri="{FF2B5EF4-FFF2-40B4-BE49-F238E27FC236}">
                <a16:creationId xmlns:a16="http://schemas.microsoft.com/office/drawing/2014/main" id="{45563359-9B38-4B26-B263-187CAFB2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" y="0"/>
            <a:ext cx="12188944" cy="6856281"/>
          </a:xfrm>
          <a:prstGeom prst="rect">
            <a:avLst/>
          </a:prstGeom>
        </p:spPr>
      </p:pic>
      <p:grpSp>
        <p:nvGrpSpPr>
          <p:cNvPr id="22" name="oil and gas lines">
            <a:extLst>
              <a:ext uri="{FF2B5EF4-FFF2-40B4-BE49-F238E27FC236}">
                <a16:creationId xmlns:a16="http://schemas.microsoft.com/office/drawing/2014/main" id="{A909D6A7-6762-4A46-880B-3D7D9E37455C}"/>
              </a:ext>
            </a:extLst>
          </p:cNvPr>
          <p:cNvGrpSpPr/>
          <p:nvPr/>
        </p:nvGrpSpPr>
        <p:grpSpPr>
          <a:xfrm>
            <a:off x="-152400" y="1453306"/>
            <a:ext cx="12496800" cy="5745875"/>
            <a:chOff x="-152400" y="1453306"/>
            <a:chExt cx="12496800" cy="574587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68ECFB7-1A9A-449B-9A32-8AB0A24C5C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2400" y="2917694"/>
              <a:ext cx="3586163" cy="108108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966CB1-739A-404B-A82B-976850178A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6" y="1461956"/>
              <a:ext cx="895349" cy="145573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F465AA-F86D-41AC-9F75-C61297811C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5163" y="2908170"/>
              <a:ext cx="233362" cy="27527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4E4FC1-2AA3-4497-81D2-9A2AEBFF2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5640" y="3786056"/>
              <a:ext cx="4899660" cy="186626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662929-6535-4A77-A152-8A3CB6281B6C}"/>
                </a:ext>
              </a:extLst>
            </p:cNvPr>
            <p:cNvCxnSpPr>
              <a:cxnSpLocks/>
            </p:cNvCxnSpPr>
            <p:nvPr/>
          </p:nvCxnSpPr>
          <p:spPr>
            <a:xfrm>
              <a:off x="4335780" y="1461321"/>
              <a:ext cx="2278380" cy="143256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3B2E3AC-A7B5-47C0-9EA1-6B4944E96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6326" y="3786056"/>
              <a:ext cx="676274" cy="105727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0D06FE-35A1-4255-9BA8-892A0EF7B269}"/>
                </a:ext>
              </a:extLst>
            </p:cNvPr>
            <p:cNvCxnSpPr/>
            <p:nvPr/>
          </p:nvCxnSpPr>
          <p:spPr>
            <a:xfrm>
              <a:off x="6614160" y="2893881"/>
              <a:ext cx="812166" cy="194945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353C91-ACBC-443D-8CA8-BEB89B3D785A}"/>
                </a:ext>
              </a:extLst>
            </p:cNvPr>
            <p:cNvCxnSpPr/>
            <p:nvPr/>
          </p:nvCxnSpPr>
          <p:spPr>
            <a:xfrm flipV="1">
              <a:off x="7426326" y="4765544"/>
              <a:ext cx="1975990" cy="7778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6454CE-39B6-49FF-9DBF-3C5CBFC1E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8063" y="4654225"/>
              <a:ext cx="1062037" cy="4180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D0D728-13C1-4B17-BE88-591C204EEE25}"/>
                </a:ext>
              </a:extLst>
            </p:cNvPr>
            <p:cNvCxnSpPr/>
            <p:nvPr/>
          </p:nvCxnSpPr>
          <p:spPr>
            <a:xfrm>
              <a:off x="7426326" y="4843331"/>
              <a:ext cx="4918074" cy="207962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2DF38BE-631E-45FE-9A34-AE4A9540B4F3}"/>
                </a:ext>
              </a:extLst>
            </p:cNvPr>
            <p:cNvCxnSpPr/>
            <p:nvPr/>
          </p:nvCxnSpPr>
          <p:spPr>
            <a:xfrm flipH="1">
              <a:off x="638175" y="5652321"/>
              <a:ext cx="2566988" cy="54673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643D8A1-9851-4DE9-8A8C-846D9410A80D}"/>
                </a:ext>
              </a:extLst>
            </p:cNvPr>
            <p:cNvCxnSpPr/>
            <p:nvPr/>
          </p:nvCxnSpPr>
          <p:spPr>
            <a:xfrm flipH="1">
              <a:off x="628650" y="2908170"/>
              <a:ext cx="2805113" cy="330612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B779B1C-8E11-40E6-B819-7D352317A81B}"/>
                </a:ext>
              </a:extLst>
            </p:cNvPr>
            <p:cNvCxnSpPr/>
            <p:nvPr/>
          </p:nvCxnSpPr>
          <p:spPr>
            <a:xfrm flipH="1">
              <a:off x="385763" y="6199056"/>
              <a:ext cx="252412" cy="93345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B9AF12D-5BFD-4FC1-8E30-F7C9A91EBBB6}"/>
                </a:ext>
              </a:extLst>
            </p:cNvPr>
            <p:cNvCxnSpPr/>
            <p:nvPr/>
          </p:nvCxnSpPr>
          <p:spPr>
            <a:xfrm>
              <a:off x="3205163" y="5652321"/>
              <a:ext cx="5472112" cy="154686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low point">
              <a:extLst>
                <a:ext uri="{FF2B5EF4-FFF2-40B4-BE49-F238E27FC236}">
                  <a16:creationId xmlns:a16="http://schemas.microsoft.com/office/drawing/2014/main" id="{04ADCE43-84E8-4E05-BCA2-9E30A455C7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17226" y="4827918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9" name="glow point">
              <a:extLst>
                <a:ext uri="{FF2B5EF4-FFF2-40B4-BE49-F238E27FC236}">
                  <a16:creationId xmlns:a16="http://schemas.microsoft.com/office/drawing/2014/main" id="{B389247B-8BC8-4AAC-A877-D28A5E9BF9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93683" y="563674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0" name="glow point">
              <a:extLst>
                <a:ext uri="{FF2B5EF4-FFF2-40B4-BE49-F238E27FC236}">
                  <a16:creationId xmlns:a16="http://schemas.microsoft.com/office/drawing/2014/main" id="{B5AA1729-9BA3-4133-809E-DF725FA9F7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5583" y="6179674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1" name="glow point">
              <a:extLst>
                <a:ext uri="{FF2B5EF4-FFF2-40B4-BE49-F238E27FC236}">
                  <a16:creationId xmlns:a16="http://schemas.microsoft.com/office/drawing/2014/main" id="{7DB600A3-912A-4E8E-9013-FF6A8DEEA1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27950" y="2901106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2" name="glow point">
              <a:extLst>
                <a:ext uri="{FF2B5EF4-FFF2-40B4-BE49-F238E27FC236}">
                  <a16:creationId xmlns:a16="http://schemas.microsoft.com/office/drawing/2014/main" id="{6A1977F2-499C-415A-9C37-F9E660E11F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3300" y="1453306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3" name="glow point">
              <a:extLst>
                <a:ext uri="{FF2B5EF4-FFF2-40B4-BE49-F238E27FC236}">
                  <a16:creationId xmlns:a16="http://schemas.microsoft.com/office/drawing/2014/main" id="{7D89C74E-CDDB-4274-B3B9-EA1A312D17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05522" y="287878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0C4686E-36D2-4E24-A216-081792D31FF5}"/>
                </a:ext>
              </a:extLst>
            </p:cNvPr>
            <p:cNvGrpSpPr/>
            <p:nvPr/>
          </p:nvGrpSpPr>
          <p:grpSpPr>
            <a:xfrm>
              <a:off x="2317015" y="4742952"/>
              <a:ext cx="1788260" cy="1788260"/>
              <a:chOff x="2367370" y="3054350"/>
              <a:chExt cx="711200" cy="71120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D44CE53-A1B4-4442-B0DE-CBB8CCB50839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2FB369B-8521-4284-834D-0B8064943819}"/>
                  </a:ext>
                </a:extLst>
              </p:cNvPr>
              <p:cNvSpPr/>
              <p:nvPr/>
            </p:nvSpPr>
            <p:spPr bwMode="auto">
              <a:xfrm>
                <a:off x="2393066" y="3080046"/>
                <a:ext cx="659808" cy="659808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9B72A17-D7B3-4B78-8BF4-3B6C74731DC3}"/>
                </a:ext>
              </a:extLst>
            </p:cNvPr>
            <p:cNvGrpSpPr/>
            <p:nvPr/>
          </p:nvGrpSpPr>
          <p:grpSpPr>
            <a:xfrm flipV="1">
              <a:off x="5627432" y="4836981"/>
              <a:ext cx="1805574" cy="1052191"/>
              <a:chOff x="1232584" y="3338850"/>
              <a:chExt cx="1805574" cy="1052191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7D1B746-A968-47CD-9622-06F97517FE48}"/>
                  </a:ext>
                </a:extLst>
              </p:cNvPr>
              <p:cNvSpPr txBox="1"/>
              <p:nvPr/>
            </p:nvSpPr>
            <p:spPr>
              <a:xfrm flipV="1">
                <a:off x="1232584" y="3338850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Running at 98% capacity</a:t>
                </a: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Automated system engaged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24-hour motor function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F430AC3-7E53-439B-AFBD-75B2C9DC23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636703"/>
                <a:ext cx="0" cy="75433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86AA3C8-A568-4F6E-9B11-6C190E4E80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02B263D-0DF6-4950-9921-2930E7052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64104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2B1701-56D7-4C7C-A2AE-3CEBA21C5190}"/>
                </a:ext>
              </a:extLst>
            </p:cNvPr>
            <p:cNvSpPr txBox="1"/>
            <p:nvPr/>
          </p:nvSpPr>
          <p:spPr>
            <a:xfrm>
              <a:off x="3162543" y="5154030"/>
              <a:ext cx="812452" cy="637271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r>
                <a:rPr lang="en-US" dirty="0">
                  <a:solidFill>
                    <a:srgbClr val="FFFFFF">
                      <a:alpha val="53000"/>
                    </a:srgbClr>
                  </a:solidFill>
                </a:rPr>
                <a:t>76%</a:t>
              </a:r>
              <a:endParaRPr lang="en-US" sz="1200" dirty="0">
                <a:solidFill>
                  <a:srgbClr val="FFFFFF">
                    <a:alpha val="53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US" sz="14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B43536-9952-4544-8E59-B748F0EB998D}"/>
                </a:ext>
              </a:extLst>
            </p:cNvPr>
            <p:cNvGrpSpPr/>
            <p:nvPr/>
          </p:nvGrpSpPr>
          <p:grpSpPr>
            <a:xfrm>
              <a:off x="1554216" y="2115448"/>
              <a:ext cx="1877012" cy="802160"/>
              <a:chOff x="1161146" y="3588881"/>
              <a:chExt cx="1877012" cy="80216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5779B82-D91A-49D8-9475-90763538D868}"/>
                  </a:ext>
                </a:extLst>
              </p:cNvPr>
              <p:cNvSpPr txBox="1"/>
              <p:nvPr/>
            </p:nvSpPr>
            <p:spPr>
              <a:xfrm>
                <a:off x="1161146" y="3588881"/>
                <a:ext cx="1805574" cy="36027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Due for maintenance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01/14/2020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D406813-7BA9-44D8-95DC-CC61CC7DE8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636703"/>
                <a:ext cx="0" cy="75433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AFE07DF-B1FF-4445-8681-E9FE4E928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2099" y="3641047"/>
                <a:ext cx="176059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C54DE7E-EF2C-4A8C-A44B-DFDDCEE4C3FB}"/>
                  </a:ext>
                </a:extLst>
              </p:cNvPr>
              <p:cNvSpPr txBox="1"/>
              <p:nvPr/>
            </p:nvSpPr>
            <p:spPr>
              <a:xfrm>
                <a:off x="1161146" y="3924161"/>
                <a:ext cx="1805574" cy="329495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Metal to wear down in this part. Replacement backordered and to be shipped by 01/04. Detrimental to system if not applied immediately.</a:t>
                </a:r>
              </a:p>
            </p:txBody>
          </p:sp>
        </p:grpSp>
      </p:grpSp>
      <p:pic>
        <p:nvPicPr>
          <p:cNvPr id="4" name="stadium photo">
            <a:extLst>
              <a:ext uri="{FF2B5EF4-FFF2-40B4-BE49-F238E27FC236}">
                <a16:creationId xmlns:a16="http://schemas.microsoft.com/office/drawing/2014/main" id="{0F4DC650-7687-4AC8-81B8-B0122F61D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3" t="5494" r="2503" b="2502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grpSp>
        <p:nvGrpSpPr>
          <p:cNvPr id="5" name="stadium lines">
            <a:extLst>
              <a:ext uri="{FF2B5EF4-FFF2-40B4-BE49-F238E27FC236}">
                <a16:creationId xmlns:a16="http://schemas.microsoft.com/office/drawing/2014/main" id="{475EF595-53EC-4777-9C4B-68301F9B7976}"/>
              </a:ext>
            </a:extLst>
          </p:cNvPr>
          <p:cNvGrpSpPr>
            <a:grpSpLocks noChangeAspect="1"/>
          </p:cNvGrpSpPr>
          <p:nvPr/>
        </p:nvGrpSpPr>
        <p:grpSpPr>
          <a:xfrm>
            <a:off x="-286218" y="1928782"/>
            <a:ext cx="12725872" cy="5058646"/>
            <a:chOff x="0" y="1849761"/>
            <a:chExt cx="12188952" cy="50082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2A0C00-0689-4337-858D-BF3741C4F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750884"/>
              <a:ext cx="12188952" cy="4107117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alpha val="36000"/>
                  </a:srgbClr>
                </a:gs>
                <a:gs pos="46000">
                  <a:srgbClr val="000000">
                    <a:alpha val="0"/>
                  </a:srgbClr>
                </a:gs>
              </a:gsLst>
              <a:lin ang="16200000" scaled="1"/>
              <a:tileRect/>
            </a:gradFill>
          </p:spPr>
        </p:pic>
        <p:sp>
          <p:nvSpPr>
            <p:cNvPr id="7" name="glow point">
              <a:extLst>
                <a:ext uri="{FF2B5EF4-FFF2-40B4-BE49-F238E27FC236}">
                  <a16:creationId xmlns:a16="http://schemas.microsoft.com/office/drawing/2014/main" id="{729DE64C-4160-44DC-9E76-95FF0074FC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93767" y="4471422"/>
              <a:ext cx="45719" cy="48815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" name="glow point">
              <a:extLst>
                <a:ext uri="{FF2B5EF4-FFF2-40B4-BE49-F238E27FC236}">
                  <a16:creationId xmlns:a16="http://schemas.microsoft.com/office/drawing/2014/main" id="{0B2B927C-4647-4328-AE11-369D1542CE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82796" y="5327764"/>
              <a:ext cx="45719" cy="48815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036FCA0-9EAD-443C-998B-45DF16813405}"/>
                </a:ext>
              </a:extLst>
            </p:cNvPr>
            <p:cNvCxnSpPr>
              <a:cxnSpLocks/>
            </p:cNvCxnSpPr>
            <p:nvPr/>
          </p:nvCxnSpPr>
          <p:spPr>
            <a:xfrm>
              <a:off x="4143375" y="4919301"/>
              <a:ext cx="1844296" cy="147197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108AA60-6663-467A-9B40-064D10F5CAC6}"/>
                </a:ext>
              </a:extLst>
            </p:cNvPr>
            <p:cNvCxnSpPr>
              <a:stCxn id="7" idx="2"/>
            </p:cNvCxnSpPr>
            <p:nvPr/>
          </p:nvCxnSpPr>
          <p:spPr>
            <a:xfrm flipH="1" flipV="1">
              <a:off x="5438774" y="4029075"/>
              <a:ext cx="2154992" cy="46675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glow point">
              <a:extLst>
                <a:ext uri="{FF2B5EF4-FFF2-40B4-BE49-F238E27FC236}">
                  <a16:creationId xmlns:a16="http://schemas.microsoft.com/office/drawing/2014/main" id="{64B5A03D-CB9B-4051-B8D1-548B3A69C8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92456" y="4417777"/>
              <a:ext cx="45719" cy="48815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BC20B4-61E2-4380-8D33-E0D4B957F3F0}"/>
                </a:ext>
              </a:extLst>
            </p:cNvPr>
            <p:cNvCxnSpPr>
              <a:stCxn id="11" idx="2"/>
              <a:endCxn id="7" idx="6"/>
            </p:cNvCxnSpPr>
            <p:nvPr/>
          </p:nvCxnSpPr>
          <p:spPr>
            <a:xfrm flipH="1">
              <a:off x="7639485" y="4442185"/>
              <a:ext cx="352971" cy="5364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C23C87-7242-4E2E-92D6-0AA534CBAB3E}"/>
                </a:ext>
              </a:extLst>
            </p:cNvPr>
            <p:cNvGrpSpPr/>
            <p:nvPr/>
          </p:nvGrpSpPr>
          <p:grpSpPr>
            <a:xfrm>
              <a:off x="6881602" y="1849761"/>
              <a:ext cx="1808960" cy="2844139"/>
              <a:chOff x="5462480" y="394361"/>
              <a:chExt cx="1808960" cy="284413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0A1562-3658-424A-AA56-3132805E7A90}"/>
                  </a:ext>
                </a:extLst>
              </p:cNvPr>
              <p:cNvSpPr txBox="1"/>
              <p:nvPr/>
            </p:nvSpPr>
            <p:spPr>
              <a:xfrm>
                <a:off x="5462480" y="394361"/>
                <a:ext cx="1808960" cy="1757899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rgbClr val="FFFFFF">
                        <a:alpha val="53000"/>
                      </a:srgbClr>
                    </a:solidFill>
                  </a:rPr>
                  <a:t>Olimpiyskiy National Sports Complex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Kyiv, Ukraine:</a:t>
                </a:r>
              </a:p>
              <a:p>
                <a:pPr algn="r">
                  <a:spcBef>
                    <a:spcPts val="294"/>
                  </a:spcBef>
                </a:pPr>
                <a:endParaRPr lang="en-US" sz="8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Field size: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105m by 68m</a:t>
                </a: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>
                  <a:spcBef>
                    <a:spcPts val="294"/>
                  </a:spcBef>
                </a:pP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Current attendance:</a:t>
                </a: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85,417</a:t>
                </a: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r"/>
                <a:endParaRPr lang="en-US" sz="882" dirty="0">
                  <a:solidFill>
                    <a:srgbClr val="FFFFFF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05FDB04-6C28-4430-BF91-F7D12CFE3E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4991" y="427397"/>
                <a:ext cx="0" cy="281110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ACB90E1-C554-40BA-A999-2B719AEE9B8A}"/>
                  </a:ext>
                </a:extLst>
              </p:cNvPr>
              <p:cNvGrpSpPr/>
              <p:nvPr/>
            </p:nvGrpSpPr>
            <p:grpSpPr>
              <a:xfrm>
                <a:off x="7161307" y="475900"/>
                <a:ext cx="73684" cy="1358885"/>
                <a:chOff x="5605451" y="536416"/>
                <a:chExt cx="168275" cy="135888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F568ADF-11F4-4DB9-AE13-5091EE175C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1085624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356D026-98C0-4244-8FF2-3ED6971952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536416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B712EB4-2160-4D09-B027-03302567A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1435875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32975E7-682A-4104-8C2A-820C1B700F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5451" y="1895301"/>
                  <a:ext cx="168275" cy="0"/>
                </a:xfrm>
                <a:prstGeom prst="line">
                  <a:avLst/>
                </a:prstGeom>
                <a:ln w="6350">
                  <a:solidFill>
                    <a:srgbClr val="FFFFFF">
                      <a:alpha val="66000"/>
                    </a:srgbClr>
                  </a:solidFill>
                  <a:headEnd type="none" w="lg" len="med"/>
                  <a:tailEnd type="none" w="lg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89243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griculture photo">
            <a:extLst>
              <a:ext uri="{FF2B5EF4-FFF2-40B4-BE49-F238E27FC236}">
                <a16:creationId xmlns:a16="http://schemas.microsoft.com/office/drawing/2014/main" id="{4A0F79FF-04A1-4672-896A-21E1E0929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1" name="Agriculture lines">
            <a:extLst>
              <a:ext uri="{FF2B5EF4-FFF2-40B4-BE49-F238E27FC236}">
                <a16:creationId xmlns:a16="http://schemas.microsoft.com/office/drawing/2014/main" id="{49B3F4F3-01EC-4225-9322-A60FEF297BBD}"/>
              </a:ext>
            </a:extLst>
          </p:cNvPr>
          <p:cNvGrpSpPr/>
          <p:nvPr/>
        </p:nvGrpSpPr>
        <p:grpSpPr>
          <a:xfrm>
            <a:off x="-597213" y="2989580"/>
            <a:ext cx="13154973" cy="3574733"/>
            <a:chOff x="-597213" y="2989580"/>
            <a:chExt cx="13154973" cy="3574733"/>
          </a:xfrm>
        </p:grpSpPr>
        <p:sp>
          <p:nvSpPr>
            <p:cNvPr id="43" name="glow point">
              <a:extLst>
                <a:ext uri="{FF2B5EF4-FFF2-40B4-BE49-F238E27FC236}">
                  <a16:creationId xmlns:a16="http://schemas.microsoft.com/office/drawing/2014/main" id="{45F6AF88-D5AA-49E8-A92C-4014FA8B28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96128" y="436312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4" name="glow point">
              <a:extLst>
                <a:ext uri="{FF2B5EF4-FFF2-40B4-BE49-F238E27FC236}">
                  <a16:creationId xmlns:a16="http://schemas.microsoft.com/office/drawing/2014/main" id="{1A75CA95-75FD-4744-8806-7AE5F60312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19472" y="3217081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75BA77C-88C8-4B11-83AA-97CE69AFD1B4}"/>
                </a:ext>
              </a:extLst>
            </p:cNvPr>
            <p:cNvCxnSpPr>
              <a:cxnSpLocks/>
              <a:stCxn id="44" idx="5"/>
              <a:endCxn id="43" idx="0"/>
            </p:cNvCxnSpPr>
            <p:nvPr/>
          </p:nvCxnSpPr>
          <p:spPr>
            <a:xfrm>
              <a:off x="3442139" y="3240496"/>
              <a:ext cx="667267" cy="112263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855D941-070C-4CBF-B816-B4E103F6D639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>
              <a:off x="4100017" y="4367146"/>
              <a:ext cx="8457743" cy="219716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EE19B0-E9AB-4BB6-989B-1755EE993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97213" y="3230797"/>
              <a:ext cx="4039352" cy="292119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AA680F9-D495-4910-B300-79FB522E2792}"/>
                </a:ext>
              </a:extLst>
            </p:cNvPr>
            <p:cNvCxnSpPr>
              <a:cxnSpLocks/>
              <a:stCxn id="43" idx="7"/>
            </p:cNvCxnSpPr>
            <p:nvPr/>
          </p:nvCxnSpPr>
          <p:spPr>
            <a:xfrm>
              <a:off x="4118795" y="4367146"/>
              <a:ext cx="5774769" cy="6506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8B93BF-B1DA-4210-B511-D63D1E40F18F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H="1" flipV="1">
              <a:off x="1714500" y="2989580"/>
              <a:ext cx="1718250" cy="2275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glow point">
              <a:extLst>
                <a:ext uri="{FF2B5EF4-FFF2-40B4-BE49-F238E27FC236}">
                  <a16:creationId xmlns:a16="http://schemas.microsoft.com/office/drawing/2014/main" id="{7AEA8DD4-CA32-4A74-B208-50E55B087F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7008" y="4990351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3" name="oil and gas photo">
            <a:extLst>
              <a:ext uri="{FF2B5EF4-FFF2-40B4-BE49-F238E27FC236}">
                <a16:creationId xmlns:a16="http://schemas.microsoft.com/office/drawing/2014/main" id="{85CBFF9C-BD2B-49BF-9476-A0D1C5B888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" y="0"/>
            <a:ext cx="12188944" cy="6856281"/>
          </a:xfrm>
          <a:prstGeom prst="rect">
            <a:avLst/>
          </a:prstGeom>
        </p:spPr>
      </p:pic>
      <p:grpSp>
        <p:nvGrpSpPr>
          <p:cNvPr id="7" name="oil and gas lines">
            <a:extLst>
              <a:ext uri="{FF2B5EF4-FFF2-40B4-BE49-F238E27FC236}">
                <a16:creationId xmlns:a16="http://schemas.microsoft.com/office/drawing/2014/main" id="{677C4665-F441-4AE5-A0E4-43C2913F878D}"/>
              </a:ext>
            </a:extLst>
          </p:cNvPr>
          <p:cNvGrpSpPr/>
          <p:nvPr/>
        </p:nvGrpSpPr>
        <p:grpSpPr>
          <a:xfrm>
            <a:off x="-342900" y="1365717"/>
            <a:ext cx="12877800" cy="5921054"/>
            <a:chOff x="-152400" y="1453306"/>
            <a:chExt cx="12496800" cy="574587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A647171-26B6-4CDE-BD44-39AD6FD3F6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2400" y="2917694"/>
              <a:ext cx="3586163" cy="108108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8A46D3C-6E68-4007-82E2-06EBE6867D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8526" y="1461956"/>
              <a:ext cx="895349" cy="145573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E93665-CCC8-4296-8680-FCFEC91A6A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5163" y="2908170"/>
              <a:ext cx="233362" cy="27527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251196-FA60-4D6B-8388-45DF99825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5640" y="3786056"/>
              <a:ext cx="4899660" cy="186626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69AA98F-E19C-40F6-833E-FCB7317050B8}"/>
                </a:ext>
              </a:extLst>
            </p:cNvPr>
            <p:cNvCxnSpPr>
              <a:cxnSpLocks/>
            </p:cNvCxnSpPr>
            <p:nvPr/>
          </p:nvCxnSpPr>
          <p:spPr>
            <a:xfrm>
              <a:off x="4335780" y="1461321"/>
              <a:ext cx="2278380" cy="143256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610E4A-C32A-4B94-9BE6-E8F6456AFA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6326" y="3786056"/>
              <a:ext cx="676274" cy="105727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DBA17A-3093-4383-A42B-87690EE57083}"/>
                </a:ext>
              </a:extLst>
            </p:cNvPr>
            <p:cNvCxnSpPr/>
            <p:nvPr/>
          </p:nvCxnSpPr>
          <p:spPr>
            <a:xfrm>
              <a:off x="6614160" y="2893881"/>
              <a:ext cx="812166" cy="194945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45C9B2-0BCF-48E3-AB82-6100F3DD5847}"/>
                </a:ext>
              </a:extLst>
            </p:cNvPr>
            <p:cNvCxnSpPr/>
            <p:nvPr/>
          </p:nvCxnSpPr>
          <p:spPr>
            <a:xfrm flipV="1">
              <a:off x="7426326" y="4765544"/>
              <a:ext cx="1975990" cy="7778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248F8CD-6F80-42DC-884B-C12241DCE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8063" y="4654225"/>
              <a:ext cx="1062037" cy="4180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487F646-1F16-4C09-813E-BAB5DEC7A2DE}"/>
                </a:ext>
              </a:extLst>
            </p:cNvPr>
            <p:cNvCxnSpPr/>
            <p:nvPr/>
          </p:nvCxnSpPr>
          <p:spPr>
            <a:xfrm>
              <a:off x="7426326" y="4843331"/>
              <a:ext cx="4918074" cy="207962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A368FA7-83EB-4E93-B87F-0C8EB0DD51ED}"/>
                </a:ext>
              </a:extLst>
            </p:cNvPr>
            <p:cNvCxnSpPr/>
            <p:nvPr/>
          </p:nvCxnSpPr>
          <p:spPr>
            <a:xfrm flipH="1">
              <a:off x="638175" y="5652321"/>
              <a:ext cx="2566988" cy="54673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7427BA3-8BC6-4ACD-B329-3A305864EC16}"/>
                </a:ext>
              </a:extLst>
            </p:cNvPr>
            <p:cNvCxnSpPr/>
            <p:nvPr/>
          </p:nvCxnSpPr>
          <p:spPr>
            <a:xfrm flipH="1">
              <a:off x="628650" y="2908170"/>
              <a:ext cx="2805113" cy="330612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74D8074-4301-4A6A-B2D7-90BB4A9BA48A}"/>
                </a:ext>
              </a:extLst>
            </p:cNvPr>
            <p:cNvCxnSpPr/>
            <p:nvPr/>
          </p:nvCxnSpPr>
          <p:spPr>
            <a:xfrm flipH="1">
              <a:off x="385763" y="6199056"/>
              <a:ext cx="252412" cy="93345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9AE0FB-708D-4D29-A262-AD696BA75CB6}"/>
                </a:ext>
              </a:extLst>
            </p:cNvPr>
            <p:cNvCxnSpPr/>
            <p:nvPr/>
          </p:nvCxnSpPr>
          <p:spPr>
            <a:xfrm>
              <a:off x="3205163" y="5652321"/>
              <a:ext cx="5472112" cy="154686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glow point">
              <a:extLst>
                <a:ext uri="{FF2B5EF4-FFF2-40B4-BE49-F238E27FC236}">
                  <a16:creationId xmlns:a16="http://schemas.microsoft.com/office/drawing/2014/main" id="{1F038261-9AC1-46BA-8663-C61C0E408C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17226" y="4827918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7" name="glow point">
              <a:extLst>
                <a:ext uri="{FF2B5EF4-FFF2-40B4-BE49-F238E27FC236}">
                  <a16:creationId xmlns:a16="http://schemas.microsoft.com/office/drawing/2014/main" id="{FC074B11-A2B9-4FF7-B44F-8E003EA6001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93683" y="563674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8" name="glow point">
              <a:extLst>
                <a:ext uri="{FF2B5EF4-FFF2-40B4-BE49-F238E27FC236}">
                  <a16:creationId xmlns:a16="http://schemas.microsoft.com/office/drawing/2014/main" id="{857E8F18-38C4-4DE2-9CF1-683D1D39C8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5583" y="6179674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9" name="glow point">
              <a:extLst>
                <a:ext uri="{FF2B5EF4-FFF2-40B4-BE49-F238E27FC236}">
                  <a16:creationId xmlns:a16="http://schemas.microsoft.com/office/drawing/2014/main" id="{A0BFD4D6-871D-453C-9FBE-2C05B892B3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27950" y="2901106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0" name="glow point">
              <a:extLst>
                <a:ext uri="{FF2B5EF4-FFF2-40B4-BE49-F238E27FC236}">
                  <a16:creationId xmlns:a16="http://schemas.microsoft.com/office/drawing/2014/main" id="{80987334-3E90-4847-8907-C66437B53D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3300" y="1453306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1" name="glow point">
              <a:extLst>
                <a:ext uri="{FF2B5EF4-FFF2-40B4-BE49-F238E27FC236}">
                  <a16:creationId xmlns:a16="http://schemas.microsoft.com/office/drawing/2014/main" id="{4C6F8E32-9E28-4B31-B55A-E89F7CCF4C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05522" y="287878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CB1E8EB-6771-4D25-B8E5-4B39CD2487AF}"/>
                </a:ext>
              </a:extLst>
            </p:cNvPr>
            <p:cNvGrpSpPr/>
            <p:nvPr/>
          </p:nvGrpSpPr>
          <p:grpSpPr>
            <a:xfrm>
              <a:off x="2317015" y="4742952"/>
              <a:ext cx="1788260" cy="1788260"/>
              <a:chOff x="2367370" y="3054350"/>
              <a:chExt cx="711200" cy="7112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F0B35BA-2F1E-4322-BEBF-24B7FD51D4B1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5C8E8BE-1B44-44FE-BE04-E3171A6CC225}"/>
                  </a:ext>
                </a:extLst>
              </p:cNvPr>
              <p:cNvSpPr/>
              <p:nvPr/>
            </p:nvSpPr>
            <p:spPr bwMode="auto">
              <a:xfrm>
                <a:off x="2393066" y="3080046"/>
                <a:ext cx="659808" cy="659808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ACC0F0D-08A3-4F85-A4AB-6258A90E6772}"/>
                </a:ext>
              </a:extLst>
            </p:cNvPr>
            <p:cNvGrpSpPr/>
            <p:nvPr/>
          </p:nvGrpSpPr>
          <p:grpSpPr>
            <a:xfrm flipV="1">
              <a:off x="5627432" y="4836981"/>
              <a:ext cx="1805574" cy="1052191"/>
              <a:chOff x="1232584" y="3338850"/>
              <a:chExt cx="1805574" cy="1052191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1D81BF9-592C-4B18-BC2C-5041AE3CBFC2}"/>
                  </a:ext>
                </a:extLst>
              </p:cNvPr>
              <p:cNvSpPr txBox="1"/>
              <p:nvPr/>
            </p:nvSpPr>
            <p:spPr>
              <a:xfrm flipV="1">
                <a:off x="1232584" y="3338850"/>
                <a:ext cx="1805574" cy="575716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Running at 98% capacity</a:t>
                </a:r>
              </a:p>
              <a:p>
                <a:pPr algn="r"/>
                <a:endParaRPr lang="en-US" sz="700" dirty="0">
                  <a:solidFill>
                    <a:srgbClr val="FFFFFF">
                      <a:alpha val="53000"/>
                    </a:srgb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Automated system engaged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24-hour motor function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2190B1C-7AD7-4C70-B6CE-F3AC26BF50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636703"/>
                <a:ext cx="0" cy="75433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ECB0775-3242-4945-A356-C29C744A6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2CDC1CA-BB64-4D71-B015-DEB8A499E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641047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74CBF6D-3A53-4E1C-9D23-8A6F9E7AC068}"/>
                </a:ext>
              </a:extLst>
            </p:cNvPr>
            <p:cNvSpPr txBox="1"/>
            <p:nvPr/>
          </p:nvSpPr>
          <p:spPr>
            <a:xfrm>
              <a:off x="3162543" y="5154030"/>
              <a:ext cx="812452" cy="637271"/>
            </a:xfrm>
            <a:prstGeom prst="rect">
              <a:avLst/>
            </a:prstGeom>
            <a:noFill/>
          </p:spPr>
          <p:txBody>
            <a:bodyPr wrap="square" lIns="179285" tIns="0" rIns="179285" bIns="143428" rtlCol="0">
              <a:spAutoFit/>
            </a:bodyPr>
            <a:lstStyle/>
            <a:p>
              <a:r>
                <a:rPr lang="en-US" dirty="0">
                  <a:solidFill>
                    <a:srgbClr val="FFFFFF">
                      <a:alpha val="53000"/>
                    </a:srgbClr>
                  </a:solidFill>
                </a:rPr>
                <a:t>76%</a:t>
              </a:r>
              <a:endParaRPr lang="en-US" sz="1200" dirty="0">
                <a:solidFill>
                  <a:srgbClr val="FFFFFF">
                    <a:alpha val="53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US" sz="14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48AB134-6C13-43E2-B7A4-EB78027F30C9}"/>
                </a:ext>
              </a:extLst>
            </p:cNvPr>
            <p:cNvGrpSpPr/>
            <p:nvPr/>
          </p:nvGrpSpPr>
          <p:grpSpPr>
            <a:xfrm>
              <a:off x="1554216" y="2115448"/>
              <a:ext cx="1877012" cy="802160"/>
              <a:chOff x="1161146" y="3588881"/>
              <a:chExt cx="1877012" cy="80216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ADB95F3-91C4-442B-B909-5BD2F7717235}"/>
                  </a:ext>
                </a:extLst>
              </p:cNvPr>
              <p:cNvSpPr txBox="1"/>
              <p:nvPr/>
            </p:nvSpPr>
            <p:spPr>
              <a:xfrm>
                <a:off x="1161146" y="3588881"/>
                <a:ext cx="1805574" cy="36027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Due for maintenance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01/14/2020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BBB554B-8298-4E86-85DB-FD89E43562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636703"/>
                <a:ext cx="0" cy="754338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EC5E3B1-2EBA-4D16-ADED-61789812F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2099" y="3641047"/>
                <a:ext cx="176059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2447938-1D8D-4F08-B5CC-E0A83C2E6979}"/>
                  </a:ext>
                </a:extLst>
              </p:cNvPr>
              <p:cNvSpPr txBox="1"/>
              <p:nvPr/>
            </p:nvSpPr>
            <p:spPr>
              <a:xfrm>
                <a:off x="1161146" y="3924161"/>
                <a:ext cx="1805574" cy="329495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4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Metal to wear down in this part. Replacement backordered and to be shipped by 01/04. Detrimental to system if not applied immediately.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0759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tail photo">
            <a:extLst>
              <a:ext uri="{FF2B5EF4-FFF2-40B4-BE49-F238E27FC236}">
                <a16:creationId xmlns:a16="http://schemas.microsoft.com/office/drawing/2014/main" id="{C0579EB2-F80A-4937-A2AF-0A115A66A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31" b="30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retail lines">
            <a:extLst>
              <a:ext uri="{FF2B5EF4-FFF2-40B4-BE49-F238E27FC236}">
                <a16:creationId xmlns:a16="http://schemas.microsoft.com/office/drawing/2014/main" id="{CF58C753-B1A1-4BCC-9B03-977281D9D5CA}"/>
              </a:ext>
            </a:extLst>
          </p:cNvPr>
          <p:cNvGrpSpPr/>
          <p:nvPr/>
        </p:nvGrpSpPr>
        <p:grpSpPr>
          <a:xfrm>
            <a:off x="168543" y="2521888"/>
            <a:ext cx="12300548" cy="4456867"/>
            <a:chOff x="168543" y="2521888"/>
            <a:chExt cx="12300548" cy="44568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5FE500-0DC9-4BF2-83AF-FB72CB19A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1231" y="3340205"/>
              <a:ext cx="2088869" cy="298345"/>
            </a:xfrm>
            <a:prstGeom prst="line">
              <a:avLst/>
            </a:prstGeom>
            <a:ln w="6350">
              <a:solidFill>
                <a:srgbClr val="969696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B02551-762D-493B-9102-BFBB8ED6E679}"/>
                </a:ext>
              </a:extLst>
            </p:cNvPr>
            <p:cNvCxnSpPr>
              <a:cxnSpLocks/>
            </p:cNvCxnSpPr>
            <p:nvPr/>
          </p:nvCxnSpPr>
          <p:spPr>
            <a:xfrm>
              <a:off x="9846469" y="3640931"/>
              <a:ext cx="113690" cy="218553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25535A-E9B4-49DA-AB0C-AFE5616BC322}"/>
                </a:ext>
              </a:extLst>
            </p:cNvPr>
            <p:cNvCxnSpPr>
              <a:cxnSpLocks/>
            </p:cNvCxnSpPr>
            <p:nvPr/>
          </p:nvCxnSpPr>
          <p:spPr>
            <a:xfrm>
              <a:off x="8819048" y="5811352"/>
              <a:ext cx="1156225" cy="755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A1FB40-A574-43D1-B1C1-F3A4FDF8D554}"/>
                </a:ext>
              </a:extLst>
            </p:cNvPr>
            <p:cNvCxnSpPr>
              <a:cxnSpLocks/>
            </p:cNvCxnSpPr>
            <p:nvPr/>
          </p:nvCxnSpPr>
          <p:spPr>
            <a:xfrm>
              <a:off x="7593131" y="5524500"/>
              <a:ext cx="1256145" cy="294409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3B9F63-1058-4AE0-A865-BB1001FF91A5}"/>
                </a:ext>
              </a:extLst>
            </p:cNvPr>
            <p:cNvCxnSpPr>
              <a:cxnSpLocks/>
            </p:cNvCxnSpPr>
            <p:nvPr/>
          </p:nvCxnSpPr>
          <p:spPr>
            <a:xfrm>
              <a:off x="6431028" y="5252132"/>
              <a:ext cx="725422" cy="17002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2EBDBA-D85C-4FA6-8FD2-B60D736D55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6750" y="2662238"/>
              <a:ext cx="3653350" cy="67796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759849-E7FA-4835-B11B-3D1CDD2775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5881" y="2664619"/>
              <a:ext cx="3160394" cy="2386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19E579-8EBD-46EA-88EF-8600C39A3C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5681" y="2681288"/>
              <a:ext cx="1588295" cy="22193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DFD860-4B23-4479-86A8-497662611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8538" y="2537460"/>
              <a:ext cx="1443588" cy="141446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3CBAEF6-4F67-4F71-A426-5E55459B6EFB}"/>
                </a:ext>
              </a:extLst>
            </p:cNvPr>
            <p:cNvCxnSpPr/>
            <p:nvPr/>
          </p:nvCxnSpPr>
          <p:spPr>
            <a:xfrm>
              <a:off x="4982126" y="2537460"/>
              <a:ext cx="1546309" cy="25908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9BD751-A0E3-42F1-9545-EBDFA6970A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6231" y="2683669"/>
              <a:ext cx="67069" cy="361812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9200A8-149A-4C4F-B2A4-B723B345B9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4025" y="3298031"/>
              <a:ext cx="1633538" cy="14525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8AC3F7-5AA3-4AF2-81D6-A6A7089BD390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" y="4244340"/>
              <a:ext cx="2381250" cy="48549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7319536-948F-41FA-B6B0-6FAC3760AC77}"/>
                </a:ext>
              </a:extLst>
            </p:cNvPr>
            <p:cNvCxnSpPr>
              <a:cxnSpLocks/>
            </p:cNvCxnSpPr>
            <p:nvPr/>
          </p:nvCxnSpPr>
          <p:spPr>
            <a:xfrm>
              <a:off x="4711700" y="5166952"/>
              <a:ext cx="659581" cy="13447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9389DF-18D6-4413-BD99-EB97ABEBD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6460" y="5312588"/>
              <a:ext cx="1859028" cy="114111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D3ACED4-384D-42CE-A1CB-8ABEB29A07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5488" y="5312588"/>
              <a:ext cx="2418248" cy="163231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74C298-A00C-4EE8-AECD-AC82B34233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6950" y="2559050"/>
              <a:ext cx="28576" cy="48577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9089721-C5AE-4A01-8948-23889CE5A5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2026" y="3375025"/>
              <a:ext cx="15501" cy="26352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65DEBA-1511-46C6-A0F8-147CB23D12F8}"/>
                </a:ext>
              </a:extLst>
            </p:cNvPr>
            <p:cNvCxnSpPr/>
            <p:nvPr/>
          </p:nvCxnSpPr>
          <p:spPr>
            <a:xfrm>
              <a:off x="9355429" y="4676775"/>
              <a:ext cx="619844" cy="113191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2CDF73-FBE6-42D1-A4DF-4D2EA8CF60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9850" y="4686300"/>
              <a:ext cx="2943225" cy="55721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FB67BC4-A1BE-42BD-82C6-B46EACC64FA1}"/>
                </a:ext>
              </a:extLst>
            </p:cNvPr>
            <p:cNvCxnSpPr>
              <a:cxnSpLocks/>
            </p:cNvCxnSpPr>
            <p:nvPr/>
          </p:nvCxnSpPr>
          <p:spPr>
            <a:xfrm>
              <a:off x="9348040" y="4685355"/>
              <a:ext cx="3121051" cy="1859028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2F5B530-DF88-4179-A074-CD07EEAB37A6}"/>
                </a:ext>
              </a:extLst>
            </p:cNvPr>
            <p:cNvCxnSpPr/>
            <p:nvPr/>
          </p:nvCxnSpPr>
          <p:spPr>
            <a:xfrm>
              <a:off x="190500" y="4244340"/>
              <a:ext cx="659640" cy="273441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36A655-1A8A-4BB9-B7D6-4A89A57D5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524" y="2779118"/>
              <a:ext cx="50557" cy="7580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EB7C783-E38B-43F6-91CF-11D115EF1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2325" y="2537461"/>
              <a:ext cx="423744" cy="63524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3C072F-5CB3-4AAC-B9C6-1E1E92C59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56" y="2538413"/>
              <a:ext cx="247650" cy="142875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glow point">
              <a:extLst>
                <a:ext uri="{FF2B5EF4-FFF2-40B4-BE49-F238E27FC236}">
                  <a16:creationId xmlns:a16="http://schemas.microsoft.com/office/drawing/2014/main" id="{3A0731DF-AC66-463D-8A5B-F34F989448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8543" y="420590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6" name="glow point">
              <a:extLst>
                <a:ext uri="{FF2B5EF4-FFF2-40B4-BE49-F238E27FC236}">
                  <a16:creationId xmlns:a16="http://schemas.microsoft.com/office/drawing/2014/main" id="{B8053943-5C00-4A6E-987D-8F13FD1C5A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34903" y="528794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7" name="glow point">
              <a:extLst>
                <a:ext uri="{FF2B5EF4-FFF2-40B4-BE49-F238E27FC236}">
                  <a16:creationId xmlns:a16="http://schemas.microsoft.com/office/drawing/2014/main" id="{AACB7F0C-5D4D-4CA5-946F-35606ED5E5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94083" y="521936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8" name="glow point">
              <a:extLst>
                <a:ext uri="{FF2B5EF4-FFF2-40B4-BE49-F238E27FC236}">
                  <a16:creationId xmlns:a16="http://schemas.microsoft.com/office/drawing/2014/main" id="{295406CE-47EE-41F8-BAE3-8209F48A2B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27783" y="467834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9" name="glow point">
              <a:extLst>
                <a:ext uri="{FF2B5EF4-FFF2-40B4-BE49-F238E27FC236}">
                  <a16:creationId xmlns:a16="http://schemas.microsoft.com/office/drawing/2014/main" id="{2A86D8F0-AF79-4E6E-8CBD-2D3FCB8461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45003" y="578324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0" name="glow point">
              <a:extLst>
                <a:ext uri="{FF2B5EF4-FFF2-40B4-BE49-F238E27FC236}">
                  <a16:creationId xmlns:a16="http://schemas.microsoft.com/office/drawing/2014/main" id="{33EEB8DA-1337-4B0B-AEED-41F124EA37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86763" y="5775628"/>
              <a:ext cx="61964" cy="64008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1" name="glow point">
              <a:extLst>
                <a:ext uri="{FF2B5EF4-FFF2-40B4-BE49-F238E27FC236}">
                  <a16:creationId xmlns:a16="http://schemas.microsoft.com/office/drawing/2014/main" id="{0CA7C7BA-ECAF-45A0-AFBC-9740C8D6D1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949063" y="3314368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2" name="glow point">
              <a:extLst>
                <a:ext uri="{FF2B5EF4-FFF2-40B4-BE49-F238E27FC236}">
                  <a16:creationId xmlns:a16="http://schemas.microsoft.com/office/drawing/2014/main" id="{C9102E33-A372-4F5B-B1E6-8388697672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30703" y="3634408"/>
              <a:ext cx="44260" cy="4572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3" name="glow point">
              <a:extLst>
                <a:ext uri="{FF2B5EF4-FFF2-40B4-BE49-F238E27FC236}">
                  <a16:creationId xmlns:a16="http://schemas.microsoft.com/office/drawing/2014/main" id="{1C3FD726-62E0-4F35-9183-B95C2392D3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83843" y="265142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4" name="glow point">
              <a:extLst>
                <a:ext uri="{FF2B5EF4-FFF2-40B4-BE49-F238E27FC236}">
                  <a16:creationId xmlns:a16="http://schemas.microsoft.com/office/drawing/2014/main" id="{EDCD0C24-5673-445C-937B-E7D6B7D5F5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28963" y="265904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5" name="glow point">
              <a:extLst>
                <a:ext uri="{FF2B5EF4-FFF2-40B4-BE49-F238E27FC236}">
                  <a16:creationId xmlns:a16="http://schemas.microsoft.com/office/drawing/2014/main" id="{4FB4F566-21B7-4838-A278-6CE2B24803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61523" y="2521888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5F826DA-CF14-46BB-ADCF-BF0236C0CE8F}"/>
                </a:ext>
              </a:extLst>
            </p:cNvPr>
            <p:cNvGrpSpPr/>
            <p:nvPr/>
          </p:nvGrpSpPr>
          <p:grpSpPr>
            <a:xfrm>
              <a:off x="11530679" y="2957520"/>
              <a:ext cx="826278" cy="826278"/>
              <a:chOff x="2367370" y="3054350"/>
              <a:chExt cx="711200" cy="71120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F9D6DDB-1027-4163-9626-0BAB441C2314}"/>
                  </a:ext>
                </a:extLst>
              </p:cNvPr>
              <p:cNvSpPr/>
              <p:nvPr/>
            </p:nvSpPr>
            <p:spPr bwMode="auto">
              <a:xfrm>
                <a:off x="2367370" y="3054350"/>
                <a:ext cx="711200" cy="7112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prstDash val="dash"/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3995428-49D6-43C3-AC49-31F5025F060D}"/>
                  </a:ext>
                </a:extLst>
              </p:cNvPr>
              <p:cNvSpPr/>
              <p:nvPr/>
            </p:nvSpPr>
            <p:spPr bwMode="auto">
              <a:xfrm>
                <a:off x="2418170" y="3105150"/>
                <a:ext cx="609600" cy="609600"/>
              </a:xfrm>
              <a:prstGeom prst="ellips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gradFill>
                    <a:gsLst>
                      <a:gs pos="40075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204F29B-5E4B-48CE-B451-D56C2077AE8F}"/>
                </a:ext>
              </a:extLst>
            </p:cNvPr>
            <p:cNvGrpSpPr/>
            <p:nvPr/>
          </p:nvGrpSpPr>
          <p:grpSpPr>
            <a:xfrm>
              <a:off x="8129588" y="2578895"/>
              <a:ext cx="385762" cy="135730"/>
              <a:chOff x="8129588" y="2578895"/>
              <a:chExt cx="385762" cy="135730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4862164-DB84-4C0A-B127-12A1298292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1969" y="2578895"/>
                <a:ext cx="359569" cy="4761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7E9576-81B0-47ED-A305-287A042A5D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91538" y="2581276"/>
                <a:ext cx="19050" cy="121443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994106A-E0FA-4A2A-B62F-2B7C2D8DE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41494" y="2707481"/>
                <a:ext cx="373856" cy="2382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F44D80E-6290-4512-8032-86D027852E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9588" y="2578895"/>
                <a:ext cx="11906" cy="13573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>
                <a:glow rad="25400">
                  <a:srgbClr val="FFFFFF">
                    <a:alpha val="2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FD3C77-331A-4849-8C50-E99C6294A925}"/>
                </a:ext>
              </a:extLst>
            </p:cNvPr>
            <p:cNvGrpSpPr/>
            <p:nvPr/>
          </p:nvGrpSpPr>
          <p:grpSpPr>
            <a:xfrm flipV="1">
              <a:off x="6490873" y="2659380"/>
              <a:ext cx="1805574" cy="836747"/>
              <a:chOff x="1232584" y="3554294"/>
              <a:chExt cx="1805574" cy="836747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E9BE64F-2D28-44E4-81CF-156CCD8B5CFE}"/>
                  </a:ext>
                </a:extLst>
              </p:cNvPr>
              <p:cNvSpPr txBox="1"/>
              <p:nvPr/>
            </p:nvSpPr>
            <p:spPr>
              <a:xfrm flipV="1">
                <a:off x="1232584" y="3554294"/>
                <a:ext cx="1805574" cy="360272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Customer data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recorded and applied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2B38070-425B-4900-A60D-B4ACCDF480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B1B9583-50B1-4723-965D-C7E6D46E3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EBFDBAB-36C7-487F-BFE8-D40880E7853F}"/>
                </a:ext>
              </a:extLst>
            </p:cNvPr>
            <p:cNvGrpSpPr/>
            <p:nvPr/>
          </p:nvGrpSpPr>
          <p:grpSpPr>
            <a:xfrm flipV="1">
              <a:off x="10156030" y="3362184"/>
              <a:ext cx="1805574" cy="944469"/>
              <a:chOff x="1232584" y="3446572"/>
              <a:chExt cx="1805574" cy="94446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1D5A9C1-A876-4319-A915-E22AFABA04B8}"/>
                  </a:ext>
                </a:extLst>
              </p:cNvPr>
              <p:cNvSpPr txBox="1"/>
              <p:nvPr/>
            </p:nvSpPr>
            <p:spPr>
              <a:xfrm flipV="1">
                <a:off x="1232584" y="3446572"/>
                <a:ext cx="1805574" cy="467994"/>
              </a:xfrm>
              <a:prstGeom prst="rect">
                <a:avLst/>
              </a:prstGeom>
              <a:noFill/>
            </p:spPr>
            <p:txBody>
              <a:bodyPr wrap="square" lIns="179285" tIns="0" rIns="179285" bIns="143428" rtlCol="0">
                <a:spAutoFit/>
              </a:bodyPr>
              <a:lstStyle/>
              <a:p>
                <a:pPr algn="r"/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Smart device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applies all sales available </a:t>
                </a:r>
                <a:b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</a:br>
                <a:r>
                  <a:rPr lang="en-US" sz="700" dirty="0">
                    <a:solidFill>
                      <a:srgbClr val="FFFFFF">
                        <a:alpha val="53000"/>
                      </a:srgb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to items collected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7C0C21A-A028-4E59-88CB-9B39F7D37B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8158" y="3857165"/>
                <a:ext cx="0" cy="533876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3358B69-E469-4A5B-906F-5F0E4E96F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612" y="3855360"/>
                <a:ext cx="73546" cy="0"/>
              </a:xfrm>
              <a:prstGeom prst="line">
                <a:avLst/>
              </a:prstGeom>
              <a:ln w="6350">
                <a:solidFill>
                  <a:srgbClr val="FFFFFF">
                    <a:alpha val="66000"/>
                  </a:srgbClr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Agriculture photo">
            <a:extLst>
              <a:ext uri="{FF2B5EF4-FFF2-40B4-BE49-F238E27FC236}">
                <a16:creationId xmlns:a16="http://schemas.microsoft.com/office/drawing/2014/main" id="{D49F5F54-922B-47C4-B436-7FFE20FB10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Agriculture lines">
            <a:extLst>
              <a:ext uri="{FF2B5EF4-FFF2-40B4-BE49-F238E27FC236}">
                <a16:creationId xmlns:a16="http://schemas.microsoft.com/office/drawing/2014/main" id="{DD48B468-9CD8-4530-951B-A65702FAD417}"/>
              </a:ext>
            </a:extLst>
          </p:cNvPr>
          <p:cNvGrpSpPr/>
          <p:nvPr/>
        </p:nvGrpSpPr>
        <p:grpSpPr>
          <a:xfrm>
            <a:off x="-1164902" y="2917867"/>
            <a:ext cx="14290352" cy="3883260"/>
            <a:chOff x="-597213" y="2989580"/>
            <a:chExt cx="13154973" cy="3574733"/>
          </a:xfrm>
        </p:grpSpPr>
        <p:sp>
          <p:nvSpPr>
            <p:cNvPr id="4" name="glow point">
              <a:extLst>
                <a:ext uri="{FF2B5EF4-FFF2-40B4-BE49-F238E27FC236}">
                  <a16:creationId xmlns:a16="http://schemas.microsoft.com/office/drawing/2014/main" id="{E2AB1248-C2C0-4BF1-9361-F60187F45D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96128" y="4363129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glow point">
              <a:extLst>
                <a:ext uri="{FF2B5EF4-FFF2-40B4-BE49-F238E27FC236}">
                  <a16:creationId xmlns:a16="http://schemas.microsoft.com/office/drawing/2014/main" id="{C2EDA7C9-5D2E-44AD-BA27-9E0378D58B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19472" y="3217081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BDA3A4-FF3B-4F65-92C8-58B49E222A5D}"/>
                </a:ext>
              </a:extLst>
            </p:cNvPr>
            <p:cNvCxnSpPr>
              <a:cxnSpLocks/>
              <a:stCxn id="5" idx="5"/>
              <a:endCxn id="4" idx="0"/>
            </p:cNvCxnSpPr>
            <p:nvPr/>
          </p:nvCxnSpPr>
          <p:spPr>
            <a:xfrm>
              <a:off x="3442139" y="3240496"/>
              <a:ext cx="667267" cy="1122633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24EBD-E428-48E7-A42E-55434650EB2D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>
              <a:off x="4100017" y="4367146"/>
              <a:ext cx="8457743" cy="219716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328FE3-11E3-47D4-B4AB-65F5996A8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97213" y="3230797"/>
              <a:ext cx="4039352" cy="292119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6E81DAB-68A1-4F08-A364-9436FEBBF389}"/>
                </a:ext>
              </a:extLst>
            </p:cNvPr>
            <p:cNvCxnSpPr>
              <a:cxnSpLocks/>
              <a:stCxn id="4" idx="7"/>
            </p:cNvCxnSpPr>
            <p:nvPr/>
          </p:nvCxnSpPr>
          <p:spPr>
            <a:xfrm>
              <a:off x="4118795" y="4367146"/>
              <a:ext cx="5774769" cy="650637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92F1E1-AA65-467E-A872-C53FDB6E4725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1714500" y="2989580"/>
              <a:ext cx="1718250" cy="227501"/>
            </a:xfrm>
            <a:prstGeom prst="line">
              <a:avLst/>
            </a:prstGeom>
            <a:ln w="6350">
              <a:solidFill>
                <a:srgbClr val="FFFFFF">
                  <a:alpha val="66000"/>
                </a:srgbClr>
              </a:solidFill>
              <a:headEnd type="none" w="lg" len="med"/>
              <a:tailEnd type="none" w="lg" len="med"/>
            </a:ln>
            <a:effectLst>
              <a:glow rad="25400">
                <a:srgbClr val="FFFFFF">
                  <a:alpha val="2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low point">
              <a:extLst>
                <a:ext uri="{FF2B5EF4-FFF2-40B4-BE49-F238E27FC236}">
                  <a16:creationId xmlns:a16="http://schemas.microsoft.com/office/drawing/2014/main" id="{81DF0522-365E-41F8-84EF-9632467F42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7008" y="4990351"/>
              <a:ext cx="26556" cy="27432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25400">
                <a:srgbClr val="FFFFFF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03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50">
        <p159:morph option="byObject"/>
      </p:transition>
    </mc:Choice>
    <mc:Fallback xmlns="">
      <p:transition spd="med" advTm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969696">
              <a:alpha val="66000"/>
            </a:srgbClr>
          </a:solidFill>
          <a:headEnd type="none" w="lg" len="med"/>
          <a:tailEnd type="none" w="lg" len="med"/>
        </a:ln>
        <a:effectLst>
          <a:glow rad="25400">
            <a:srgbClr val="FFFFFF">
              <a:alpha val="24000"/>
            </a:srgbClr>
          </a:glow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Corenote_Template.potx" id="{D4CA3774-1DEB-428A-8721-25BF79D189BF}" vid="{899D2C48-5207-4406-8EF1-8AA1113B02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606EF5350B4AC34299E527B9221D6B5E001A2DF7EB5935C14F830206357EC2322C" ma:contentTypeVersion="28" ma:contentTypeDescription="" ma:contentTypeScope="" ma:versionID="89820f8793a6ca73003c656d7991e932">
  <xsd:schema xmlns:xsd="http://www.w3.org/2001/XMLSchema" xmlns:xs="http://www.w3.org/2001/XMLSchema" xmlns:p="http://schemas.microsoft.com/office/2006/metadata/properties" xmlns:ns1="http://schemas.microsoft.com/sharepoint/v3" xmlns:ns2="5a4b3278-325d-441a-b38f-6f1926bc734e" xmlns:ns3="230e9df3-be65-4c73-a93b-d1236ebd677e" xmlns:ns5="9d1f81f6-e953-47ea-988e-33ed651c58e6" targetNamespace="http://schemas.microsoft.com/office/2006/metadata/properties" ma:root="true" ma:fieldsID="d4fe6f4c1c2f9fef057ecaf6d3d71565" ns1:_="" ns2:_="" ns3:_="" ns5:_="">
    <xsd:import namespace="http://schemas.microsoft.com/sharepoint/v3"/>
    <xsd:import namespace="5a4b3278-325d-441a-b38f-6f1926bc734e"/>
    <xsd:import namespace="230e9df3-be65-4c73-a93b-d1236ebd677e"/>
    <xsd:import namespace="9d1f81f6-e953-47ea-988e-33ed651c58e6"/>
    <xsd:element name="properties">
      <xsd:complexType>
        <xsd:sequence>
          <xsd:element name="documentManagement">
            <xsd:complexType>
              <xsd:all>
                <xsd:element ref="ns2:o33121adfc264c7dbcad13be7db3ea4b" minOccurs="0"/>
                <xsd:element ref="ns3:TaxCatchAll" minOccurs="0"/>
                <xsd:element ref="ns3:TaxCatchAllLabel" minOccurs="0"/>
                <xsd:element ref="ns2:c4b02e5b2c48420dbed84c0f2f02e9a3" minOccurs="0"/>
                <xsd:element ref="ns2:ba5aa7e3a41a404e868a451481761228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j129f3114929433a812312450a84994c" minOccurs="0"/>
                <xsd:element ref="ns2:e1750f71052543bd8c4d7217e9f56da0" minOccurs="0"/>
                <xsd:element ref="ns2:Session_x0020_Code" minOccurs="0"/>
                <xsd:element ref="ns2:MS_x0020_Content_x0020_Owner" minOccurs="0"/>
                <xsd:element ref="ns2:j478fa01fff54a9d85f93cc1f742caa8" minOccurs="0"/>
                <xsd:element ref="ns2:n26c0b7259a14f82a9880173edc4cb73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5:MediaServiceMetadata" minOccurs="0"/>
                <xsd:element ref="ns5:MediaServiceFastMetadata" minOccurs="0"/>
                <xsd:element ref="ns5:MediaServiceEventHashCode" minOccurs="0"/>
                <xsd:element ref="ns5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b3278-325d-441a-b38f-6f1926bc734e" elementFormDefault="qualified">
    <xsd:import namespace="http://schemas.microsoft.com/office/2006/documentManagement/types"/>
    <xsd:import namespace="http://schemas.microsoft.com/office/infopath/2007/PartnerControls"/>
    <xsd:element name="o33121adfc264c7dbcad13be7db3ea4b" ma:index="8" nillable="true" ma:taxonomy="true" ma:internalName="o33121adfc264c7dbcad13be7db3ea4b" ma:taxonomyFieldName="Event_x0020_Name" ma:displayName="Event Name" ma:default="" ma:fieldId="{833121ad-fc26-4c7d-bcad-13be7db3ea4b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c4b02e5b2c48420dbed84c0f2f02e9a3" ma:index="12" nillable="true" ma:taxonomy="true" ma:internalName="c4b02e5b2c48420dbed84c0f2f02e9a3" ma:taxonomyFieldName="Event_x0020_Location" ma:displayName="Event Location" ma:default="" ma:fieldId="{c4b02e5b-2c48-420d-bed8-4c0f2f02e9a3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5aa7e3a41a404e868a451481761228" ma:index="14" nillable="true" ma:taxonomy="true" ma:internalName="ba5aa7e3a41a404e868a451481761228" ma:taxonomyFieldName="Event_x0020_Venue" ma:displayName="Event Venue" ma:default="" ma:fieldId="{ba5aa7e3-a41a-404e-868a-451481761228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j129f3114929433a812312450a84994c" ma:index="21" nillable="true" ma:taxonomy="true" ma:internalName="j129f3114929433a812312450a84994c" ma:taxonomyFieldName="Product" ma:displayName="Product" ma:default="" ma:fieldId="{3129f311-4929-433a-8123-12450a84994c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750f71052543bd8c4d7217e9f56da0" ma:index="23" nillable="true" ma:taxonomy="true" ma:internalName="e1750f71052543bd8c4d7217e9f56da0" ma:taxonomyFieldName="Campaign" ma:displayName="Campaign" ma:default="" ma:fieldId="{e1750f71-0525-43bd-8c4d-7217e9f56da0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j478fa01fff54a9d85f93cc1f742caa8" ma:index="27" nillable="true" ma:taxonomy="true" ma:internalName="j478fa01fff54a9d85f93cc1f742caa8" ma:taxonomyFieldName="Track" ma:displayName="Track" ma:default="" ma:fieldId="{3478fa01-fff5-4a9d-85f9-3cc1f742caa8}" ma:sspId="e385fb40-52d4-4fae-9c5b-3e8ff8a5878e" ma:termSetId="3d852f0a-ed69-4ada-86bc-dbe628c826a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n26c0b7259a14f82a9880173edc4cb73" ma:index="29" nillable="true" ma:taxonomy="true" ma:internalName="n26c0b7259a14f82a9880173edc4cb73" ma:taxonomyFieldName="Audience1" ma:displayName="Audience" ma:default="" ma:fieldId="{726c0b72-59a1-4f82-a988-0173edc4cb73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39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0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8a521885-91de-4219-9471-899125a19f6f}" ma:internalName="TaxCatchAll" ma:showField="CatchAllData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8a521885-91de-4219-9471-899125a19f6f}" ma:internalName="TaxCatchAllLabel" ma:readOnly="true" ma:showField="CatchAllDataLabel" ma:web="5a4b3278-325d-441a-b38f-6f1926bc7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f81f6-e953-47ea-988e-33ed651c5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4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ernal_x0020_Speaker xmlns="5a4b3278-325d-441a-b38f-6f1926bc734e" xsi:nil="true"/>
    <j478fa01fff54a9d85f93cc1f742caa8 xmlns="5a4b3278-325d-441a-b38f-6f1926bc734e">
      <Terms xmlns="http://schemas.microsoft.com/office/infopath/2007/PartnerControls"/>
    </j478fa01fff54a9d85f93cc1f742caa8>
    <Event_x0020_End_x0020_Date xmlns="5a4b3278-325d-441a-b38f-6f1926bc734e" xsi:nil="true"/>
    <LikesCount xmlns="http://schemas.microsoft.com/sharepoint/v3" xsi:nil="true"/>
    <MS_x0020_Speaker xmlns="5a4b3278-325d-441a-b38f-6f1926bc734e">
      <UserInfo>
        <DisplayName/>
        <AccountId xsi:nil="true"/>
        <AccountType/>
      </UserInfo>
    </MS_x0020_Speaker>
    <o33121adfc264c7dbcad13be7db3ea4b xmlns="5a4b3278-325d-441a-b38f-6f1926bc734e">
      <Terms xmlns="http://schemas.microsoft.com/office/infopath/2007/PartnerControls"/>
    </o33121adfc264c7dbcad13be7db3ea4b>
    <Session_x0020_Code xmlns="5a4b3278-325d-441a-b38f-6f1926bc734e" xsi:nil="true"/>
    <Presentation_x0020_Date xmlns="5a4b3278-325d-441a-b38f-6f1926bc734e" xsi:nil="true"/>
    <ba5aa7e3a41a404e868a451481761228 xmlns="5a4b3278-325d-441a-b38f-6f1926bc734e">
      <Terms xmlns="http://schemas.microsoft.com/office/infopath/2007/PartnerControls"/>
    </ba5aa7e3a41a404e868a451481761228>
    <n26c0b7259a14f82a9880173edc4cb73 xmlns="5a4b3278-325d-441a-b38f-6f1926bc734e">
      <Terms xmlns="http://schemas.microsoft.com/office/infopath/2007/PartnerControls"/>
    </n26c0b7259a14f82a9880173edc4cb73>
    <c4b02e5b2c48420dbed84c0f2f02e9a3 xmlns="5a4b3278-325d-441a-b38f-6f1926bc734e">
      <Terms xmlns="http://schemas.microsoft.com/office/infopath/2007/PartnerControls"/>
    </c4b02e5b2c48420dbed84c0f2f02e9a3>
    <Event_x0020_Start_x0020_Date xmlns="5a4b3278-325d-441a-b38f-6f1926bc734e" xsi:nil="true"/>
    <MS_x0020_Content_x0020_Owner xmlns="5a4b3278-325d-441a-b38f-6f1926bc734e">
      <UserInfo>
        <DisplayName/>
        <AccountId xsi:nil="true"/>
        <AccountType/>
      </UserInfo>
    </MS_x0020_Content_x0020_Owner>
    <TaxKeywordTaxHTField xmlns="230e9df3-be65-4c73-a93b-d1236ebd677e">
      <Terms xmlns="http://schemas.microsoft.com/office/infopath/2007/PartnerControls"/>
    </TaxKeywordTaxHTField>
    <j129f3114929433a812312450a84994c xmlns="5a4b3278-325d-441a-b38f-6f1926bc734e">
      <Terms xmlns="http://schemas.microsoft.com/office/infopath/2007/PartnerControls"/>
    </j129f3114929433a812312450a84994c>
    <TaxCatchAll xmlns="230e9df3-be65-4c73-a93b-d1236ebd677e"/>
    <e1750f71052543bd8c4d7217e9f56da0 xmlns="5a4b3278-325d-441a-b38f-6f1926bc734e">
      <Terms xmlns="http://schemas.microsoft.com/office/infopath/2007/PartnerControls"/>
    </e1750f71052543bd8c4d7217e9f56da0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05BF2-F25A-4737-A625-E65434F39E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4b3278-325d-441a-b38f-6f1926bc734e"/>
    <ds:schemaRef ds:uri="230e9df3-be65-4c73-a93b-d1236ebd677e"/>
    <ds:schemaRef ds:uri="9d1f81f6-e953-47ea-988e-33ed651c58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1487AB-6853-4D5F-B5DA-9B561126D848}">
  <ds:schemaRefs>
    <ds:schemaRef ds:uri="http://schemas.microsoft.com/office/2006/metadata/properties"/>
    <ds:schemaRef ds:uri="http://schemas.microsoft.com/office/infopath/2007/PartnerControls"/>
    <ds:schemaRef ds:uri="5a4b3278-325d-441a-b38f-6f1926bc734e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27A09F6A-AC81-4147-BDB7-42223C8F79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Office PowerPoint</Application>
  <PresentationFormat>Widescreen</PresentationFormat>
  <Paragraphs>428</Paragraphs>
  <Slides>34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5-50203_Microsoft_Ignite_Template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modified xsi:type="dcterms:W3CDTF">2018-10-09T18:53:29Z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v-sytedj@microsoft.com</vt:lpwstr>
  </property>
  <property fmtid="{D5CDD505-2E9C-101B-9397-08002B2CF9AE}" pid="5" name="MSIP_Label_f42aa342-8706-4288-bd11-ebb85995028c_SetDate">
    <vt:lpwstr>2018-09-24T14:10:55.2222108Z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0x010100606EF5350B4AC34299E527B9221D6B5E001A2DF7EB5935C14F830206357EC2322C</vt:lpwstr>
  </property>
  <property fmtid="{D5CDD505-2E9C-101B-9397-08002B2CF9AE}" pid="11" name="TaxKeyword">
    <vt:lpwstr/>
  </property>
</Properties>
</file>