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002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7772400" cy="10058400"/>
  <p:notesSz cx="6858000" cy="9144000"/>
  <p:defaultTextStyle>
    <a:defPPr>
      <a:defRPr lang="en-US"/>
    </a:defPPr>
    <a:lvl1pPr marL="0" algn="l" defTabSz="10881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4053" algn="l" defTabSz="10881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88105" algn="l" defTabSz="10881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32159" algn="l" defTabSz="10881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76211" algn="l" defTabSz="10881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20264" algn="l" defTabSz="10881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64316" algn="l" defTabSz="10881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08369" algn="l" defTabSz="10881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52422" algn="l" defTabSz="1088105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  <p15:guide id="3" pos="61" userDrawn="1">
          <p15:clr>
            <a:srgbClr val="A4A3A4"/>
          </p15:clr>
        </p15:guide>
        <p15:guide id="4" pos="48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C575A"/>
    <a:srgbClr val="2E75B6"/>
    <a:srgbClr val="107C10"/>
    <a:srgbClr val="077AD7"/>
    <a:srgbClr val="D83800"/>
    <a:srgbClr val="BAD80A"/>
    <a:srgbClr val="B4A0FF"/>
    <a:srgbClr val="00B294"/>
    <a:srgbClr val="BBD8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987" autoAdjust="0"/>
  </p:normalViewPr>
  <p:slideViewPr>
    <p:cSldViewPr snapToGrid="0">
      <p:cViewPr varScale="1">
        <p:scale>
          <a:sx n="55" d="100"/>
          <a:sy n="55" d="100"/>
        </p:scale>
        <p:origin x="1842" y="36"/>
      </p:cViewPr>
      <p:guideLst>
        <p:guide orient="horz" pos="3168"/>
        <p:guide pos="2448"/>
        <p:guide pos="61"/>
        <p:guide pos="483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4383C-E30C-4C39-90AB-38FE6CB48DE8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3B5BF-9571-4DD3-9F54-EA710EA0BD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18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otes Placeholder 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96260" y="2348286"/>
            <a:ext cx="6506122" cy="6469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96" tIns="47549" rIns="95096" bIns="475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123103" y="2029902"/>
            <a:ext cx="2604400" cy="2789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3324" tIns="46662" rIns="93324" bIns="46662">
            <a:spAutoFit/>
          </a:bodyPr>
          <a:lstStyle/>
          <a:p>
            <a:pPr algn="l" eaLnBrk="0" hangingPunct="0">
              <a:spcBef>
                <a:spcPct val="50000"/>
              </a:spcBef>
              <a:defRPr/>
            </a:pPr>
            <a:r>
              <a:rPr lang="en-US" sz="1200">
                <a:effectLst/>
                <a:latin typeface="Segoe UI Light" pitchFamily="34" charset="0"/>
              </a:rPr>
              <a:t>Slide Notes:</a:t>
            </a:r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202763" y="2269093"/>
            <a:ext cx="6530508" cy="0"/>
          </a:xfrm>
          <a:prstGeom prst="line">
            <a:avLst/>
          </a:prstGeom>
          <a:noFill/>
          <a:ln w="9525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lIns="93324" tIns="46662" rIns="93324" bIns="46662">
            <a:spAutoFit/>
          </a:bodyPr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24728" y="849673"/>
            <a:ext cx="3185955" cy="4020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93324" tIns="46662" rIns="93324" bIns="46662">
            <a:spAutoFit/>
          </a:bodyPr>
          <a:lstStyle/>
          <a:p>
            <a:pPr algn="l" eaLnBrk="0" hangingPunct="0">
              <a:spcBef>
                <a:spcPts val="0"/>
              </a:spcBef>
              <a:defRPr/>
            </a:pPr>
            <a:r>
              <a:rPr lang="en-US" sz="2000" b="0" i="0">
                <a:solidFill>
                  <a:schemeClr val="tx1"/>
                </a:solidFill>
                <a:effectLst/>
                <a:latin typeface="Segoe UI Light" pitchFamily="34" charset="0"/>
                <a:cs typeface="Arial" pitchFamily="34" charset="0"/>
              </a:rPr>
              <a:t>Microsoft</a:t>
            </a:r>
            <a:r>
              <a:rPr lang="en-US" sz="2000" b="0" i="0" baseline="0">
                <a:solidFill>
                  <a:schemeClr val="tx1"/>
                </a:solidFill>
                <a:effectLst/>
                <a:latin typeface="Segoe UI Light" pitchFamily="34" charset="0"/>
                <a:cs typeface="Arial" pitchFamily="34" charset="0"/>
              </a:rPr>
              <a:t> in the Enterprise</a:t>
            </a:r>
            <a:endParaRPr lang="en-US" sz="2000" b="0" i="1">
              <a:solidFill>
                <a:schemeClr val="tx1"/>
              </a:solidFill>
              <a:effectLst/>
              <a:latin typeface="Segoe UI Light" pitchFamily="34" charset="0"/>
              <a:cs typeface="Arial" pitchFamily="34" charset="0"/>
            </a:endParaRPr>
          </a:p>
        </p:txBody>
      </p:sp>
      <p:sp>
        <p:nvSpPr>
          <p:cNvPr id="12" name="Slide Number Placeholder 14"/>
          <p:cNvSpPr>
            <a:spLocks noGrp="1"/>
          </p:cNvSpPr>
          <p:nvPr>
            <p:ph type="sldNum" sz="quarter" idx="5"/>
          </p:nvPr>
        </p:nvSpPr>
        <p:spPr>
          <a:xfrm>
            <a:off x="6260187" y="8900371"/>
            <a:ext cx="466581" cy="25438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000">
                <a:latin typeface="Segoe UI Light" pitchFamily="34" charset="0"/>
                <a:cs typeface="Arial" pitchFamily="34" charset="0"/>
              </a:defRPr>
            </a:lvl1pPr>
          </a:lstStyle>
          <a:p>
            <a:fld id="{A5B258F2-B2E5-4175-B339-81AEE5988F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1968" y="8933563"/>
            <a:ext cx="5698300" cy="188000"/>
          </a:xfrm>
          <a:prstGeom prst="rect">
            <a:avLst/>
          </a:prstGeom>
          <a:noFill/>
        </p:spPr>
        <p:txBody>
          <a:bodyPr wrap="none" lIns="93324" tIns="46662" rIns="93324" bIns="46662" rtlCol="0">
            <a:spAutoFit/>
          </a:bodyPr>
          <a:lstStyle/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600">
                <a:latin typeface="Segoe UI Light" pitchFamily="34" charset="0"/>
                <a:cs typeface="Arial" pitchFamily="34" charset="0"/>
              </a:rPr>
              <a:t>© 2012 Microsoft Corporation. This presentation is for informational purposes only. MICROSOFT MAKES NO WARRANTIES, EXPRESS OR IMPLIED, IN THIS SUMMARY. </a:t>
            </a:r>
            <a:endParaRPr lang="en-US" sz="600">
              <a:solidFill>
                <a:srgbClr val="000000"/>
              </a:solidFill>
              <a:latin typeface="Segoe UI Light" pitchFamily="34" charset="0"/>
              <a:cs typeface="Arial" pitchFamily="34" charset="0"/>
            </a:endParaRPr>
          </a:p>
        </p:txBody>
      </p:sp>
      <p:sp>
        <p:nvSpPr>
          <p:cNvPr id="14" name="Slide Image Placeholder 15"/>
          <p:cNvSpPr>
            <a:spLocks noGrp="1" noRot="1" noChangeAspect="1"/>
          </p:cNvSpPr>
          <p:nvPr>
            <p:ph type="sldImg" idx="2"/>
          </p:nvPr>
        </p:nvSpPr>
        <p:spPr>
          <a:xfrm>
            <a:off x="4395788" y="233363"/>
            <a:ext cx="1411287" cy="1825625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40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1787" rtl="0" eaLnBrk="1" latinLnBrk="0" hangingPunct="1">
      <a:defRPr sz="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380893" algn="l" defTabSz="761787" rtl="0" eaLnBrk="1" latinLnBrk="0" hangingPunct="1">
      <a:defRPr sz="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761787" algn="l" defTabSz="761787" rtl="0" eaLnBrk="1" latinLnBrk="0" hangingPunct="1">
      <a:defRPr sz="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142680" algn="l" defTabSz="761787" rtl="0" eaLnBrk="1" latinLnBrk="0" hangingPunct="1">
      <a:defRPr sz="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523573" algn="l" defTabSz="761787" rtl="0" eaLnBrk="1" latinLnBrk="0" hangingPunct="1">
      <a:defRPr sz="7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1904467" algn="l" defTabSz="76178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0" algn="l" defTabSz="76178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8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7" algn="l" defTabSz="76178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258F2-B2E5-4175-B339-81AEE5988F5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0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792721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169" y="3"/>
            <a:ext cx="7676232" cy="947528"/>
          </a:xfrm>
          <a:prstGeom prst="rect">
            <a:avLst/>
          </a:prstGeom>
        </p:spPr>
        <p:txBody>
          <a:bodyPr vert="horz" lIns="182880" tIns="152357" rIns="53325" bIns="53325" rtlCol="0" anchor="ctr">
            <a:normAutofit/>
          </a:bodyPr>
          <a:lstStyle/>
          <a:p>
            <a:endParaRPr lang="en-US" noProof="0"/>
          </a:p>
        </p:txBody>
      </p:sp>
      <p:sp>
        <p:nvSpPr>
          <p:cNvPr id="15" name="Text Placeholder 14"/>
          <p:cNvSpPr>
            <a:spLocks noGrp="1"/>
          </p:cNvSpPr>
          <p:nvPr>
            <p:ph type="body" idx="1"/>
          </p:nvPr>
        </p:nvSpPr>
        <p:spPr>
          <a:xfrm>
            <a:off x="96168" y="2346961"/>
            <a:ext cx="7580064" cy="6687312"/>
          </a:xfrm>
          <a:prstGeom prst="rect">
            <a:avLst/>
          </a:prstGeom>
        </p:spPr>
        <p:txBody>
          <a:bodyPr vert="horz" lIns="182880" tIns="91440" rIns="18288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96169" y="9347210"/>
            <a:ext cx="1039627" cy="55751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l">
              <a:defRPr sz="1320">
                <a:solidFill>
                  <a:schemeClr val="bg1">
                    <a:lumMod val="50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fld id="{FAADACFB-7C71-4E89-89D2-7BBA40B7BF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6"/>
          <p:cNvSpPr txBox="1">
            <a:spLocks/>
          </p:cNvSpPr>
          <p:nvPr userDrawn="1"/>
        </p:nvSpPr>
        <p:spPr>
          <a:xfrm>
            <a:off x="5707617" y="9347211"/>
            <a:ext cx="1968616" cy="557520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1088105" rtl="0" eaLnBrk="1" latinLnBrk="0" hangingPunct="1">
              <a:defRPr sz="1400" b="1" kern="1200" baseline="0">
                <a:solidFill>
                  <a:schemeClr val="bg1"/>
                </a:solidFill>
                <a:latin typeface="+mj-lt"/>
                <a:ea typeface="Segoe UI" pitchFamily="34" charset="0"/>
                <a:cs typeface="Segoe UI" pitchFamily="34" charset="0"/>
              </a:defRPr>
            </a:lvl1pPr>
            <a:lvl2pPr marL="544053" algn="l" defTabSz="108810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8105" algn="l" defTabSz="108810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2159" algn="l" defTabSz="108810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6211" algn="l" defTabSz="108810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0264" algn="l" defTabSz="108810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4316" algn="l" defTabSz="108810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8369" algn="l" defTabSz="108810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2422" algn="l" defTabSz="1088105" rtl="0" eaLnBrk="1" latinLnBrk="0" hangingPunct="1"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640" noProof="0">
                <a:solidFill>
                  <a:srgbClr val="2E75B6"/>
                </a:solidFill>
              </a:rPr>
              <a:t>Microsoft Technology Centers</a:t>
            </a:r>
          </a:p>
        </p:txBody>
      </p:sp>
    </p:spTree>
    <p:extLst>
      <p:ext uri="{BB962C8B-B14F-4D97-AF65-F5344CB8AC3E}">
        <p14:creationId xmlns:p14="http://schemas.microsoft.com/office/powerpoint/2010/main" val="83408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</p:sldLayoutIdLst>
  <p:transition>
    <p:fade/>
  </p:transition>
  <p:hf hdr="0" ftr="0" dt="0"/>
  <p:txStyles>
    <p:titleStyle>
      <a:lvl1pPr marL="0" algn="l" defTabSz="1595924" rtl="0" eaLnBrk="1" latinLnBrk="0" hangingPunct="1">
        <a:lnSpc>
          <a:spcPct val="90000"/>
        </a:lnSpc>
        <a:spcBef>
          <a:spcPct val="0"/>
        </a:spcBef>
        <a:buNone/>
        <a:defRPr lang="en-US" sz="5867" kern="1200" spc="-85" baseline="0" dirty="0">
          <a:solidFill>
            <a:schemeClr val="tx1"/>
          </a:solidFill>
          <a:latin typeface="Segoe UI Light" pitchFamily="34" charset="0"/>
          <a:ea typeface="Segoe UI" pitchFamily="34" charset="0"/>
          <a:cs typeface="Segoe UI" pitchFamily="34" charset="0"/>
        </a:defRPr>
      </a:lvl1pPr>
    </p:titleStyle>
    <p:bodyStyle>
      <a:lvl1pPr marL="339944" indent="-339944" algn="l" defTabSz="1595924" rtl="0" eaLnBrk="1" latinLnBrk="0" hangingPunct="1">
        <a:spcBef>
          <a:spcPts val="2640"/>
        </a:spcBef>
        <a:buClrTx/>
        <a:buSzPct val="100000"/>
        <a:buFont typeface="Arial" panose="020B0604020202020204" pitchFamily="34" charset="0"/>
        <a:buChar char="•"/>
        <a:defRPr sz="3520" kern="1200">
          <a:solidFill>
            <a:srgbClr val="505050"/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marL="698252" indent="-285121" algn="l" defTabSz="1595924" rtl="0" eaLnBrk="1" latinLnBrk="0" hangingPunct="1">
        <a:spcBef>
          <a:spcPct val="20000"/>
        </a:spcBef>
        <a:buClrTx/>
        <a:buFont typeface="Arial" pitchFamily="34" charset="0"/>
        <a:buChar char="•"/>
        <a:defRPr sz="2640" kern="1200">
          <a:solidFill>
            <a:srgbClr val="505050"/>
          </a:solidFill>
          <a:latin typeface="Segoe UI" pitchFamily="34" charset="0"/>
          <a:ea typeface="Segoe UI" pitchFamily="34" charset="0"/>
          <a:cs typeface="Segoe UI" pitchFamily="34" charset="0"/>
        </a:defRPr>
      </a:lvl2pPr>
      <a:lvl3pPr marL="1117203" indent="-254085" algn="l" defTabSz="1595924" rtl="0" eaLnBrk="1" latinLnBrk="0" hangingPunct="1">
        <a:spcBef>
          <a:spcPct val="20000"/>
        </a:spcBef>
        <a:buClrTx/>
        <a:buFont typeface="Arial" pitchFamily="34" charset="0"/>
        <a:buChar char="•"/>
        <a:defRPr sz="2347" kern="1200">
          <a:solidFill>
            <a:srgbClr val="505050"/>
          </a:solidFill>
          <a:latin typeface="Segoe UI" pitchFamily="34" charset="0"/>
          <a:ea typeface="Segoe UI" pitchFamily="34" charset="0"/>
          <a:cs typeface="Segoe UI" pitchFamily="34" charset="0"/>
        </a:defRPr>
      </a:lvl3pPr>
      <a:lvl4pPr marL="1536154" indent="-259905" algn="l" defTabSz="1595924" rtl="0" eaLnBrk="1" latinLnBrk="0" hangingPunct="1">
        <a:spcBef>
          <a:spcPct val="20000"/>
        </a:spcBef>
        <a:buClrTx/>
        <a:buFont typeface="Arial" pitchFamily="34" charset="0"/>
        <a:buChar char="–"/>
        <a:defRPr sz="2053" kern="1200">
          <a:solidFill>
            <a:srgbClr val="505050"/>
          </a:solidFill>
          <a:latin typeface="Segoe UI" pitchFamily="34" charset="0"/>
          <a:ea typeface="Segoe UI" pitchFamily="34" charset="0"/>
          <a:cs typeface="Segoe UI" pitchFamily="34" charset="0"/>
        </a:defRPr>
      </a:lvl4pPr>
      <a:lvl5pPr marL="1885280" indent="-263785" algn="l" defTabSz="1595924" rtl="0" eaLnBrk="1" latinLnBrk="0" hangingPunct="1">
        <a:spcBef>
          <a:spcPct val="20000"/>
        </a:spcBef>
        <a:buClrTx/>
        <a:buFont typeface="Arial" pitchFamily="34" charset="0"/>
        <a:buChar char="»"/>
        <a:defRPr sz="2053" kern="1200">
          <a:solidFill>
            <a:srgbClr val="505050"/>
          </a:solidFill>
          <a:latin typeface="Segoe UI" pitchFamily="34" charset="0"/>
          <a:ea typeface="Segoe UI" pitchFamily="34" charset="0"/>
          <a:cs typeface="Segoe UI" pitchFamily="34" charset="0"/>
        </a:defRPr>
      </a:lvl5pPr>
      <a:lvl6pPr marL="4388792" indent="-398981" algn="l" defTabSz="1595924" rtl="0" eaLnBrk="1" latinLnBrk="0" hangingPunct="1">
        <a:spcBef>
          <a:spcPct val="20000"/>
        </a:spcBef>
        <a:buFont typeface="Arial" pitchFamily="34" charset="0"/>
        <a:buChar char="•"/>
        <a:defRPr sz="3667" kern="1200">
          <a:solidFill>
            <a:schemeClr val="tx1"/>
          </a:solidFill>
          <a:latin typeface="+mn-lt"/>
          <a:ea typeface="+mn-ea"/>
          <a:cs typeface="+mn-cs"/>
        </a:defRPr>
      </a:lvl6pPr>
      <a:lvl7pPr marL="5186753" indent="-398981" algn="l" defTabSz="1595924" rtl="0" eaLnBrk="1" latinLnBrk="0" hangingPunct="1">
        <a:spcBef>
          <a:spcPct val="20000"/>
        </a:spcBef>
        <a:buFont typeface="Arial" pitchFamily="34" charset="0"/>
        <a:buChar char="•"/>
        <a:defRPr sz="3667" kern="1200">
          <a:solidFill>
            <a:schemeClr val="tx1"/>
          </a:solidFill>
          <a:latin typeface="+mn-lt"/>
          <a:ea typeface="+mn-ea"/>
          <a:cs typeface="+mn-cs"/>
        </a:defRPr>
      </a:lvl7pPr>
      <a:lvl8pPr marL="5984717" indent="-398981" algn="l" defTabSz="1595924" rtl="0" eaLnBrk="1" latinLnBrk="0" hangingPunct="1">
        <a:spcBef>
          <a:spcPct val="20000"/>
        </a:spcBef>
        <a:buFont typeface="Arial" pitchFamily="34" charset="0"/>
        <a:buChar char="•"/>
        <a:defRPr sz="3667" kern="1200">
          <a:solidFill>
            <a:schemeClr val="tx1"/>
          </a:solidFill>
          <a:latin typeface="+mn-lt"/>
          <a:ea typeface="+mn-ea"/>
          <a:cs typeface="+mn-cs"/>
        </a:defRPr>
      </a:lvl8pPr>
      <a:lvl9pPr marL="6782678" indent="-398981" algn="l" defTabSz="1595924" rtl="0" eaLnBrk="1" latinLnBrk="0" hangingPunct="1">
        <a:spcBef>
          <a:spcPct val="20000"/>
        </a:spcBef>
        <a:buFont typeface="Arial" pitchFamily="34" charset="0"/>
        <a:buChar char="•"/>
        <a:defRPr sz="3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95924" rtl="0" eaLnBrk="1" latinLnBrk="0" hangingPunct="1">
        <a:defRPr sz="3227" kern="1200">
          <a:solidFill>
            <a:schemeClr val="tx1"/>
          </a:solidFill>
          <a:latin typeface="+mn-lt"/>
          <a:ea typeface="+mn-ea"/>
          <a:cs typeface="+mn-cs"/>
        </a:defRPr>
      </a:lvl1pPr>
      <a:lvl2pPr marL="797963" algn="l" defTabSz="1595924" rtl="0" eaLnBrk="1" latinLnBrk="0" hangingPunct="1">
        <a:defRPr sz="3227" kern="1200">
          <a:solidFill>
            <a:schemeClr val="tx1"/>
          </a:solidFill>
          <a:latin typeface="+mn-lt"/>
          <a:ea typeface="+mn-ea"/>
          <a:cs typeface="+mn-cs"/>
        </a:defRPr>
      </a:lvl2pPr>
      <a:lvl3pPr marL="1595924" algn="l" defTabSz="1595924" rtl="0" eaLnBrk="1" latinLnBrk="0" hangingPunct="1">
        <a:defRPr sz="3227" kern="1200">
          <a:solidFill>
            <a:schemeClr val="tx1"/>
          </a:solidFill>
          <a:latin typeface="+mn-lt"/>
          <a:ea typeface="+mn-ea"/>
          <a:cs typeface="+mn-cs"/>
        </a:defRPr>
      </a:lvl3pPr>
      <a:lvl4pPr marL="2393888" algn="l" defTabSz="1595924" rtl="0" eaLnBrk="1" latinLnBrk="0" hangingPunct="1">
        <a:defRPr sz="3227" kern="1200">
          <a:solidFill>
            <a:schemeClr val="tx1"/>
          </a:solidFill>
          <a:latin typeface="+mn-lt"/>
          <a:ea typeface="+mn-ea"/>
          <a:cs typeface="+mn-cs"/>
        </a:defRPr>
      </a:lvl4pPr>
      <a:lvl5pPr marL="3191849" algn="l" defTabSz="1595924" rtl="0" eaLnBrk="1" latinLnBrk="0" hangingPunct="1">
        <a:defRPr sz="3227" kern="1200">
          <a:solidFill>
            <a:schemeClr val="tx1"/>
          </a:solidFill>
          <a:latin typeface="+mn-lt"/>
          <a:ea typeface="+mn-ea"/>
          <a:cs typeface="+mn-cs"/>
        </a:defRPr>
      </a:lvl5pPr>
      <a:lvl6pPr marL="3989811" algn="l" defTabSz="1595924" rtl="0" eaLnBrk="1" latinLnBrk="0" hangingPunct="1">
        <a:defRPr sz="3227" kern="1200">
          <a:solidFill>
            <a:schemeClr val="tx1"/>
          </a:solidFill>
          <a:latin typeface="+mn-lt"/>
          <a:ea typeface="+mn-ea"/>
          <a:cs typeface="+mn-cs"/>
        </a:defRPr>
      </a:lvl6pPr>
      <a:lvl7pPr marL="4787772" algn="l" defTabSz="1595924" rtl="0" eaLnBrk="1" latinLnBrk="0" hangingPunct="1">
        <a:defRPr sz="3227" kern="1200">
          <a:solidFill>
            <a:schemeClr val="tx1"/>
          </a:solidFill>
          <a:latin typeface="+mn-lt"/>
          <a:ea typeface="+mn-ea"/>
          <a:cs typeface="+mn-cs"/>
        </a:defRPr>
      </a:lvl7pPr>
      <a:lvl8pPr marL="5585735" algn="l" defTabSz="1595924" rtl="0" eaLnBrk="1" latinLnBrk="0" hangingPunct="1">
        <a:defRPr sz="3227" kern="1200">
          <a:solidFill>
            <a:schemeClr val="tx1"/>
          </a:solidFill>
          <a:latin typeface="+mn-lt"/>
          <a:ea typeface="+mn-ea"/>
          <a:cs typeface="+mn-cs"/>
        </a:defRPr>
      </a:lvl8pPr>
      <a:lvl9pPr marL="6383697" algn="l" defTabSz="1595924" rtl="0" eaLnBrk="1" latinLnBrk="0" hangingPunct="1">
        <a:defRPr sz="32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64" userDrawn="1">
          <p15:clr>
            <a:srgbClr val="5ACBF0"/>
          </p15:clr>
        </p15:guide>
        <p15:guide id="2" pos="1897" userDrawn="1">
          <p15:clr>
            <a:srgbClr val="5ACBF0"/>
          </p15:clr>
        </p15:guide>
        <p15:guide id="3" pos="1530" userDrawn="1">
          <p15:clr>
            <a:srgbClr val="5ACBF0"/>
          </p15:clr>
        </p15:guide>
        <p15:guide id="4" pos="1162" userDrawn="1">
          <p15:clr>
            <a:srgbClr val="5ACBF0"/>
          </p15:clr>
        </p15:guide>
        <p15:guide id="5" pos="795" userDrawn="1">
          <p15:clr>
            <a:srgbClr val="5ACBF0"/>
          </p15:clr>
        </p15:guide>
        <p15:guide id="6" pos="428" userDrawn="1">
          <p15:clr>
            <a:srgbClr val="5ACBF0"/>
          </p15:clr>
        </p15:guide>
        <p15:guide id="7" pos="61" userDrawn="1">
          <p15:clr>
            <a:srgbClr val="5ACBF0"/>
          </p15:clr>
        </p15:guide>
        <p15:guide id="8" pos="2632" userDrawn="1">
          <p15:clr>
            <a:srgbClr val="5ACBF0"/>
          </p15:clr>
        </p15:guide>
        <p15:guide id="9" pos="2999" userDrawn="1">
          <p15:clr>
            <a:srgbClr val="5ACBF0"/>
          </p15:clr>
        </p15:guide>
        <p15:guide id="10" pos="3366" userDrawn="1">
          <p15:clr>
            <a:srgbClr val="5ACBF0"/>
          </p15:clr>
        </p15:guide>
        <p15:guide id="11" pos="3734" userDrawn="1">
          <p15:clr>
            <a:srgbClr val="5ACBF0"/>
          </p15:clr>
        </p15:guide>
        <p15:guide id="12" pos="4101" userDrawn="1">
          <p15:clr>
            <a:srgbClr val="5ACBF0"/>
          </p15:clr>
        </p15:guide>
        <p15:guide id="13" pos="4468" userDrawn="1">
          <p15:clr>
            <a:srgbClr val="5ACBF0"/>
          </p15:clr>
        </p15:guide>
        <p15:guide id="14" pos="4835" userDrawn="1">
          <p15:clr>
            <a:srgbClr val="5ACBF0"/>
          </p15:clr>
        </p15:guide>
        <p15:guide id="15" orient="horz" pos="211" userDrawn="1">
          <p15:clr>
            <a:srgbClr val="5ACBF0"/>
          </p15:clr>
        </p15:guide>
        <p15:guide id="16" orient="horz" pos="1056" userDrawn="1">
          <p15:clr>
            <a:srgbClr val="5ACBF0"/>
          </p15:clr>
        </p15:guide>
        <p15:guide id="17" orient="horz" pos="1901" userDrawn="1">
          <p15:clr>
            <a:srgbClr val="5ACBF0"/>
          </p15:clr>
        </p15:guide>
        <p15:guide id="18" orient="horz" pos="2746" userDrawn="1">
          <p15:clr>
            <a:srgbClr val="5ACBF0"/>
          </p15:clr>
        </p15:guide>
        <p15:guide id="19" orient="horz" pos="3590" userDrawn="1">
          <p15:clr>
            <a:srgbClr val="5ACBF0"/>
          </p15:clr>
        </p15:guide>
        <p15:guide id="20" orient="horz" pos="4435" userDrawn="1">
          <p15:clr>
            <a:srgbClr val="5ACBF0"/>
          </p15:clr>
        </p15:guide>
        <p15:guide id="21" orient="horz" pos="5280" userDrawn="1">
          <p15:clr>
            <a:srgbClr val="5ACBF0"/>
          </p15:clr>
        </p15:guide>
        <p15:guide id="22" orient="horz" pos="6125" userDrawn="1">
          <p15:clr>
            <a:srgbClr val="5ACBF0"/>
          </p15:clr>
        </p15:guide>
        <p15:guide id="23" pos="142" userDrawn="1">
          <p15:clr>
            <a:srgbClr val="F26B43"/>
          </p15:clr>
        </p15:guide>
        <p15:guide id="24" pos="4756" userDrawn="1">
          <p15:clr>
            <a:srgbClr val="F26B43"/>
          </p15:clr>
        </p15:guide>
        <p15:guide id="25" orient="horz" pos="352" userDrawn="1">
          <p15:clr>
            <a:srgbClr val="F26B43"/>
          </p15:clr>
        </p15:guide>
        <p15:guide id="26" orient="horz" pos="5984" userDrawn="1">
          <p15:clr>
            <a:srgbClr val="F26B43"/>
          </p15:clr>
        </p15:guide>
        <p15:guide id="27" pos="2448" userDrawn="1">
          <p15:clr>
            <a:srgbClr val="F26B43"/>
          </p15:clr>
        </p15:guide>
        <p15:guide id="28" orient="horz" pos="3168" userDrawn="1">
          <p15:clr>
            <a:srgbClr val="F26B43"/>
          </p15:clr>
        </p15:guide>
        <p15:guide id="29" orient="horz" pos="1197" userDrawn="1">
          <p15:clr>
            <a:srgbClr val="F26B43"/>
          </p15:clr>
        </p15:guide>
        <p15:guide id="0" orient="horz" pos="147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E02617B-F14C-4C98-8729-B6C8C72BD951}"/>
              </a:ext>
            </a:extLst>
          </p:cNvPr>
          <p:cNvSpPr/>
          <p:nvPr/>
        </p:nvSpPr>
        <p:spPr>
          <a:xfrm>
            <a:off x="0" y="2971800"/>
            <a:ext cx="7772400" cy="7086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 dirty="0">
              <a:solidFill>
                <a:schemeClr val="bg1"/>
              </a:solidFill>
              <a:latin typeface="+mj-lt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223304-719D-423B-B0B6-2260D909E26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7772400" cy="29718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9EE8F5-8E0E-4857-B9B8-37A928487EE9}"/>
              </a:ext>
            </a:extLst>
          </p:cNvPr>
          <p:cNvSpPr/>
          <p:nvPr/>
        </p:nvSpPr>
        <p:spPr>
          <a:xfrm>
            <a:off x="565294" y="2002536"/>
            <a:ext cx="1936605" cy="1938528"/>
          </a:xfrm>
          <a:prstGeom prst="rect">
            <a:avLst/>
          </a:prstGeom>
          <a:solidFill>
            <a:srgbClr val="0078D7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182880" tIns="137160" rIns="182880" bIns="13716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200" dirty="0">
                <a:solidFill>
                  <a:srgbClr val="FFFFFF"/>
                </a:solidFill>
                <a:effectLst/>
                <a:latin typeface="Segoe UI" panose="020B0502040204020203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Microsoft Technology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200" dirty="0">
                <a:solidFill>
                  <a:srgbClr val="FFFFFF"/>
                </a:solidFill>
                <a:effectLst/>
                <a:latin typeface="Segoe UI" panose="020B0502040204020203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Centers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</a:pPr>
            <a:r>
              <a:rPr lang="en-GB" sz="1400" kern="1200" dirty="0">
                <a:solidFill>
                  <a:srgbClr val="FFFFFF"/>
                </a:solidFill>
                <a:effectLst/>
                <a:latin typeface="Segoe UI" panose="020B0502040204020203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Experience the Microsoft Cloud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103AA9-99DD-46E4-9D81-047BCEDE327A}"/>
              </a:ext>
            </a:extLst>
          </p:cNvPr>
          <p:cNvSpPr/>
          <p:nvPr/>
        </p:nvSpPr>
        <p:spPr>
          <a:xfrm>
            <a:off x="565294" y="4186241"/>
            <a:ext cx="6235556" cy="1057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IN" sz="2800" dirty="0">
                <a:solidFill>
                  <a:srgbClr val="000000"/>
                </a:solidFill>
                <a:latin typeface="Segoe UI Semilight" panose="020B0402040204020203" pitchFamily="34" charset="0"/>
                <a:ea typeface="Segoe UI" pitchFamily="34" charset="0"/>
                <a:cs typeface="Segoe UI Semilight" panose="020B0402040204020203" pitchFamily="34" charset="0"/>
              </a:rPr>
              <a:t>Surf City Briefing Suite</a:t>
            </a:r>
          </a:p>
          <a:p>
            <a:r>
              <a:rPr lang="en-IN" sz="2800" dirty="0">
                <a:solidFill>
                  <a:srgbClr val="000000"/>
                </a:solidFill>
                <a:latin typeface="Segoe UI Semilight" panose="020B0402040204020203" pitchFamily="34" charset="0"/>
                <a:ea typeface="Segoe UI" pitchFamily="34" charset="0"/>
                <a:cs typeface="Segoe UI Semilight" panose="020B0402040204020203" pitchFamily="34" charset="0"/>
              </a:rPr>
              <a:t>February 8, 2018</a:t>
            </a:r>
            <a:endParaRPr lang="en-US" sz="2800" dirty="0">
              <a:solidFill>
                <a:srgbClr val="000000"/>
              </a:solidFill>
              <a:latin typeface="Segoe UI Semilight" panose="020B0402040204020203" pitchFamily="34" charset="0"/>
              <a:ea typeface="Segoe UI" pitchFamily="34" charset="0"/>
              <a:cs typeface="Segoe UI Semilight" panose="020B04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2D66DC-E0AE-4D37-A730-997333052260}"/>
              </a:ext>
            </a:extLst>
          </p:cNvPr>
          <p:cNvSpPr/>
          <p:nvPr/>
        </p:nvSpPr>
        <p:spPr>
          <a:xfrm>
            <a:off x="565292" y="6443666"/>
            <a:ext cx="6235557" cy="1057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IN" sz="6000" dirty="0">
                <a:solidFill>
                  <a:srgbClr val="000000"/>
                </a:solidFill>
                <a:latin typeface="+mj-lt"/>
                <a:ea typeface="Segoe UI" pitchFamily="34" charset="0"/>
                <a:cs typeface="Segoe UI" pitchFamily="34" charset="0"/>
              </a:rPr>
              <a:t>BOEING</a:t>
            </a:r>
            <a:endParaRPr lang="en-US" sz="6000" dirty="0">
              <a:solidFill>
                <a:srgbClr val="000000"/>
              </a:solidFill>
              <a:latin typeface="+mj-lt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2251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FY15 MTC">
  <a:themeElements>
    <a:clrScheme name="MTC updated">
      <a:dk1>
        <a:srgbClr val="505050"/>
      </a:dk1>
      <a:lt1>
        <a:srgbClr val="FFFFFF"/>
      </a:lt1>
      <a:dk2>
        <a:srgbClr val="00188F"/>
      </a:dk2>
      <a:lt2>
        <a:srgbClr val="00B294"/>
      </a:lt2>
      <a:accent1>
        <a:srgbClr val="0078D7"/>
      </a:accent1>
      <a:accent2>
        <a:srgbClr val="00188F"/>
      </a:accent2>
      <a:accent3>
        <a:srgbClr val="5C2D91"/>
      </a:accent3>
      <a:accent4>
        <a:srgbClr val="008272"/>
      </a:accent4>
      <a:accent5>
        <a:srgbClr val="107C10"/>
      </a:accent5>
      <a:accent6>
        <a:srgbClr val="00BCF2"/>
      </a:accent6>
      <a:hlink>
        <a:srgbClr val="0078D7"/>
      </a:hlink>
      <a:folHlink>
        <a:srgbClr val="0078D7"/>
      </a:folHlink>
    </a:clrScheme>
    <a:fontScheme name="Segoe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400" dirty="0">
            <a:solidFill>
              <a:schemeClr val="bg1"/>
            </a:solidFill>
            <a:latin typeface="+mj-lt"/>
            <a:ea typeface="Segoe UI" pitchFamily="34" charset="0"/>
            <a:cs typeface="Segoe UI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square" lIns="91440" tIns="91440" rIns="91440" bIns="91440" rtlCol="0" anchor="t">
        <a:noAutofit/>
      </a:bodyPr>
      <a:lstStyle>
        <a:defPPr marL="342900" indent="-342900">
          <a:spcBef>
            <a:spcPts val="1800"/>
          </a:spcBef>
          <a:buSzPct val="100000"/>
          <a:buFont typeface="Arial" panose="020B0604020202020204" pitchFamily="34" charset="0"/>
          <a:buChar char="•"/>
          <a:defRPr sz="2400" dirty="0" err="1">
            <a:solidFill>
              <a:srgbClr val="505050"/>
            </a:solidFill>
            <a:ea typeface="Segoe UI" pitchFamily="34" charset="0"/>
            <a:cs typeface="Segoe UI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TC_FY15_PPT_WIDE-final2" id="{92EE5ED7-DD25-4376-ACED-8A61B6A5F124}" vid="{0CBCB44F-D95B-4236-B6F9-02835782DBB3}"/>
    </a:ext>
  </a:extLst>
</a:theme>
</file>

<file path=ppt/theme/theme2.xml><?xml version="1.0" encoding="utf-8"?>
<a:theme xmlns:a="http://schemas.openxmlformats.org/drawingml/2006/main" name="Office Theme">
  <a:themeElements>
    <a:clrScheme name="FY13 EPG">
      <a:dk1>
        <a:srgbClr val="505050"/>
      </a:dk1>
      <a:lt1>
        <a:sysClr val="window" lastClr="FFFFFF"/>
      </a:lt1>
      <a:dk2>
        <a:srgbClr val="0072C6"/>
      </a:dk2>
      <a:lt2>
        <a:srgbClr val="FFB900"/>
      </a:lt2>
      <a:accent1>
        <a:srgbClr val="7FBA00"/>
      </a:accent1>
      <a:accent2>
        <a:srgbClr val="00188F"/>
      </a:accent2>
      <a:accent3>
        <a:srgbClr val="442359"/>
      </a:accent3>
      <a:accent4>
        <a:srgbClr val="00BCF2"/>
      </a:accent4>
      <a:accent5>
        <a:srgbClr val="D2D2D2"/>
      </a:accent5>
      <a:accent6>
        <a:srgbClr val="969696"/>
      </a:accent6>
      <a:hlink>
        <a:srgbClr val="969696"/>
      </a:hlink>
      <a:folHlink>
        <a:srgbClr val="969696"/>
      </a:folHlink>
    </a:clrScheme>
    <a:fontScheme name="Segoe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871354D9287E4A9007DFE2AF82A401" ma:contentTypeVersion="12" ma:contentTypeDescription="Create a new document." ma:contentTypeScope="" ma:versionID="4669a2c1d834160d1ee3930c84745c9e">
  <xsd:schema xmlns:xsd="http://www.w3.org/2001/XMLSchema" xmlns:xs="http://www.w3.org/2001/XMLSchema" xmlns:p="http://schemas.microsoft.com/office/2006/metadata/properties" xmlns:ns1="http://schemas.microsoft.com/sharepoint/v3" xmlns:ns2="fc82ed95-92bb-47fd-8c80-f5e1b8d95dc8" xmlns:ns3="c66dd297-512a-4897-a68c-81c23f8bd18b" targetNamespace="http://schemas.microsoft.com/office/2006/metadata/properties" ma:root="true" ma:fieldsID="f0fa87450a3d118b6838675900d99950" ns1:_="" ns2:_="" ns3:_="">
    <xsd:import namespace="http://schemas.microsoft.com/sharepoint/v3"/>
    <xsd:import namespace="fc82ed95-92bb-47fd-8c80-f5e1b8d95dc8"/>
    <xsd:import namespace="c66dd297-512a-4897-a68c-81c23f8bd18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1:_ip_UnifiedCompliancePolicyProperties" minOccurs="0"/>
                <xsd:element ref="ns1:_ip_UnifiedCompliancePolicyUIAction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82ed95-92bb-47fd-8c80-f5e1b8d95d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6dd297-512a-4897-a68c-81c23f8bd1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BED958-3013-485B-9BC2-636E8B0C4ED2}">
  <ds:schemaRefs>
    <ds:schemaRef ds:uri="http://schemas.microsoft.com/office/2006/documentManagement/types"/>
    <ds:schemaRef ds:uri="http://schemas.microsoft.com/sharepoint/v3"/>
    <ds:schemaRef ds:uri="c66dd297-512a-4897-a68c-81c23f8bd18b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fc82ed95-92bb-47fd-8c80-f5e1b8d95dc8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1E503EA-5E9D-4AB6-8E46-50EF998F83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c82ed95-92bb-47fd-8c80-f5e1b8d95dc8"/>
    <ds:schemaRef ds:uri="c66dd297-512a-4897-a68c-81c23f8bd1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223830-9F33-4368-A3B7-5639FA2C1F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Batang</vt:lpstr>
      <vt:lpstr>Arial</vt:lpstr>
      <vt:lpstr>Calibri</vt:lpstr>
      <vt:lpstr>Segoe UI</vt:lpstr>
      <vt:lpstr>Segoe UI Light</vt:lpstr>
      <vt:lpstr>Segoe UI Semilight</vt:lpstr>
      <vt:lpstr>Times New Roman</vt:lpstr>
      <vt:lpstr>FY15 MTC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of title page with full-bleed photo background</dc:title>
  <dc:creator/>
  <cp:lastModifiedBy/>
  <cp:revision>1</cp:revision>
  <dcterms:modified xsi:type="dcterms:W3CDTF">2018-02-09T20:15:11Z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0x010100B1871354D9287E4A9007DFE2AF82A401</vt:lpwstr>
  </property>
  <property fmtid="{D5CDD505-2E9C-101B-9397-08002B2CF9AE}" pid="3" name="IsMyDocuments">
    <vt:bool>true</vt:bool>
  </property>
  <property fmtid="{D5CDD505-2E9C-101B-9397-08002B2CF9AE}" pid="4" name="TaxKeyword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iteId">
    <vt:lpwstr>72f988bf-86f1-41af-91ab-2d7cd011db47</vt:lpwstr>
  </property>
  <property fmtid="{D5CDD505-2E9C-101B-9397-08002B2CF9AE}" pid="7" name="MSIP_Label_f42aa342-8706-4288-bd11-ebb85995028c_Owner">
    <vt:lpwstr>jenmoe@microsoft.com</vt:lpwstr>
  </property>
  <property fmtid="{D5CDD505-2E9C-101B-9397-08002B2CF9AE}" pid="8" name="MSIP_Label_f42aa342-8706-4288-bd11-ebb85995028c_SetDate">
    <vt:lpwstr>2018-02-09T20:14:49.7889275Z</vt:lpwstr>
  </property>
  <property fmtid="{D5CDD505-2E9C-101B-9397-08002B2CF9AE}" pid="9" name="MSIP_Label_f42aa342-8706-4288-bd11-ebb85995028c_Name">
    <vt:lpwstr>General</vt:lpwstr>
  </property>
  <property fmtid="{D5CDD505-2E9C-101B-9397-08002B2CF9AE}" pid="10" name="MSIP_Label_f42aa342-8706-4288-bd11-ebb85995028c_Application">
    <vt:lpwstr>Microsoft Azure Information Protection</vt:lpwstr>
  </property>
  <property fmtid="{D5CDD505-2E9C-101B-9397-08002B2CF9AE}" pid="11" name="MSIP_Label_f42aa342-8706-4288-bd11-ebb85995028c_Extended_MSFT_Method">
    <vt:lpwstr>Automatic</vt:lpwstr>
  </property>
  <property fmtid="{D5CDD505-2E9C-101B-9397-08002B2CF9AE}" pid="12" name="Sensitivity">
    <vt:lpwstr>General</vt:lpwstr>
  </property>
</Properties>
</file>