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2432367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F2C"/>
    <a:srgbClr val="0078D4"/>
    <a:srgbClr val="FFA38B"/>
    <a:srgbClr val="C03BC4"/>
    <a:srgbClr val="05202D"/>
    <a:srgbClr val="023C59"/>
    <a:srgbClr val="F4E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92" y="1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0460" y="1122363"/>
            <a:ext cx="1824275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0460" y="3602038"/>
            <a:ext cx="1824275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1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6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06630" y="365125"/>
            <a:ext cx="524479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2253" y="365125"/>
            <a:ext cx="1543033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3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584" y="1709739"/>
            <a:ext cx="209791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9584" y="4589464"/>
            <a:ext cx="209791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8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2253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13860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1" y="365126"/>
            <a:ext cx="209791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422" y="1681163"/>
            <a:ext cx="1029005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5422" y="2505075"/>
            <a:ext cx="1029005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13860" y="1681163"/>
            <a:ext cx="103407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13860" y="2505075"/>
            <a:ext cx="103407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2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0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8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0730" y="987426"/>
            <a:ext cx="1231386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7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40730" y="987426"/>
            <a:ext cx="1231386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8D4"/>
            </a:gs>
            <a:gs pos="19000">
              <a:srgbClr val="091F2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2253" y="365126"/>
            <a:ext cx="209791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253" y="1825625"/>
            <a:ext cx="209791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2253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2013-E1F0-437C-94F0-C5A5968000C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57218" y="6356351"/>
            <a:ext cx="8209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78595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0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0078D4"/>
            </a:gs>
            <a:gs pos="26000">
              <a:srgbClr val="091F2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1B150B-EF60-DA40-45E8-5F6C421A6BDF}"/>
              </a:ext>
            </a:extLst>
          </p:cNvPr>
          <p:cNvSpPr txBox="1"/>
          <p:nvPr/>
        </p:nvSpPr>
        <p:spPr>
          <a:xfrm>
            <a:off x="3145987" y="153415"/>
            <a:ext cx="183047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 dirty="0">
                <a:ln>
                  <a:noFill/>
                </a:ln>
                <a:solidFill>
                  <a:srgbClr val="F4E8D4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Microsoft Innovation Hub | Atlanta</a:t>
            </a:r>
            <a:r>
              <a:rPr lang="en-US" sz="5400" dirty="0">
                <a:solidFill>
                  <a:srgbClr val="F4E8D4"/>
                </a:solidFill>
                <a:latin typeface="Segoe UI Variable Text Semibold" pitchFamily="2" charset="0"/>
              </a:rPr>
              <a:t>			</a:t>
            </a:r>
            <a:r>
              <a:rPr lang="en-US" sz="4800" dirty="0">
                <a:solidFill>
                  <a:srgbClr val="F4E8D4"/>
                </a:solidFill>
                <a:latin typeface="Segoe Script" panose="030B0504020000000003" pitchFamily="66" charset="0"/>
                <a:cs typeface="Segoe UI Semilight" panose="020B0402040204020203" pitchFamily="34" charset="0"/>
              </a:rPr>
              <a:t>welcomes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4E8D4"/>
              </a:solidFill>
              <a:effectLst/>
              <a:uLnTx/>
              <a:uFillTx/>
              <a:latin typeface="Segoe Script" panose="030B0504020000000003" pitchFamily="66" charset="0"/>
              <a:cs typeface="Segoe UI Semilight" panose="020B0402040204020203" pitchFamily="34" charset="0"/>
            </a:endParaRPr>
          </a:p>
        </p:txBody>
      </p:sp>
      <p:pic>
        <p:nvPicPr>
          <p:cNvPr id="10" name="Picture 9" descr="A black and white logo&#10;&#10;Description automatically generated">
            <a:extLst>
              <a:ext uri="{FF2B5EF4-FFF2-40B4-BE49-F238E27FC236}">
                <a16:creationId xmlns:a16="http://schemas.microsoft.com/office/drawing/2014/main" id="{99B77E31-0529-0917-B08C-D8330BB2933A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785" y="2038895"/>
            <a:ext cx="8310084" cy="320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8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9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Script</vt:lpstr>
      <vt:lpstr>Segoe UI Variable Text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MTCadmin</dc:creator>
  <cp:lastModifiedBy>Scott Sauve (WIPRO LIMITED)</cp:lastModifiedBy>
  <cp:revision>43</cp:revision>
  <dcterms:created xsi:type="dcterms:W3CDTF">2022-12-19T20:17:55Z</dcterms:created>
  <dcterms:modified xsi:type="dcterms:W3CDTF">2024-10-01T18:44:08Z</dcterms:modified>
</cp:coreProperties>
</file>