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8D4"/>
            </a:gs>
            <a:gs pos="26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C3701E-72B4-EEB9-D774-79952F40C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87" y="2327564"/>
            <a:ext cx="9107500" cy="286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44</cp:revision>
  <dcterms:created xsi:type="dcterms:W3CDTF">2022-12-19T20:17:55Z</dcterms:created>
  <dcterms:modified xsi:type="dcterms:W3CDTF">2024-10-02T18:58:35Z</dcterms:modified>
</cp:coreProperties>
</file>