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243236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92" y="1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0460" y="1122363"/>
            <a:ext cx="182427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0460" y="3602038"/>
            <a:ext cx="1824275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1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6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06630" y="365125"/>
            <a:ext cx="524479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2253" y="365125"/>
            <a:ext cx="1543033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584" y="1709739"/>
            <a:ext cx="209791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9584" y="4589464"/>
            <a:ext cx="209791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8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2253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13860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1" y="365126"/>
            <a:ext cx="209791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422" y="1681163"/>
            <a:ext cx="102900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5422" y="2505075"/>
            <a:ext cx="1029005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13860" y="1681163"/>
            <a:ext cx="103407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13860" y="2505075"/>
            <a:ext cx="103407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2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8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0730" y="987426"/>
            <a:ext cx="1231386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7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40730" y="987426"/>
            <a:ext cx="1231386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2253" y="365126"/>
            <a:ext cx="209791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53" y="1825625"/>
            <a:ext cx="209791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2253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2013-E1F0-437C-94F0-C5A5968000C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57218" y="6356351"/>
            <a:ext cx="8209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78595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0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9756ADD-B270-229A-BE9A-03DD17A55604}"/>
              </a:ext>
            </a:extLst>
          </p:cNvPr>
          <p:cNvSpPr txBox="1"/>
          <p:nvPr/>
        </p:nvSpPr>
        <p:spPr>
          <a:xfrm>
            <a:off x="1" y="2828836"/>
            <a:ext cx="24323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Welcome to Microsoft Innovation Hub | Atlanta</a:t>
            </a:r>
          </a:p>
        </p:txBody>
      </p:sp>
    </p:spTree>
    <p:extLst>
      <p:ext uri="{BB962C8B-B14F-4D97-AF65-F5344CB8AC3E}">
        <p14:creationId xmlns:p14="http://schemas.microsoft.com/office/powerpoint/2010/main" val="3873049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7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Variable Text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MTCadmin</dc:creator>
  <cp:lastModifiedBy>Scott Sauve (TATA CONSULTANCY SERVICES LTD)</cp:lastModifiedBy>
  <cp:revision>23</cp:revision>
  <dcterms:created xsi:type="dcterms:W3CDTF">2022-12-19T20:17:55Z</dcterms:created>
  <dcterms:modified xsi:type="dcterms:W3CDTF">2024-06-26T17:30:25Z</dcterms:modified>
</cp:coreProperties>
</file>