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2432367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92" y="17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0460" y="1122363"/>
            <a:ext cx="18242756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0460" y="3602038"/>
            <a:ext cx="18242756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1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6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06630" y="365125"/>
            <a:ext cx="5244792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2253" y="365125"/>
            <a:ext cx="15430331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66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339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584" y="1709739"/>
            <a:ext cx="2097917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9584" y="4589464"/>
            <a:ext cx="2097917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687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2253" y="1825625"/>
            <a:ext cx="1033756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13860" y="1825625"/>
            <a:ext cx="1033756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1" y="365126"/>
            <a:ext cx="2097917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422" y="1681163"/>
            <a:ext cx="1029005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5422" y="2505075"/>
            <a:ext cx="10290054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13860" y="1681163"/>
            <a:ext cx="1034073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13860" y="2505075"/>
            <a:ext cx="1034073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02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60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08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2" y="457200"/>
            <a:ext cx="784501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40730" y="987426"/>
            <a:ext cx="1231386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5422" y="2057400"/>
            <a:ext cx="784501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7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2" y="457200"/>
            <a:ext cx="784501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40730" y="987426"/>
            <a:ext cx="1231386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5422" y="2057400"/>
            <a:ext cx="784501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57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2253" y="365126"/>
            <a:ext cx="209791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2253" y="1825625"/>
            <a:ext cx="209791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2253" y="6356351"/>
            <a:ext cx="5472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62013-E1F0-437C-94F0-C5A5968000C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57218" y="6356351"/>
            <a:ext cx="8209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178595" y="6356351"/>
            <a:ext cx="5472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80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9756ADD-B270-229A-BE9A-03DD17A55604}"/>
              </a:ext>
            </a:extLst>
          </p:cNvPr>
          <p:cNvSpPr txBox="1"/>
          <p:nvPr/>
        </p:nvSpPr>
        <p:spPr>
          <a:xfrm>
            <a:off x="1" y="2828836"/>
            <a:ext cx="243236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 Variable Text Semibold" pitchFamily="2" charset="0"/>
                <a:ea typeface="+mn-ea"/>
                <a:cs typeface="+mn-cs"/>
              </a:rPr>
              <a:t>Welcome to Microsoft Innovation Hub | Atlanta</a:t>
            </a:r>
          </a:p>
        </p:txBody>
      </p:sp>
    </p:spTree>
    <p:extLst>
      <p:ext uri="{BB962C8B-B14F-4D97-AF65-F5344CB8AC3E}">
        <p14:creationId xmlns:p14="http://schemas.microsoft.com/office/powerpoint/2010/main" val="3873049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7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 Variable Text Semibold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MTCadmin</dc:creator>
  <cp:lastModifiedBy>Scott Sauve (TATA CONSULTANCY SERVICES LTD)</cp:lastModifiedBy>
  <cp:revision>23</cp:revision>
  <dcterms:created xsi:type="dcterms:W3CDTF">2022-12-19T20:17:55Z</dcterms:created>
  <dcterms:modified xsi:type="dcterms:W3CDTF">2024-06-26T17:30:17Z</dcterms:modified>
</cp:coreProperties>
</file>