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90" r:id="rId3"/>
    <p:sldId id="291" r:id="rId4"/>
    <p:sldId id="292" r:id="rId5"/>
  </p:sldIdLst>
  <p:sldSz cx="2432367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AE56"/>
    <a:srgbClr val="00539B"/>
    <a:srgbClr val="C03BC4"/>
    <a:srgbClr val="07317B"/>
    <a:srgbClr val="F47836"/>
    <a:srgbClr val="000000"/>
    <a:srgbClr val="091F2C"/>
    <a:srgbClr val="0078D4"/>
    <a:srgbClr val="FFA38B"/>
    <a:srgbClr val="052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8" y="16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1122363"/>
            <a:ext cx="1824275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0460" y="3602038"/>
            <a:ext cx="1824275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013-E1F0-437C-94F0-C5A5968000C8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C187-ED62-41DD-85EE-E66E9959E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1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013-E1F0-437C-94F0-C5A5968000C8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C187-ED62-41DD-85EE-E66E9959E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6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6630" y="365125"/>
            <a:ext cx="5244792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2253" y="365125"/>
            <a:ext cx="1543033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013-E1F0-437C-94F0-C5A5968000C8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C187-ED62-41DD-85EE-E66E9959E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6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013-E1F0-437C-94F0-C5A5968000C8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C187-ED62-41DD-85EE-E66E9959E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584" y="1709739"/>
            <a:ext cx="209791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9584" y="4589464"/>
            <a:ext cx="209791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013-E1F0-437C-94F0-C5A5968000C8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C187-ED62-41DD-85EE-E66E9959E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8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1825625"/>
            <a:ext cx="103375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13860" y="1825625"/>
            <a:ext cx="103375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013-E1F0-437C-94F0-C5A5968000C8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C187-ED62-41DD-85EE-E66E9959E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421" y="365126"/>
            <a:ext cx="2097917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422" y="1681163"/>
            <a:ext cx="102900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5422" y="2505075"/>
            <a:ext cx="1029005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13860" y="1681163"/>
            <a:ext cx="103407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13860" y="2505075"/>
            <a:ext cx="1034073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013-E1F0-437C-94F0-C5A5968000C8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C187-ED62-41DD-85EE-E66E9959E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2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013-E1F0-437C-94F0-C5A5968000C8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C187-ED62-41DD-85EE-E66E9959E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0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013-E1F0-437C-94F0-C5A5968000C8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C187-ED62-41DD-85EE-E66E9959E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8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422" y="457200"/>
            <a:ext cx="784501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0730" y="987426"/>
            <a:ext cx="1231386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5422" y="2057400"/>
            <a:ext cx="784501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013-E1F0-437C-94F0-C5A5968000C8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C187-ED62-41DD-85EE-E66E9959E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7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422" y="457200"/>
            <a:ext cx="784501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40730" y="987426"/>
            <a:ext cx="1231386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5422" y="2057400"/>
            <a:ext cx="784501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013-E1F0-437C-94F0-C5A5968000C8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C187-ED62-41DD-85EE-E66E9959E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2253" y="365126"/>
            <a:ext cx="209791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53" y="1825625"/>
            <a:ext cx="209791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2253" y="6356351"/>
            <a:ext cx="5472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62013-E1F0-437C-94F0-C5A5968000C8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57218" y="6356351"/>
            <a:ext cx="8209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78595" y="6356351"/>
            <a:ext cx="5472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AC187-ED62-41DD-85EE-E66E9959E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0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3E392-6E86-E3A3-DB95-0B9BE4757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F4E876-C5B7-6AD9-1F61-1F6172BC0DC6}"/>
              </a:ext>
            </a:extLst>
          </p:cNvPr>
          <p:cNvSpPr txBox="1"/>
          <p:nvPr/>
        </p:nvSpPr>
        <p:spPr>
          <a:xfrm>
            <a:off x="3123026" y="128574"/>
            <a:ext cx="180776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strike="noStrike" kern="1200" cap="none" spc="0" normalizeH="0" baseline="0" noProof="0" dirty="0">
                <a:ln>
                  <a:noFill/>
                </a:ln>
                <a:solidFill>
                  <a:srgbClr val="00539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Microsoft Innovation Hub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0539B"/>
                </a:solidFill>
                <a:effectLst/>
                <a:uLnTx/>
                <a:uFillTx/>
                <a:latin typeface="Segoe UI Variable Text Semibold" pitchFamily="2" charset="0"/>
                <a:ea typeface="+mn-ea"/>
                <a:cs typeface="+mn-cs"/>
              </a:rPr>
              <a:t> 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F47836"/>
                </a:solidFill>
                <a:effectLst/>
                <a:uLnTx/>
                <a:uFillTx/>
                <a:latin typeface="Segoe UI Variable Text Semibold" pitchFamily="2" charset="0"/>
                <a:ea typeface="+mn-ea"/>
                <a:cs typeface="+mn-cs"/>
              </a:rPr>
              <a:t>|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Variable Text Semibold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539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Atlanta</a:t>
            </a:r>
            <a:r>
              <a:rPr lang="en-US" sz="5400" dirty="0">
                <a:solidFill>
                  <a:srgbClr val="EE0000"/>
                </a:solidFill>
                <a:latin typeface="Segoe UI Variable Text Semibold" pitchFamily="2" charset="0"/>
              </a:rPr>
              <a:t>			</a:t>
            </a:r>
            <a:r>
              <a:rPr lang="en-US" sz="8000" dirty="0">
                <a:solidFill>
                  <a:srgbClr val="C00000"/>
                </a:solidFill>
                <a:latin typeface="Segoe Script" panose="030B0504020000000003" pitchFamily="66" charset="0"/>
                <a:cs typeface="Segoe UI Semilight" panose="020B0402040204020203" pitchFamily="34" charset="0"/>
              </a:rPr>
              <a:t>welcomes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Script" panose="030B0504020000000003" pitchFamily="66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EA0561-30B4-78C6-EFF1-A9D740F2E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150" y="2000880"/>
            <a:ext cx="16321374" cy="28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3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9C597-9A81-D80A-79B4-A4040B930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6677CA-01B4-1CEB-2AB8-F0F8ACE2F633}"/>
              </a:ext>
            </a:extLst>
          </p:cNvPr>
          <p:cNvSpPr txBox="1"/>
          <p:nvPr/>
        </p:nvSpPr>
        <p:spPr>
          <a:xfrm>
            <a:off x="3123026" y="128574"/>
            <a:ext cx="180776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strike="noStrike" kern="1200" cap="none" spc="0" normalizeH="0" baseline="0" noProof="0" dirty="0">
                <a:ln>
                  <a:noFill/>
                </a:ln>
                <a:solidFill>
                  <a:srgbClr val="00539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Microsoft Innovation Hub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0539B"/>
                </a:solidFill>
                <a:effectLst/>
                <a:uLnTx/>
                <a:uFillTx/>
                <a:latin typeface="Segoe UI Variable Text Semibold" pitchFamily="2" charset="0"/>
                <a:ea typeface="+mn-ea"/>
                <a:cs typeface="+mn-cs"/>
              </a:rPr>
              <a:t> 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F47836"/>
                </a:solidFill>
                <a:effectLst/>
                <a:uLnTx/>
                <a:uFillTx/>
                <a:latin typeface="Segoe UI Variable Text Semibold" pitchFamily="2" charset="0"/>
                <a:ea typeface="+mn-ea"/>
                <a:cs typeface="+mn-cs"/>
              </a:rPr>
              <a:t>|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Variable Text Semibold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539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Atlanta</a:t>
            </a:r>
            <a:r>
              <a:rPr lang="en-US" sz="5400" dirty="0">
                <a:solidFill>
                  <a:srgbClr val="EE0000"/>
                </a:solidFill>
                <a:latin typeface="Segoe UI Variable Text Semibold" pitchFamily="2" charset="0"/>
              </a:rPr>
              <a:t>			</a:t>
            </a:r>
            <a:r>
              <a:rPr lang="en-US" sz="8000" dirty="0">
                <a:solidFill>
                  <a:srgbClr val="C00000"/>
                </a:solidFill>
                <a:latin typeface="Segoe Script" panose="030B0504020000000003" pitchFamily="66" charset="0"/>
                <a:cs typeface="Segoe UI Semilight" panose="020B0402040204020203" pitchFamily="34" charset="0"/>
              </a:rPr>
              <a:t>welcomes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Script" panose="030B0504020000000003" pitchFamily="66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EDF39-70A6-3590-A740-1F8235B6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83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7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CB6AB-36F3-37C3-40FA-543688A77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3821BB-77B4-5FD4-8C05-882F3836D9A6}"/>
              </a:ext>
            </a:extLst>
          </p:cNvPr>
          <p:cNvSpPr txBox="1"/>
          <p:nvPr/>
        </p:nvSpPr>
        <p:spPr>
          <a:xfrm>
            <a:off x="3123026" y="128574"/>
            <a:ext cx="180776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strike="noStrike" kern="1200" cap="none" spc="0" normalizeH="0" baseline="0" noProof="0" dirty="0">
                <a:ln>
                  <a:noFill/>
                </a:ln>
                <a:solidFill>
                  <a:srgbClr val="00539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Microsoft Innovation Hub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0539B"/>
                </a:solidFill>
                <a:effectLst/>
                <a:uLnTx/>
                <a:uFillTx/>
                <a:latin typeface="Segoe UI Variable Text Semibold" pitchFamily="2" charset="0"/>
                <a:ea typeface="+mn-ea"/>
                <a:cs typeface="+mn-cs"/>
              </a:rPr>
              <a:t> 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F47836"/>
                </a:solidFill>
                <a:effectLst/>
                <a:uLnTx/>
                <a:uFillTx/>
                <a:latin typeface="Segoe UI Variable Text Semibold" pitchFamily="2" charset="0"/>
                <a:ea typeface="+mn-ea"/>
                <a:cs typeface="+mn-cs"/>
              </a:rPr>
              <a:t>|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Variable Text Semibold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539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Atlanta</a:t>
            </a:r>
            <a:r>
              <a:rPr lang="en-US" sz="5400" dirty="0">
                <a:solidFill>
                  <a:srgbClr val="EE0000"/>
                </a:solidFill>
                <a:latin typeface="Segoe UI Variable Text Semibold" pitchFamily="2" charset="0"/>
              </a:rPr>
              <a:t>			</a:t>
            </a:r>
            <a:r>
              <a:rPr lang="en-US" sz="8000" dirty="0">
                <a:solidFill>
                  <a:srgbClr val="C00000"/>
                </a:solidFill>
                <a:latin typeface="Segoe Script" panose="030B0504020000000003" pitchFamily="66" charset="0"/>
                <a:cs typeface="Segoe UI Semilight" panose="020B0402040204020203" pitchFamily="34" charset="0"/>
              </a:rPr>
              <a:t>welcomes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Script" panose="030B0504020000000003" pitchFamily="66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2814D3-E9D1-6B48-16DF-874ED6EB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336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7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52F02-C6A8-BAD9-D555-4F860B210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AC9114-19E2-36FF-C22F-5B8287C94445}"/>
              </a:ext>
            </a:extLst>
          </p:cNvPr>
          <p:cNvSpPr txBox="1"/>
          <p:nvPr/>
        </p:nvSpPr>
        <p:spPr>
          <a:xfrm>
            <a:off x="3123026" y="128574"/>
            <a:ext cx="180776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strike="noStrike" kern="1200" cap="none" spc="0" normalizeH="0" baseline="0" noProof="0" dirty="0">
                <a:ln>
                  <a:noFill/>
                </a:ln>
                <a:solidFill>
                  <a:srgbClr val="00539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Microsoft Innovation Hub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0539B"/>
                </a:solidFill>
                <a:effectLst/>
                <a:uLnTx/>
                <a:uFillTx/>
                <a:latin typeface="Segoe UI Variable Text Semibold" pitchFamily="2" charset="0"/>
                <a:ea typeface="+mn-ea"/>
                <a:cs typeface="+mn-cs"/>
              </a:rPr>
              <a:t> 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F47836"/>
                </a:solidFill>
                <a:effectLst/>
                <a:uLnTx/>
                <a:uFillTx/>
                <a:latin typeface="Segoe UI Variable Text Semibold" pitchFamily="2" charset="0"/>
                <a:ea typeface="+mn-ea"/>
                <a:cs typeface="+mn-cs"/>
              </a:rPr>
              <a:t>|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Variable Text Semibold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539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Atlanta</a:t>
            </a:r>
            <a:r>
              <a:rPr lang="en-US" sz="5400" dirty="0">
                <a:solidFill>
                  <a:srgbClr val="EE0000"/>
                </a:solidFill>
                <a:latin typeface="Segoe UI Variable Text Semibold" pitchFamily="2" charset="0"/>
              </a:rPr>
              <a:t>			</a:t>
            </a:r>
            <a:r>
              <a:rPr lang="en-US" sz="8000" dirty="0">
                <a:solidFill>
                  <a:srgbClr val="C00000"/>
                </a:solidFill>
                <a:latin typeface="Segoe Script" panose="030B0504020000000003" pitchFamily="66" charset="0"/>
                <a:cs typeface="Segoe UI Semilight" panose="020B0402040204020203" pitchFamily="34" charset="0"/>
              </a:rPr>
              <a:t>welcomes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Script" panose="030B0504020000000003" pitchFamily="66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B3851-E952-8031-CCB5-F673AEE97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278" y="1241125"/>
            <a:ext cx="12941118" cy="548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7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2198</TotalTime>
  <Words>36</Words>
  <Application>Microsoft Office PowerPoint</Application>
  <PresentationFormat>Custom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Segoe Script</vt:lpstr>
      <vt:lpstr>Segoe UI Variable Text Semibold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MTCadmin</dc:creator>
  <cp:lastModifiedBy>Venkata Chaitanya Ammisetti (WIPRO LIMITED)</cp:lastModifiedBy>
  <cp:revision>121</cp:revision>
  <dcterms:created xsi:type="dcterms:W3CDTF">2022-12-19T20:17:55Z</dcterms:created>
  <dcterms:modified xsi:type="dcterms:W3CDTF">2026-01-04T01:54:18Z</dcterms:modified>
</cp:coreProperties>
</file>