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3"/>
  </p:sldMasterIdLst>
  <p:notesMasterIdLst>
    <p:notesMasterId r:id="rId12"/>
  </p:notesMasterIdLst>
  <p:sldIdLst>
    <p:sldId id="262" r:id="rId4"/>
    <p:sldId id="257" r:id="rId5"/>
    <p:sldId id="256" r:id="rId6"/>
    <p:sldId id="263" r:id="rId7"/>
    <p:sldId id="258" r:id="rId8"/>
    <p:sldId id="259" r:id="rId9"/>
    <p:sldId id="260" r:id="rId10"/>
    <p:sldId id="261" r:id="rId11"/>
  </p:sldIdLst>
  <p:sldSz cx="24384000" cy="13716000"/>
  <p:notesSz cx="6858000" cy="9144000"/>
  <p:embeddedFontLst>
    <p:embeddedFont>
      <p:font typeface="Helvetica Neue" panose="020B0604020202020204" charset="0"/>
      <p:regular r:id="rId13"/>
      <p:bold r:id="rId14"/>
      <p:italic r:id="rId15"/>
      <p:boldItalic r:id="rId16"/>
    </p:embeddedFont>
    <p:embeddedFont>
      <p:font typeface="Quattrocento Sans" panose="020B0502050000020003" pitchFamily="34"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1" roundtripDataSignature="AMtx7mgvOw4QIU5kgnPJ1EedXaYpzcN8b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E73F97-7AEB-4243-AAA3-3AD3229786A6}" v="47" dt="2023-02-22T16:23:13.259"/>
  </p1510:revLst>
</p1510:revInfo>
</file>

<file path=ppt/tableStyles.xml><?xml version="1.0" encoding="utf-8"?>
<a:tblStyleLst xmlns:a="http://schemas.openxmlformats.org/drawingml/2006/main" def="{DAA1A9AC-EC1C-415C-BA5D-279BB7E947F8}">
  <a:tblStyle styleId="{DAA1A9AC-EC1C-415C-BA5D-279BB7E947F8}" styleName="Table_0">
    <a:wholeTbl>
      <a:tcTxStyle b="off" i="off">
        <a:font>
          <a:latin typeface="Helvetica Neue"/>
          <a:ea typeface="Helvetica Neue"/>
          <a:cs typeface="Helvetica Neue"/>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solidFill>
        </a:fill>
      </a:tcStyle>
    </a:wholeTbl>
    <a:band1H>
      <a:tcTxStyle b="off" i="off"/>
      <a:tcStyle>
        <a:tcBdr/>
      </a:tcStyle>
    </a:band1H>
    <a:band2H>
      <a:tcTxStyle b="off" i="off"/>
      <a:tcStyle>
        <a:tcBdr/>
        <a:fill>
          <a:solidFill>
            <a:srgbClr val="E3E5E8"/>
          </a:solidFill>
        </a:fill>
      </a:tcStyle>
    </a:band2H>
    <a:band1V>
      <a:tcTxStyle b="off" i="off"/>
      <a:tcStyle>
        <a:tcBdr/>
      </a:tcStyle>
    </a:band1V>
    <a:band2V>
      <a:tcTxStyle b="off" i="off"/>
      <a:tcStyle>
        <a:tcBdr/>
      </a:tcStyle>
    </a:band2V>
    <a:lastCol>
      <a:tcTxStyle b="off" i="off"/>
      <a:tcStyle>
        <a:tcBdr/>
      </a:tcStyle>
    </a:lastCol>
    <a:firstCol>
      <a:tcTxStyle b="on" i="off">
        <a:font>
          <a:latin typeface="Helvetica Neue"/>
          <a:ea typeface="Helvetica Neue"/>
          <a:cs typeface="Helvetica Neue"/>
        </a:font>
        <a:srgbClr val="FFFFFF"/>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0076B9"/>
          </a:solidFill>
        </a:fill>
      </a:tcStyle>
    </a:firstCol>
    <a:lastRow>
      <a:tcTxStyle b="off" i="off">
        <a:font>
          <a:latin typeface="Helvetica Neue"/>
          <a:ea typeface="Helvetica Neue"/>
          <a:cs typeface="Helvetica Neue"/>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rgbClr val="3797C6"/>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solidFill>
        </a:fill>
      </a:tcStyle>
    </a:lastRow>
    <a:seCell>
      <a:tcTxStyle b="off" i="off"/>
      <a:tcStyle>
        <a:tcBdr/>
      </a:tcStyle>
    </a:seCell>
    <a:swCell>
      <a:tcTxStyle b="off" i="off"/>
      <a:tcStyle>
        <a:tcBdr/>
      </a:tcStyle>
    </a:swCell>
    <a:firstRow>
      <a:tcTxStyle b="on" i="off">
        <a:font>
          <a:latin typeface="Helvetica Neue"/>
          <a:ea typeface="Helvetica Neue"/>
          <a:cs typeface="Helvetica Neue"/>
        </a:font>
        <a:srgbClr val="FFFFFF"/>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004C7F"/>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24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font" Target="fonts/font1.fntdata"/><Relationship Id="rId18" Type="http://schemas.openxmlformats.org/officeDocument/2006/relationships/font" Target="fonts/font6.fntdata"/><Relationship Id="rId26" Type="http://schemas.microsoft.com/office/2016/11/relationships/changesInfo" Target="changesInfos/changesInfo1.xml"/><Relationship Id="rId3" Type="http://schemas.openxmlformats.org/officeDocument/2006/relationships/slideMaster" Target="slideMasters/slideMaster1.xml"/><Relationship Id="rId21" Type="http://customschemas.google.com/relationships/presentationmetadata" Target="metadata"/><Relationship Id="rId7" Type="http://schemas.openxmlformats.org/officeDocument/2006/relationships/slide" Target="slides/slide4.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font" Target="fonts/font3.fntdata"/><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font" Target="fonts/font2.fntdata"/><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h Stevenson" userId="bf400ec2-c734-4d8c-87ca-6a1b5458cc04" providerId="ADAL" clId="{90E73F97-7AEB-4243-AAA3-3AD3229786A6}"/>
    <pc:docChg chg="undo custSel addSld modSld sldOrd modMainMaster">
      <pc:chgData name="Josh Stevenson" userId="bf400ec2-c734-4d8c-87ca-6a1b5458cc04" providerId="ADAL" clId="{90E73F97-7AEB-4243-AAA3-3AD3229786A6}" dt="2023-02-22T16:23:13.259" v="154"/>
      <pc:docMkLst>
        <pc:docMk/>
      </pc:docMkLst>
      <pc:sldChg chg="addSp modSp modNotes">
        <pc:chgData name="Josh Stevenson" userId="bf400ec2-c734-4d8c-87ca-6a1b5458cc04" providerId="ADAL" clId="{90E73F97-7AEB-4243-AAA3-3AD3229786A6}" dt="2023-02-22T16:21:32.769" v="142"/>
        <pc:sldMkLst>
          <pc:docMk/>
          <pc:sldMk cId="0" sldId="256"/>
        </pc:sldMkLst>
        <pc:spChg chg="add mod">
          <ac:chgData name="Josh Stevenson" userId="bf400ec2-c734-4d8c-87ca-6a1b5458cc04" providerId="ADAL" clId="{90E73F97-7AEB-4243-AAA3-3AD3229786A6}" dt="2023-02-22T16:16:18.113" v="121" actId="962"/>
          <ac:spMkLst>
            <pc:docMk/>
            <pc:sldMk cId="0" sldId="256"/>
            <ac:spMk id="2" creationId="{A86846A6-1664-ABF5-7BFE-F34EF3E8723F}"/>
          </ac:spMkLst>
        </pc:spChg>
        <pc:spChg chg="add mod">
          <ac:chgData name="Josh Stevenson" userId="bf400ec2-c734-4d8c-87ca-6a1b5458cc04" providerId="ADAL" clId="{90E73F97-7AEB-4243-AAA3-3AD3229786A6}" dt="2023-02-22T16:21:32.769" v="142"/>
          <ac:spMkLst>
            <pc:docMk/>
            <pc:sldMk cId="0" sldId="256"/>
            <ac:spMk id="3" creationId="{866CD043-7448-A8AC-B4C9-F1A406ABFFF9}"/>
          </ac:spMkLst>
        </pc:spChg>
      </pc:sldChg>
      <pc:sldChg chg="addSp delSp modSp mod ord modAnim modNotes">
        <pc:chgData name="Josh Stevenson" userId="bf400ec2-c734-4d8c-87ca-6a1b5458cc04" providerId="ADAL" clId="{90E73F97-7AEB-4243-AAA3-3AD3229786A6}" dt="2023-02-22T16:15:55.328" v="119" actId="962"/>
        <pc:sldMkLst>
          <pc:docMk/>
          <pc:sldMk cId="0" sldId="257"/>
        </pc:sldMkLst>
        <pc:spChg chg="add del mod">
          <ac:chgData name="Josh Stevenson" userId="bf400ec2-c734-4d8c-87ca-6a1b5458cc04" providerId="ADAL" clId="{90E73F97-7AEB-4243-AAA3-3AD3229786A6}" dt="2023-02-22T15:49:56.083" v="4" actId="478"/>
          <ac:spMkLst>
            <pc:docMk/>
            <pc:sldMk cId="0" sldId="257"/>
            <ac:spMk id="3" creationId="{439B4362-E10F-B720-991F-0158473D64AA}"/>
          </ac:spMkLst>
        </pc:spChg>
        <pc:spChg chg="add del mod">
          <ac:chgData name="Josh Stevenson" userId="bf400ec2-c734-4d8c-87ca-6a1b5458cc04" providerId="ADAL" clId="{90E73F97-7AEB-4243-AAA3-3AD3229786A6}" dt="2023-02-22T15:49:56.083" v="4" actId="478"/>
          <ac:spMkLst>
            <pc:docMk/>
            <pc:sldMk cId="0" sldId="257"/>
            <ac:spMk id="5" creationId="{62DDA1E6-76CC-063A-CD32-5452AAD87F92}"/>
          </ac:spMkLst>
        </pc:spChg>
        <pc:spChg chg="add mod ord">
          <ac:chgData name="Josh Stevenson" userId="bf400ec2-c734-4d8c-87ca-6a1b5458cc04" providerId="ADAL" clId="{90E73F97-7AEB-4243-AAA3-3AD3229786A6}" dt="2023-02-22T16:15:55.328" v="119" actId="962"/>
          <ac:spMkLst>
            <pc:docMk/>
            <pc:sldMk cId="0" sldId="257"/>
            <ac:spMk id="7" creationId="{2E9548BE-B278-C084-59DB-EC73407D0144}"/>
          </ac:spMkLst>
        </pc:spChg>
        <pc:spChg chg="del">
          <ac:chgData name="Josh Stevenson" userId="bf400ec2-c734-4d8c-87ca-6a1b5458cc04" providerId="ADAL" clId="{90E73F97-7AEB-4243-AAA3-3AD3229786A6}" dt="2023-02-22T15:49:53.431" v="3" actId="478"/>
          <ac:spMkLst>
            <pc:docMk/>
            <pc:sldMk cId="0" sldId="257"/>
            <ac:spMk id="177" creationId="{00000000-0000-0000-0000-000000000000}"/>
          </ac:spMkLst>
        </pc:spChg>
        <pc:spChg chg="del">
          <ac:chgData name="Josh Stevenson" userId="bf400ec2-c734-4d8c-87ca-6a1b5458cc04" providerId="ADAL" clId="{90E73F97-7AEB-4243-AAA3-3AD3229786A6}" dt="2023-02-22T15:49:53.431" v="3" actId="478"/>
          <ac:spMkLst>
            <pc:docMk/>
            <pc:sldMk cId="0" sldId="257"/>
            <ac:spMk id="178" creationId="{00000000-0000-0000-0000-000000000000}"/>
          </ac:spMkLst>
        </pc:spChg>
        <pc:spChg chg="del">
          <ac:chgData name="Josh Stevenson" userId="bf400ec2-c734-4d8c-87ca-6a1b5458cc04" providerId="ADAL" clId="{90E73F97-7AEB-4243-AAA3-3AD3229786A6}" dt="2023-02-22T15:49:53.431" v="3" actId="478"/>
          <ac:spMkLst>
            <pc:docMk/>
            <pc:sldMk cId="0" sldId="257"/>
            <ac:spMk id="179" creationId="{00000000-0000-0000-0000-000000000000}"/>
          </ac:spMkLst>
        </pc:spChg>
        <pc:picChg chg="add mod ord">
          <ac:chgData name="Josh Stevenson" userId="bf400ec2-c734-4d8c-87ca-6a1b5458cc04" providerId="ADAL" clId="{90E73F97-7AEB-4243-AAA3-3AD3229786A6}" dt="2023-02-22T16:15:11.175" v="116" actId="13244"/>
          <ac:picMkLst>
            <pc:docMk/>
            <pc:sldMk cId="0" sldId="257"/>
            <ac:picMk id="6" creationId="{FB68988A-4C1A-4E54-A753-6711D6E159FF}"/>
          </ac:picMkLst>
        </pc:picChg>
      </pc:sldChg>
      <pc:sldChg chg="addSp delSp modSp mod addAnim delAnim modAnim modNotes">
        <pc:chgData name="Josh Stevenson" userId="bf400ec2-c734-4d8c-87ca-6a1b5458cc04" providerId="ADAL" clId="{90E73F97-7AEB-4243-AAA3-3AD3229786A6}" dt="2023-02-22T16:23:13.259" v="154"/>
        <pc:sldMkLst>
          <pc:docMk/>
          <pc:sldMk cId="0" sldId="258"/>
        </pc:sldMkLst>
        <pc:spChg chg="add del mod">
          <ac:chgData name="Josh Stevenson" userId="bf400ec2-c734-4d8c-87ca-6a1b5458cc04" providerId="ADAL" clId="{90E73F97-7AEB-4243-AAA3-3AD3229786A6}" dt="2023-02-22T16:16:41.322" v="123" actId="478"/>
          <ac:spMkLst>
            <pc:docMk/>
            <pc:sldMk cId="0" sldId="258"/>
            <ac:spMk id="3" creationId="{768589BF-15B8-5D36-16CB-F2CA3820DC52}"/>
          </ac:spMkLst>
        </pc:spChg>
        <pc:spChg chg="add del mod">
          <ac:chgData name="Josh Stevenson" userId="bf400ec2-c734-4d8c-87ca-6a1b5458cc04" providerId="ADAL" clId="{90E73F97-7AEB-4243-AAA3-3AD3229786A6}" dt="2023-02-22T16:16:41.322" v="123" actId="478"/>
          <ac:spMkLst>
            <pc:docMk/>
            <pc:sldMk cId="0" sldId="258"/>
            <ac:spMk id="4" creationId="{E236959F-CA2D-CB27-32C8-EFA36ED74ABD}"/>
          </ac:spMkLst>
        </pc:spChg>
        <pc:spChg chg="add mod">
          <ac:chgData name="Josh Stevenson" userId="bf400ec2-c734-4d8c-87ca-6a1b5458cc04" providerId="ADAL" clId="{90E73F97-7AEB-4243-AAA3-3AD3229786A6}" dt="2023-02-22T16:17:02.269" v="128"/>
          <ac:spMkLst>
            <pc:docMk/>
            <pc:sldMk cId="0" sldId="258"/>
            <ac:spMk id="5" creationId="{FBED2B1A-2692-CEC9-92BE-E4756B3BE896}"/>
          </ac:spMkLst>
        </pc:spChg>
        <pc:spChg chg="add del mod">
          <ac:chgData name="Josh Stevenson" userId="bf400ec2-c734-4d8c-87ca-6a1b5458cc04" providerId="ADAL" clId="{90E73F97-7AEB-4243-AAA3-3AD3229786A6}" dt="2023-02-22T16:21:42.688" v="144" actId="478"/>
          <ac:spMkLst>
            <pc:docMk/>
            <pc:sldMk cId="0" sldId="258"/>
            <ac:spMk id="6" creationId="{931C5F2C-BD46-AF86-ADA2-37C31BB55B2A}"/>
          </ac:spMkLst>
        </pc:spChg>
        <pc:spChg chg="add mod">
          <ac:chgData name="Josh Stevenson" userId="bf400ec2-c734-4d8c-87ca-6a1b5458cc04" providerId="ADAL" clId="{90E73F97-7AEB-4243-AAA3-3AD3229786A6}" dt="2023-02-22T16:22:08.889" v="149"/>
          <ac:spMkLst>
            <pc:docMk/>
            <pc:sldMk cId="0" sldId="258"/>
            <ac:spMk id="7" creationId="{07398924-8A39-8EF0-CE29-26DE6A0A0887}"/>
          </ac:spMkLst>
        </pc:spChg>
        <pc:spChg chg="del">
          <ac:chgData name="Josh Stevenson" userId="bf400ec2-c734-4d8c-87ca-6a1b5458cc04" providerId="ADAL" clId="{90E73F97-7AEB-4243-AAA3-3AD3229786A6}" dt="2023-02-22T16:03:58.910" v="102" actId="478"/>
          <ac:spMkLst>
            <pc:docMk/>
            <pc:sldMk cId="0" sldId="258"/>
            <ac:spMk id="185" creationId="{00000000-0000-0000-0000-000000000000}"/>
          </ac:spMkLst>
        </pc:spChg>
        <pc:spChg chg="mod">
          <ac:chgData name="Josh Stevenson" userId="bf400ec2-c734-4d8c-87ca-6a1b5458cc04" providerId="ADAL" clId="{90E73F97-7AEB-4243-AAA3-3AD3229786A6}" dt="2023-02-22T15:54:16.945" v="15" actId="20577"/>
          <ac:spMkLst>
            <pc:docMk/>
            <pc:sldMk cId="0" sldId="258"/>
            <ac:spMk id="188" creationId="{00000000-0000-0000-0000-000000000000}"/>
          </ac:spMkLst>
        </pc:spChg>
        <pc:picChg chg="add mod">
          <ac:chgData name="Josh Stevenson" userId="bf400ec2-c734-4d8c-87ca-6a1b5458cc04" providerId="ADAL" clId="{90E73F97-7AEB-4243-AAA3-3AD3229786A6}" dt="2023-02-22T16:00:23.686" v="41" actId="1036"/>
          <ac:picMkLst>
            <pc:docMk/>
            <pc:sldMk cId="0" sldId="258"/>
            <ac:picMk id="2" creationId="{8AC31646-F7ED-5C3F-19AB-DF1007C80E7D}"/>
          </ac:picMkLst>
        </pc:picChg>
        <pc:picChg chg="add del">
          <ac:chgData name="Josh Stevenson" userId="bf400ec2-c734-4d8c-87ca-6a1b5458cc04" providerId="ADAL" clId="{90E73F97-7AEB-4243-AAA3-3AD3229786A6}" dt="2023-02-22T15:59:39.497" v="25" actId="478"/>
          <ac:picMkLst>
            <pc:docMk/>
            <pc:sldMk cId="0" sldId="258"/>
            <ac:picMk id="187" creationId="{00000000-0000-0000-0000-000000000000}"/>
          </ac:picMkLst>
        </pc:picChg>
      </pc:sldChg>
      <pc:sldChg chg="addSp delSp modSp mod delAnim modAnim modNotes">
        <pc:chgData name="Josh Stevenson" userId="bf400ec2-c734-4d8c-87ca-6a1b5458cc04" providerId="ADAL" clId="{90E73F97-7AEB-4243-AAA3-3AD3229786A6}" dt="2023-02-22T16:23:07.011" v="153"/>
        <pc:sldMkLst>
          <pc:docMk/>
          <pc:sldMk cId="0" sldId="259"/>
        </pc:sldMkLst>
        <pc:spChg chg="add del mod">
          <ac:chgData name="Josh Stevenson" userId="bf400ec2-c734-4d8c-87ca-6a1b5458cc04" providerId="ADAL" clId="{90E73F97-7AEB-4243-AAA3-3AD3229786A6}" dt="2023-02-22T16:16:46.833" v="124" actId="478"/>
          <ac:spMkLst>
            <pc:docMk/>
            <pc:sldMk cId="0" sldId="259"/>
            <ac:spMk id="3" creationId="{2A1A4A1D-4B64-DDEF-6BC5-06B3121420E6}"/>
          </ac:spMkLst>
        </pc:spChg>
        <pc:spChg chg="add del mod">
          <ac:chgData name="Josh Stevenson" userId="bf400ec2-c734-4d8c-87ca-6a1b5458cc04" providerId="ADAL" clId="{90E73F97-7AEB-4243-AAA3-3AD3229786A6}" dt="2023-02-22T16:16:46.833" v="124" actId="478"/>
          <ac:spMkLst>
            <pc:docMk/>
            <pc:sldMk cId="0" sldId="259"/>
            <ac:spMk id="4" creationId="{4DDC4F15-0C9C-F960-B81F-946079FB1528}"/>
          </ac:spMkLst>
        </pc:spChg>
        <pc:spChg chg="add mod">
          <ac:chgData name="Josh Stevenson" userId="bf400ec2-c734-4d8c-87ca-6a1b5458cc04" providerId="ADAL" clId="{90E73F97-7AEB-4243-AAA3-3AD3229786A6}" dt="2023-02-22T16:17:03.651" v="129"/>
          <ac:spMkLst>
            <pc:docMk/>
            <pc:sldMk cId="0" sldId="259"/>
            <ac:spMk id="5" creationId="{99F5B516-4943-CEAC-6BEF-4FEA0D12C289}"/>
          </ac:spMkLst>
        </pc:spChg>
        <pc:spChg chg="add del mod">
          <ac:chgData name="Josh Stevenson" userId="bf400ec2-c734-4d8c-87ca-6a1b5458cc04" providerId="ADAL" clId="{90E73F97-7AEB-4243-AAA3-3AD3229786A6}" dt="2023-02-22T16:21:44.737" v="145" actId="478"/>
          <ac:spMkLst>
            <pc:docMk/>
            <pc:sldMk cId="0" sldId="259"/>
            <ac:spMk id="6" creationId="{60C32330-BBE6-94E3-73F9-95ED7D82A842}"/>
          </ac:spMkLst>
        </pc:spChg>
        <pc:spChg chg="add mod">
          <ac:chgData name="Josh Stevenson" userId="bf400ec2-c734-4d8c-87ca-6a1b5458cc04" providerId="ADAL" clId="{90E73F97-7AEB-4243-AAA3-3AD3229786A6}" dt="2023-02-22T16:22:09.512" v="150"/>
          <ac:spMkLst>
            <pc:docMk/>
            <pc:sldMk cId="0" sldId="259"/>
            <ac:spMk id="7" creationId="{D1A6D0A7-8EEB-D6D8-C3BB-7361D0BE517B}"/>
          </ac:spMkLst>
        </pc:spChg>
        <pc:spChg chg="mod">
          <ac:chgData name="Josh Stevenson" userId="bf400ec2-c734-4d8c-87ca-6a1b5458cc04" providerId="ADAL" clId="{90E73F97-7AEB-4243-AAA3-3AD3229786A6}" dt="2023-02-22T16:01:29.148" v="73" actId="1076"/>
          <ac:spMkLst>
            <pc:docMk/>
            <pc:sldMk cId="0" sldId="259"/>
            <ac:spMk id="194" creationId="{00000000-0000-0000-0000-000000000000}"/>
          </ac:spMkLst>
        </pc:spChg>
        <pc:picChg chg="add mod">
          <ac:chgData name="Josh Stevenson" userId="bf400ec2-c734-4d8c-87ca-6a1b5458cc04" providerId="ADAL" clId="{90E73F97-7AEB-4243-AAA3-3AD3229786A6}" dt="2023-02-22T16:00:36.138" v="63" actId="1035"/>
          <ac:picMkLst>
            <pc:docMk/>
            <pc:sldMk cId="0" sldId="259"/>
            <ac:picMk id="2" creationId="{9535E566-DC30-2B4E-28EA-8B2A70EA65C3}"/>
          </ac:picMkLst>
        </pc:picChg>
        <pc:picChg chg="del">
          <ac:chgData name="Josh Stevenson" userId="bf400ec2-c734-4d8c-87ca-6a1b5458cc04" providerId="ADAL" clId="{90E73F97-7AEB-4243-AAA3-3AD3229786A6}" dt="2023-02-22T15:58:37.247" v="21" actId="478"/>
          <ac:picMkLst>
            <pc:docMk/>
            <pc:sldMk cId="0" sldId="259"/>
            <ac:picMk id="195" creationId="{00000000-0000-0000-0000-000000000000}"/>
          </ac:picMkLst>
        </pc:picChg>
      </pc:sldChg>
      <pc:sldChg chg="addSp delSp modSp mod modShow modNotes">
        <pc:chgData name="Josh Stevenson" userId="bf400ec2-c734-4d8c-87ca-6a1b5458cc04" providerId="ADAL" clId="{90E73F97-7AEB-4243-AAA3-3AD3229786A6}" dt="2023-02-22T16:22:11.007" v="151"/>
        <pc:sldMkLst>
          <pc:docMk/>
          <pc:sldMk cId="0" sldId="260"/>
        </pc:sldMkLst>
        <pc:spChg chg="add del mod">
          <ac:chgData name="Josh Stevenson" userId="bf400ec2-c734-4d8c-87ca-6a1b5458cc04" providerId="ADAL" clId="{90E73F97-7AEB-4243-AAA3-3AD3229786A6}" dt="2023-02-22T16:16:50.541" v="125" actId="478"/>
          <ac:spMkLst>
            <pc:docMk/>
            <pc:sldMk cId="0" sldId="260"/>
            <ac:spMk id="2" creationId="{33AEC8D5-F8C2-5455-8B19-1D1B3E0B186E}"/>
          </ac:spMkLst>
        </pc:spChg>
        <pc:spChg chg="add del mod">
          <ac:chgData name="Josh Stevenson" userId="bf400ec2-c734-4d8c-87ca-6a1b5458cc04" providerId="ADAL" clId="{90E73F97-7AEB-4243-AAA3-3AD3229786A6}" dt="2023-02-22T16:16:50.541" v="125" actId="478"/>
          <ac:spMkLst>
            <pc:docMk/>
            <pc:sldMk cId="0" sldId="260"/>
            <ac:spMk id="3" creationId="{1D301754-614C-8886-1F5F-DC371F0E4A91}"/>
          </ac:spMkLst>
        </pc:spChg>
        <pc:spChg chg="add mod">
          <ac:chgData name="Josh Stevenson" userId="bf400ec2-c734-4d8c-87ca-6a1b5458cc04" providerId="ADAL" clId="{90E73F97-7AEB-4243-AAA3-3AD3229786A6}" dt="2023-02-22T16:17:04.817" v="130"/>
          <ac:spMkLst>
            <pc:docMk/>
            <pc:sldMk cId="0" sldId="260"/>
            <ac:spMk id="4" creationId="{37CCA7B4-0AE7-8532-3739-10039E0980ED}"/>
          </ac:spMkLst>
        </pc:spChg>
        <pc:spChg chg="add del mod">
          <ac:chgData name="Josh Stevenson" userId="bf400ec2-c734-4d8c-87ca-6a1b5458cc04" providerId="ADAL" clId="{90E73F97-7AEB-4243-AAA3-3AD3229786A6}" dt="2023-02-22T16:21:47.420" v="146" actId="478"/>
          <ac:spMkLst>
            <pc:docMk/>
            <pc:sldMk cId="0" sldId="260"/>
            <ac:spMk id="5" creationId="{BDB8CCF5-D4B3-A01D-5D0A-6CFF98409C8B}"/>
          </ac:spMkLst>
        </pc:spChg>
        <pc:spChg chg="add mod">
          <ac:chgData name="Josh Stevenson" userId="bf400ec2-c734-4d8c-87ca-6a1b5458cc04" providerId="ADAL" clId="{90E73F97-7AEB-4243-AAA3-3AD3229786A6}" dt="2023-02-22T16:22:11.007" v="151"/>
          <ac:spMkLst>
            <pc:docMk/>
            <pc:sldMk cId="0" sldId="260"/>
            <ac:spMk id="6" creationId="{E3C3DF2A-DAED-9B78-ABDF-4F9012E11735}"/>
          </ac:spMkLst>
        </pc:spChg>
        <pc:spChg chg="del">
          <ac:chgData name="Josh Stevenson" userId="bf400ec2-c734-4d8c-87ca-6a1b5458cc04" providerId="ADAL" clId="{90E73F97-7AEB-4243-AAA3-3AD3229786A6}" dt="2023-02-22T16:04:26.458" v="108" actId="478"/>
          <ac:spMkLst>
            <pc:docMk/>
            <pc:sldMk cId="0" sldId="260"/>
            <ac:spMk id="201" creationId="{00000000-0000-0000-0000-000000000000}"/>
          </ac:spMkLst>
        </pc:spChg>
      </pc:sldChg>
      <pc:sldChg chg="addSp delSp modSp mod">
        <pc:chgData name="Josh Stevenson" userId="bf400ec2-c734-4d8c-87ca-6a1b5458cc04" providerId="ADAL" clId="{90E73F97-7AEB-4243-AAA3-3AD3229786A6}" dt="2023-02-22T16:22:11.678" v="152"/>
        <pc:sldMkLst>
          <pc:docMk/>
          <pc:sldMk cId="0" sldId="261"/>
        </pc:sldMkLst>
        <pc:spChg chg="add del mod">
          <ac:chgData name="Josh Stevenson" userId="bf400ec2-c734-4d8c-87ca-6a1b5458cc04" providerId="ADAL" clId="{90E73F97-7AEB-4243-AAA3-3AD3229786A6}" dt="2023-02-22T16:16:54.529" v="126" actId="478"/>
          <ac:spMkLst>
            <pc:docMk/>
            <pc:sldMk cId="0" sldId="261"/>
            <ac:spMk id="2" creationId="{C7E0F8F2-ACF7-44D0-4A2B-15B4389948A9}"/>
          </ac:spMkLst>
        </pc:spChg>
        <pc:spChg chg="add del mod">
          <ac:chgData name="Josh Stevenson" userId="bf400ec2-c734-4d8c-87ca-6a1b5458cc04" providerId="ADAL" clId="{90E73F97-7AEB-4243-AAA3-3AD3229786A6}" dt="2023-02-22T16:16:54.529" v="126" actId="478"/>
          <ac:spMkLst>
            <pc:docMk/>
            <pc:sldMk cId="0" sldId="261"/>
            <ac:spMk id="3" creationId="{ACA760C8-0CBD-F60A-BA24-77717B072681}"/>
          </ac:spMkLst>
        </pc:spChg>
        <pc:spChg chg="add mod">
          <ac:chgData name="Josh Stevenson" userId="bf400ec2-c734-4d8c-87ca-6a1b5458cc04" providerId="ADAL" clId="{90E73F97-7AEB-4243-AAA3-3AD3229786A6}" dt="2023-02-22T16:17:06.669" v="131"/>
          <ac:spMkLst>
            <pc:docMk/>
            <pc:sldMk cId="0" sldId="261"/>
            <ac:spMk id="4" creationId="{2C595C28-B64B-CB4C-1C07-8FD0524F8547}"/>
          </ac:spMkLst>
        </pc:spChg>
        <pc:spChg chg="add del mod">
          <ac:chgData name="Josh Stevenson" userId="bf400ec2-c734-4d8c-87ca-6a1b5458cc04" providerId="ADAL" clId="{90E73F97-7AEB-4243-AAA3-3AD3229786A6}" dt="2023-02-22T16:21:49.385" v="147" actId="478"/>
          <ac:spMkLst>
            <pc:docMk/>
            <pc:sldMk cId="0" sldId="261"/>
            <ac:spMk id="5" creationId="{4B9C03F7-E834-2F50-C2A0-52CCA7C8C426}"/>
          </ac:spMkLst>
        </pc:spChg>
        <pc:spChg chg="add mod">
          <ac:chgData name="Josh Stevenson" userId="bf400ec2-c734-4d8c-87ca-6a1b5458cc04" providerId="ADAL" clId="{90E73F97-7AEB-4243-AAA3-3AD3229786A6}" dt="2023-02-22T16:22:11.678" v="152"/>
          <ac:spMkLst>
            <pc:docMk/>
            <pc:sldMk cId="0" sldId="261"/>
            <ac:spMk id="6" creationId="{D06C4F94-007F-F329-0B73-35F0131233CD}"/>
          </ac:spMkLst>
        </pc:spChg>
      </pc:sldChg>
      <pc:sldChg chg="addSp delSp modSp add mod ord modTransition">
        <pc:chgData name="Josh Stevenson" userId="bf400ec2-c734-4d8c-87ca-6a1b5458cc04" providerId="ADAL" clId="{90E73F97-7AEB-4243-AAA3-3AD3229786A6}" dt="2023-02-22T16:21:21.240" v="141"/>
        <pc:sldMkLst>
          <pc:docMk/>
          <pc:sldMk cId="972159907" sldId="262"/>
        </pc:sldMkLst>
        <pc:spChg chg="add del mod">
          <ac:chgData name="Josh Stevenson" userId="bf400ec2-c734-4d8c-87ca-6a1b5458cc04" providerId="ADAL" clId="{90E73F97-7AEB-4243-AAA3-3AD3229786A6}" dt="2023-02-22T16:16:37.629" v="122" actId="478"/>
          <ac:spMkLst>
            <pc:docMk/>
            <pc:sldMk cId="972159907" sldId="262"/>
            <ac:spMk id="2" creationId="{F7A5044A-B800-10BE-3D70-0F569F96A526}"/>
          </ac:spMkLst>
        </pc:spChg>
        <pc:spChg chg="add del mod">
          <ac:chgData name="Josh Stevenson" userId="bf400ec2-c734-4d8c-87ca-6a1b5458cc04" providerId="ADAL" clId="{90E73F97-7AEB-4243-AAA3-3AD3229786A6}" dt="2023-02-22T16:02:50.021" v="85"/>
          <ac:spMkLst>
            <pc:docMk/>
            <pc:sldMk cId="972159907" sldId="262"/>
            <ac:spMk id="3" creationId="{88BA847A-FABB-C181-FD81-05B4E3515EF4}"/>
          </ac:spMkLst>
        </pc:spChg>
        <pc:spChg chg="add del mod">
          <ac:chgData name="Josh Stevenson" userId="bf400ec2-c734-4d8c-87ca-6a1b5458cc04" providerId="ADAL" clId="{90E73F97-7AEB-4243-AAA3-3AD3229786A6}" dt="2023-02-22T16:21:03.555" v="138" actId="478"/>
          <ac:spMkLst>
            <pc:docMk/>
            <pc:sldMk cId="972159907" sldId="262"/>
            <ac:spMk id="3" creationId="{C503D9ED-2356-2E50-EC6E-F21BCA578880}"/>
          </ac:spMkLst>
        </pc:spChg>
        <pc:spChg chg="add del mod">
          <ac:chgData name="Josh Stevenson" userId="bf400ec2-c734-4d8c-87ca-6a1b5458cc04" providerId="ADAL" clId="{90E73F97-7AEB-4243-AAA3-3AD3229786A6}" dt="2023-02-22T16:16:37.629" v="122" actId="478"/>
          <ac:spMkLst>
            <pc:docMk/>
            <pc:sldMk cId="972159907" sldId="262"/>
            <ac:spMk id="4" creationId="{F699236C-FE0C-A0B0-D882-99CBA5140F99}"/>
          </ac:spMkLst>
        </pc:spChg>
        <pc:spChg chg="add del mod">
          <ac:chgData name="Josh Stevenson" userId="bf400ec2-c734-4d8c-87ca-6a1b5458cc04" providerId="ADAL" clId="{90E73F97-7AEB-4243-AAA3-3AD3229786A6}" dt="2023-02-22T16:21:03.555" v="138" actId="478"/>
          <ac:spMkLst>
            <pc:docMk/>
            <pc:sldMk cId="972159907" sldId="262"/>
            <ac:spMk id="5" creationId="{AB03DEB3-77E6-D86F-98A5-378EE31DD644}"/>
          </ac:spMkLst>
        </pc:spChg>
        <pc:spChg chg="add del mod">
          <ac:chgData name="Josh Stevenson" userId="bf400ec2-c734-4d8c-87ca-6a1b5458cc04" providerId="ADAL" clId="{90E73F97-7AEB-4243-AAA3-3AD3229786A6}" dt="2023-02-22T16:21:06.705" v="139" actId="478"/>
          <ac:spMkLst>
            <pc:docMk/>
            <pc:sldMk cId="972159907" sldId="262"/>
            <ac:spMk id="7" creationId="{D3BA7845-AE36-48FA-860C-13CC8C95F09E}"/>
          </ac:spMkLst>
        </pc:spChg>
        <pc:spChg chg="add del mod">
          <ac:chgData name="Josh Stevenson" userId="bf400ec2-c734-4d8c-87ca-6a1b5458cc04" providerId="ADAL" clId="{90E73F97-7AEB-4243-AAA3-3AD3229786A6}" dt="2023-02-22T16:21:06.705" v="139" actId="478"/>
          <ac:spMkLst>
            <pc:docMk/>
            <pc:sldMk cId="972159907" sldId="262"/>
            <ac:spMk id="9" creationId="{F8E11E0D-C70C-0D45-0D1F-F8B30CB5BB6F}"/>
          </ac:spMkLst>
        </pc:spChg>
        <pc:spChg chg="del">
          <ac:chgData name="Josh Stevenson" userId="bf400ec2-c734-4d8c-87ca-6a1b5458cc04" providerId="ADAL" clId="{90E73F97-7AEB-4243-AAA3-3AD3229786A6}" dt="2023-02-22T16:21:03.555" v="138" actId="478"/>
          <ac:spMkLst>
            <pc:docMk/>
            <pc:sldMk cId="972159907" sldId="262"/>
            <ac:spMk id="177" creationId="{00000000-0000-0000-0000-000000000000}"/>
          </ac:spMkLst>
        </pc:spChg>
        <pc:spChg chg="del">
          <ac:chgData name="Josh Stevenson" userId="bf400ec2-c734-4d8c-87ca-6a1b5458cc04" providerId="ADAL" clId="{90E73F97-7AEB-4243-AAA3-3AD3229786A6}" dt="2023-02-22T16:04:12.474" v="105" actId="478"/>
          <ac:spMkLst>
            <pc:docMk/>
            <pc:sldMk cId="972159907" sldId="262"/>
            <ac:spMk id="178" creationId="{00000000-0000-0000-0000-000000000000}"/>
          </ac:spMkLst>
        </pc:spChg>
        <pc:spChg chg="del">
          <ac:chgData name="Josh Stevenson" userId="bf400ec2-c734-4d8c-87ca-6a1b5458cc04" providerId="ADAL" clId="{90E73F97-7AEB-4243-AAA3-3AD3229786A6}" dt="2023-02-22T16:21:03.555" v="138" actId="478"/>
          <ac:spMkLst>
            <pc:docMk/>
            <pc:sldMk cId="972159907" sldId="262"/>
            <ac:spMk id="179" creationId="{00000000-0000-0000-0000-000000000000}"/>
          </ac:spMkLst>
        </pc:spChg>
      </pc:sldChg>
      <pc:sldChg chg="addSp delSp modSp add mod">
        <pc:chgData name="Josh Stevenson" userId="bf400ec2-c734-4d8c-87ca-6a1b5458cc04" providerId="ADAL" clId="{90E73F97-7AEB-4243-AAA3-3AD3229786A6}" dt="2023-02-22T16:22:08.220" v="148"/>
        <pc:sldMkLst>
          <pc:docMk/>
          <pc:sldMk cId="383217039" sldId="263"/>
        </pc:sldMkLst>
        <pc:spChg chg="add mod">
          <ac:chgData name="Josh Stevenson" userId="bf400ec2-c734-4d8c-87ca-6a1b5458cc04" providerId="ADAL" clId="{90E73F97-7AEB-4243-AAA3-3AD3229786A6}" dt="2023-02-22T16:22:08.220" v="148"/>
          <ac:spMkLst>
            <pc:docMk/>
            <pc:sldMk cId="383217039" sldId="263"/>
            <ac:spMk id="2" creationId="{85856DCA-EF6E-FFE5-53B8-65A39CD80D4C}"/>
          </ac:spMkLst>
        </pc:spChg>
        <pc:spChg chg="del">
          <ac:chgData name="Josh Stevenson" userId="bf400ec2-c734-4d8c-87ca-6a1b5458cc04" providerId="ADAL" clId="{90E73F97-7AEB-4243-AAA3-3AD3229786A6}" dt="2023-02-22T16:21:40.082" v="143" actId="478"/>
          <ac:spMkLst>
            <pc:docMk/>
            <pc:sldMk cId="383217039" sldId="263"/>
            <ac:spMk id="5" creationId="{AB03DEB3-77E6-D86F-98A5-378EE31DD644}"/>
          </ac:spMkLst>
        </pc:spChg>
      </pc:sldChg>
      <pc:sldMasterChg chg="modSldLayout">
        <pc:chgData name="Josh Stevenson" userId="bf400ec2-c734-4d8c-87ca-6a1b5458cc04" providerId="ADAL" clId="{90E73F97-7AEB-4243-AAA3-3AD3229786A6}" dt="2023-02-22T16:03:46.346" v="100" actId="478"/>
        <pc:sldMasterMkLst>
          <pc:docMk/>
          <pc:sldMasterMk cId="0" sldId="2147483648"/>
        </pc:sldMasterMkLst>
        <pc:sldLayoutChg chg="delSp modSp mod">
          <pc:chgData name="Josh Stevenson" userId="bf400ec2-c734-4d8c-87ca-6a1b5458cc04" providerId="ADAL" clId="{90E73F97-7AEB-4243-AAA3-3AD3229786A6}" dt="2023-02-22T16:03:46.346" v="100" actId="478"/>
          <pc:sldLayoutMkLst>
            <pc:docMk/>
            <pc:sldMasterMk cId="0" sldId="2147483648"/>
            <pc:sldLayoutMk cId="0" sldId="2147483652"/>
          </pc:sldLayoutMkLst>
          <pc:spChg chg="del mod">
            <ac:chgData name="Josh Stevenson" userId="bf400ec2-c734-4d8c-87ca-6a1b5458cc04" providerId="ADAL" clId="{90E73F97-7AEB-4243-AAA3-3AD3229786A6}" dt="2023-02-22T16:03:46.346" v="100" actId="478"/>
            <ac:spMkLst>
              <pc:docMk/>
              <pc:sldMasterMk cId="0" sldId="2147483648"/>
              <pc:sldLayoutMk cId="0" sldId="2147483652"/>
              <ac:spMk id="28" creationId="{00000000-0000-0000-0000-000000000000}"/>
            </ac:spMkLst>
          </pc:spChg>
        </pc:sldLayoutChg>
      </pc:sldMasterChg>
    </pc:docChg>
  </pc:docChgLst>
  <pc:docChgLst>
    <pc:chgData name="Josh Stevenson" userId="bf400ec2-c734-4d8c-87ca-6a1b5458cc04" providerId="ADAL" clId="{94C49D33-8E48-447D-B5CC-F92D76A597EB}"/>
    <pc:docChg chg="modSld">
      <pc:chgData name="Josh Stevenson" userId="bf400ec2-c734-4d8c-87ca-6a1b5458cc04" providerId="ADAL" clId="{94C49D33-8E48-447D-B5CC-F92D76A597EB}" dt="2023-02-22T15:49:11.097" v="0" actId="6549"/>
      <pc:docMkLst>
        <pc:docMk/>
      </pc:docMkLst>
      <pc:sldChg chg="modSp mod">
        <pc:chgData name="Josh Stevenson" userId="bf400ec2-c734-4d8c-87ca-6a1b5458cc04" providerId="ADAL" clId="{94C49D33-8E48-447D-B5CC-F92D76A597EB}" dt="2023-02-22T15:49:11.097" v="0" actId="6549"/>
        <pc:sldMkLst>
          <pc:docMk/>
          <pc:sldMk cId="0" sldId="261"/>
        </pc:sldMkLst>
        <pc:spChg chg="mod">
          <ac:chgData name="Josh Stevenson" userId="bf400ec2-c734-4d8c-87ca-6a1b5458cc04" providerId="ADAL" clId="{94C49D33-8E48-447D-B5CC-F92D76A597EB}" dt="2023-02-22T15:49:11.097" v="0" actId="6549"/>
          <ac:spMkLst>
            <pc:docMk/>
            <pc:sldMk cId="0" sldId="261"/>
            <ac:spMk id="20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175" name="Google Shape;1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369287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175" name="Google Shape;1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169" name="Google Shape;16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175" name="Google Shape;1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874114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dirty="0"/>
              <a:t>Video transcript: </a:t>
            </a:r>
            <a:endParaRPr dirty="0"/>
          </a:p>
          <a:p>
            <a:pPr marL="0" lvl="0" indent="0" algn="l" rtl="0">
              <a:lnSpc>
                <a:spcPct val="115000"/>
              </a:lnSpc>
              <a:spcBef>
                <a:spcPts val="0"/>
              </a:spcBef>
              <a:spcAft>
                <a:spcPts val="0"/>
              </a:spcAft>
              <a:buClr>
                <a:schemeClr val="dk1"/>
              </a:buClr>
              <a:buSzPts val="1100"/>
              <a:buFont typeface="Arial"/>
              <a:buNone/>
            </a:pPr>
            <a:r>
              <a:rPr lang="en-US" sz="1100" dirty="0">
                <a:solidFill>
                  <a:schemeClr val="dk1"/>
                </a:solidFill>
                <a:latin typeface="Arial"/>
                <a:ea typeface="Arial"/>
                <a:cs typeface="Arial"/>
                <a:sym typeface="Arial"/>
              </a:rPr>
              <a:t>Brad </a:t>
            </a:r>
            <a:r>
              <a:rPr lang="en-US" sz="1100" dirty="0">
                <a:solidFill>
                  <a:srgbClr val="222222"/>
                </a:solidFill>
                <a:latin typeface="Arial"/>
                <a:ea typeface="Arial"/>
                <a:cs typeface="Arial"/>
                <a:sym typeface="Arial"/>
              </a:rPr>
              <a:t>-&gt;</a:t>
            </a:r>
            <a:endParaRPr sz="1100" dirty="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solidFill>
                  <a:schemeClr val="dk1"/>
                </a:solidFill>
                <a:latin typeface="Arial"/>
                <a:ea typeface="Arial"/>
                <a:cs typeface="Arial"/>
                <a:sym typeface="Arial"/>
              </a:rPr>
              <a:t>First of all, I am delighted on behalf of Microsoft to welcome the two of you, to welcome all of the folks from TerraPraxis here. I think I’ll just say a few words on behalf of Microsoft about, frankly, </a:t>
            </a:r>
            <a:r>
              <a:rPr lang="en-US" sz="1100" b="1" dirty="0">
                <a:solidFill>
                  <a:schemeClr val="dk1"/>
                </a:solidFill>
                <a:latin typeface="Arial"/>
                <a:ea typeface="Arial"/>
                <a:cs typeface="Arial"/>
                <a:sym typeface="Arial"/>
              </a:rPr>
              <a:t>how not just excited but, I think, privileged we feel to be part of what you are doing. </a:t>
            </a:r>
            <a:endParaRPr sz="1100" b="1" dirty="0">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solidFill>
                  <a:schemeClr val="dk1"/>
                </a:solidFill>
                <a:latin typeface="Arial"/>
                <a:ea typeface="Arial"/>
                <a:cs typeface="Arial"/>
                <a:sym typeface="Arial"/>
              </a:rPr>
              <a:t>One of the things that I think people come to Microsoft to work on, is solving the world’s great problems and </a:t>
            </a:r>
            <a:r>
              <a:rPr lang="en-US" sz="1100" b="1" dirty="0">
                <a:solidFill>
                  <a:schemeClr val="dk1"/>
                </a:solidFill>
                <a:latin typeface="Arial"/>
                <a:ea typeface="Arial"/>
                <a:cs typeface="Arial"/>
                <a:sym typeface="Arial"/>
              </a:rPr>
              <a:t>you all are addressing, perhaps, the most important problem in the world. And I think you are doing it in one of the most extraordinary innovative ways one can imagine.</a:t>
            </a:r>
            <a:r>
              <a:rPr lang="en-US" sz="1100" dirty="0">
                <a:solidFill>
                  <a:schemeClr val="dk1"/>
                </a:solidFill>
                <a:latin typeface="Arial"/>
                <a:ea typeface="Arial"/>
                <a:cs typeface="Arial"/>
                <a:sym typeface="Arial"/>
              </a:rPr>
              <a:t>  </a:t>
            </a:r>
            <a:endParaRPr sz="1100" dirty="0">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solidFill>
                  <a:schemeClr val="dk1"/>
                </a:solidFill>
                <a:latin typeface="Arial"/>
                <a:ea typeface="Arial"/>
                <a:cs typeface="Arial"/>
                <a:sym typeface="Arial"/>
              </a:rPr>
              <a:t>Obviously, as we all know, the world needs power, it needs electricity, energy is fundamental to prosperity and economic growth everywhere in the world. But one of the greatest challenges of the XXI Century is really to cut the cord between power and carbon. And of the most profoundly challenging areas of this is the world’s reliance on coal to generate power. </a:t>
            </a:r>
            <a:endParaRPr sz="1100" dirty="0">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solidFill>
                  <a:schemeClr val="dk1"/>
                </a:solidFill>
                <a:latin typeface="Arial"/>
                <a:ea typeface="Arial"/>
                <a:cs typeface="Arial"/>
                <a:sym typeface="Arial"/>
              </a:rPr>
              <a:t>And, </a:t>
            </a:r>
            <a:r>
              <a:rPr lang="en-US" sz="1100" b="1" dirty="0">
                <a:solidFill>
                  <a:schemeClr val="dk1"/>
                </a:solidFill>
                <a:latin typeface="Arial"/>
                <a:ea typeface="Arial"/>
                <a:cs typeface="Arial"/>
                <a:sym typeface="Arial"/>
              </a:rPr>
              <a:t>TerraPraxis, I think you all are at the absolute center of the world’s innovation to cut the cord while enabling the world to continue to rely on the power plants that have been built and the infrastructure that already exists so that the world doesn't have to go spend the money to recreate what already exists. </a:t>
            </a:r>
            <a:endParaRPr sz="1100" b="1" dirty="0">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solidFill>
                  <a:schemeClr val="dk1"/>
                </a:solidFill>
                <a:latin typeface="Arial"/>
                <a:ea typeface="Arial"/>
                <a:cs typeface="Arial"/>
                <a:sym typeface="Arial"/>
              </a:rPr>
              <a:t>So, the opportunity to put data to work, to put our data to work, to put your data to work, to put your software prowess to work and to bring that to the coal power plants in the world today and take them into the future is actually a huge step, I think, of what the world is </a:t>
            </a:r>
            <a:r>
              <a:rPr lang="en-US" sz="1100" dirty="0" err="1">
                <a:solidFill>
                  <a:schemeClr val="dk1"/>
                </a:solidFill>
                <a:latin typeface="Arial"/>
                <a:ea typeface="Arial"/>
                <a:cs typeface="Arial"/>
                <a:sym typeface="Arial"/>
              </a:rPr>
              <a:t>gonna</a:t>
            </a:r>
            <a:r>
              <a:rPr lang="en-US" sz="1100" dirty="0">
                <a:solidFill>
                  <a:schemeClr val="dk1"/>
                </a:solidFill>
                <a:latin typeface="Arial"/>
                <a:ea typeface="Arial"/>
                <a:cs typeface="Arial"/>
                <a:sym typeface="Arial"/>
              </a:rPr>
              <a:t> need. </a:t>
            </a:r>
            <a:endParaRPr sz="1100" dirty="0">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solidFill>
                  <a:schemeClr val="dk1"/>
                </a:solidFill>
                <a:latin typeface="Arial"/>
                <a:ea typeface="Arial"/>
                <a:cs typeface="Arial"/>
                <a:sym typeface="Arial"/>
              </a:rPr>
              <a:t>So, I know it’s been a fascinating opportunity for us to find each other, to come together and </a:t>
            </a:r>
            <a:r>
              <a:rPr lang="en-US" sz="1100" b="1" dirty="0">
                <a:solidFill>
                  <a:schemeClr val="dk1"/>
                </a:solidFill>
                <a:highlight>
                  <a:srgbClr val="FFFF00"/>
                </a:highlight>
                <a:latin typeface="Arial"/>
                <a:ea typeface="Arial"/>
                <a:cs typeface="Arial"/>
                <a:sym typeface="Arial"/>
              </a:rPr>
              <a:t>anything we can do to support what you are doing I think is something that we value very highly</a:t>
            </a:r>
            <a:r>
              <a:rPr lang="en-US" sz="1100" dirty="0">
                <a:solidFill>
                  <a:schemeClr val="dk1"/>
                </a:solidFill>
                <a:latin typeface="Arial"/>
                <a:ea typeface="Arial"/>
                <a:cs typeface="Arial"/>
                <a:sym typeface="Arial"/>
              </a:rPr>
              <a:t>. </a:t>
            </a:r>
            <a:endParaRPr sz="1100" dirty="0">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b="1" dirty="0">
                <a:solidFill>
                  <a:schemeClr val="dk1"/>
                </a:solidFill>
                <a:highlight>
                  <a:srgbClr val="FFFF00"/>
                </a:highlight>
                <a:latin typeface="Arial"/>
                <a:ea typeface="Arial"/>
                <a:cs typeface="Arial"/>
                <a:sym typeface="Arial"/>
              </a:rPr>
              <a:t>On behalf of Microsoft,</a:t>
            </a:r>
            <a:r>
              <a:rPr lang="en-US" sz="1100" dirty="0">
                <a:solidFill>
                  <a:schemeClr val="dk1"/>
                </a:solidFill>
                <a:latin typeface="Arial"/>
                <a:ea typeface="Arial"/>
                <a:cs typeface="Arial"/>
                <a:sym typeface="Arial"/>
              </a:rPr>
              <a:t> welcome to Redmond Washington, </a:t>
            </a:r>
            <a:r>
              <a:rPr lang="en-US" sz="1100" b="1" dirty="0">
                <a:solidFill>
                  <a:schemeClr val="dk1"/>
                </a:solidFill>
                <a:highlight>
                  <a:srgbClr val="FFFF00"/>
                </a:highlight>
                <a:latin typeface="Arial"/>
                <a:ea typeface="Arial"/>
                <a:cs typeface="Arial"/>
                <a:sym typeface="Arial"/>
              </a:rPr>
              <a:t>together I think we can bring change to the world.  </a:t>
            </a:r>
            <a:endParaRPr sz="1100" b="1" dirty="0">
              <a:solidFill>
                <a:schemeClr val="dk1"/>
              </a:solidFill>
              <a:highlight>
                <a:srgbClr val="FFFF00"/>
              </a:highlight>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solidFill>
                  <a:schemeClr val="dk1"/>
                </a:solidFill>
                <a:latin typeface="Arial"/>
                <a:ea typeface="Arial"/>
                <a:cs typeface="Arial"/>
                <a:sym typeface="Arial"/>
              </a:rPr>
              <a:t>—--------</a:t>
            </a:r>
            <a:endParaRPr sz="1100" dirty="0">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solidFill>
                  <a:srgbClr val="222222"/>
                </a:solidFill>
                <a:latin typeface="Arial"/>
                <a:ea typeface="Arial"/>
                <a:cs typeface="Arial"/>
                <a:sym typeface="Arial"/>
              </a:rPr>
              <a:t>Eric -&gt;</a:t>
            </a:r>
            <a:endParaRPr sz="1100" dirty="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solidFill>
                  <a:srgbClr val="222222"/>
                </a:solidFill>
                <a:latin typeface="Arial"/>
                <a:ea typeface="Arial"/>
                <a:cs typeface="Arial"/>
                <a:sym typeface="Arial"/>
              </a:rPr>
              <a:t>Thank you Brad. Microsoft was the 1st large company to make a carbon negative pledge and you are real leaders on that. And you’re out front again by making this pledge to help drive the conversion and Repowering of the global coal fleet.</a:t>
            </a:r>
            <a:endParaRPr sz="1100" dirty="0">
              <a:solidFill>
                <a:srgbClr val="222222"/>
              </a:solidFill>
              <a:latin typeface="Arial"/>
              <a:ea typeface="Arial"/>
              <a:cs typeface="Arial"/>
              <a:sym typeface="Arial"/>
            </a:endParaRPr>
          </a:p>
          <a:p>
            <a:pPr marL="0" lvl="0" indent="0" algn="l" rtl="0">
              <a:lnSpc>
                <a:spcPct val="115000"/>
              </a:lnSpc>
              <a:spcBef>
                <a:spcPts val="200"/>
              </a:spcBef>
              <a:spcAft>
                <a:spcPts val="0"/>
              </a:spcAft>
              <a:buClr>
                <a:schemeClr val="dk1"/>
              </a:buClr>
              <a:buSzPts val="1100"/>
              <a:buFont typeface="Arial"/>
              <a:buNone/>
            </a:pPr>
            <a:endParaRPr sz="1100" dirty="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solidFill>
                  <a:srgbClr val="222222"/>
                </a:solidFill>
                <a:latin typeface="Arial"/>
                <a:ea typeface="Arial"/>
                <a:cs typeface="Arial"/>
                <a:sym typeface="Arial"/>
              </a:rPr>
              <a:t>We are so grateful to be working with Microsoft on one of the largest carbon abatement opportunities on the planet. Transforming repowering coal from a good idea into something fast, low cost, and repeatable requires transforming it into a digital solution, but that needs to be guided by your strategic intent to enable all your customers on their decarbonization pathways. And we are very happy to bring this solution together with that strategic intent and that capability. </a:t>
            </a:r>
            <a:endParaRPr sz="1100" dirty="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solidFill>
                  <a:srgbClr val="222222"/>
                </a:solidFill>
                <a:latin typeface="Arial"/>
                <a:ea typeface="Arial"/>
                <a:cs typeface="Arial"/>
                <a:sym typeface="Arial"/>
              </a:rPr>
              <a:t>Kirsty -&gt;</a:t>
            </a:r>
            <a:endParaRPr sz="1100" dirty="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solidFill>
                  <a:srgbClr val="222222"/>
                </a:solidFill>
                <a:latin typeface="Arial"/>
                <a:ea typeface="Arial"/>
                <a:cs typeface="Arial"/>
                <a:sym typeface="Arial"/>
              </a:rPr>
              <a:t>We founded TerraPraxis to design and deliver transformative climate solutions, with environmental justice at their heart, whilst delivering abundant clean energy to all people. </a:t>
            </a:r>
            <a:endParaRPr sz="1100" dirty="0">
              <a:solidFill>
                <a:srgbClr val="222222"/>
              </a:solidFill>
              <a:latin typeface="Arial"/>
              <a:ea typeface="Arial"/>
              <a:cs typeface="Arial"/>
              <a:sym typeface="Arial"/>
            </a:endParaRPr>
          </a:p>
          <a:p>
            <a:pPr marL="0" lvl="0" indent="0" algn="l" rtl="0">
              <a:lnSpc>
                <a:spcPct val="115000"/>
              </a:lnSpc>
              <a:spcBef>
                <a:spcPts val="300"/>
              </a:spcBef>
              <a:spcAft>
                <a:spcPts val="0"/>
              </a:spcAft>
              <a:buClr>
                <a:schemeClr val="dk1"/>
              </a:buClr>
              <a:buSzPts val="1100"/>
              <a:buFont typeface="Arial"/>
              <a:buNone/>
            </a:pPr>
            <a:endParaRPr sz="1100" dirty="0">
              <a:solidFill>
                <a:srgbClr val="222222"/>
              </a:solidFill>
              <a:latin typeface="Arial"/>
              <a:ea typeface="Arial"/>
              <a:cs typeface="Arial"/>
              <a:sym typeface="Arial"/>
            </a:endParaRPr>
          </a:p>
          <a:p>
            <a:pPr marL="0" lvl="0" indent="0" algn="l" rtl="0">
              <a:lnSpc>
                <a:spcPct val="115000"/>
              </a:lnSpc>
              <a:spcBef>
                <a:spcPts val="300"/>
              </a:spcBef>
              <a:spcAft>
                <a:spcPts val="0"/>
              </a:spcAft>
              <a:buClr>
                <a:schemeClr val="dk1"/>
              </a:buClr>
              <a:buSzPts val="1100"/>
              <a:buFont typeface="Arial"/>
              <a:buNone/>
            </a:pPr>
            <a:r>
              <a:rPr lang="en-US" sz="1100" dirty="0">
                <a:solidFill>
                  <a:srgbClr val="222222"/>
                </a:solidFill>
                <a:latin typeface="Arial"/>
                <a:ea typeface="Arial"/>
                <a:cs typeface="Arial"/>
                <a:sym typeface="Arial"/>
              </a:rPr>
              <a:t>Now, </a:t>
            </a:r>
            <a:r>
              <a:rPr lang="en-US" sz="1100" b="1" dirty="0">
                <a:solidFill>
                  <a:srgbClr val="222222"/>
                </a:solidFill>
                <a:latin typeface="Arial"/>
                <a:ea typeface="Arial"/>
                <a:cs typeface="Arial"/>
                <a:sym typeface="Arial"/>
              </a:rPr>
              <a:t>Microsoft can help us to accelerate the benefits that repowering can bring to each community, whilst simultaneously initiating hundreds of projects by leveraging your unparalleled digital capability, and the scale of your global market presence. </a:t>
            </a:r>
            <a:endParaRPr sz="1100" b="1" dirty="0">
              <a:solidFill>
                <a:srgbClr val="222222"/>
              </a:solidFill>
              <a:latin typeface="Arial"/>
              <a:ea typeface="Arial"/>
              <a:cs typeface="Arial"/>
              <a:sym typeface="Arial"/>
            </a:endParaRPr>
          </a:p>
          <a:p>
            <a:pPr marL="0" lvl="0" indent="0" algn="l" rtl="0">
              <a:lnSpc>
                <a:spcPct val="115000"/>
              </a:lnSpc>
              <a:spcBef>
                <a:spcPts val="300"/>
              </a:spcBef>
              <a:spcAft>
                <a:spcPts val="0"/>
              </a:spcAft>
              <a:buClr>
                <a:schemeClr val="dk1"/>
              </a:buClr>
              <a:buSzPts val="1100"/>
              <a:buFont typeface="Arial"/>
              <a:buNone/>
            </a:pPr>
            <a:endParaRPr sz="1100" dirty="0">
              <a:solidFill>
                <a:srgbClr val="222222"/>
              </a:solidFill>
              <a:latin typeface="Arial"/>
              <a:ea typeface="Arial"/>
              <a:cs typeface="Arial"/>
              <a:sym typeface="Arial"/>
            </a:endParaRPr>
          </a:p>
          <a:p>
            <a:pPr marL="0" lvl="0" indent="0" algn="l" rtl="0">
              <a:lnSpc>
                <a:spcPct val="115000"/>
              </a:lnSpc>
              <a:spcBef>
                <a:spcPts val="300"/>
              </a:spcBef>
              <a:spcAft>
                <a:spcPts val="0"/>
              </a:spcAft>
              <a:buClr>
                <a:schemeClr val="dk1"/>
              </a:buClr>
              <a:buSzPts val="1100"/>
              <a:buFont typeface="Arial"/>
              <a:buNone/>
            </a:pPr>
            <a:r>
              <a:rPr lang="en-US" sz="1100" b="1" dirty="0">
                <a:solidFill>
                  <a:srgbClr val="222222"/>
                </a:solidFill>
                <a:latin typeface="Arial"/>
                <a:ea typeface="Arial"/>
                <a:cs typeface="Arial"/>
                <a:sym typeface="Arial"/>
              </a:rPr>
              <a:t>This is just the beginning of our shared mission - to develop these tools and bring them to market.</a:t>
            </a:r>
            <a:endParaRPr sz="1100" b="1" dirty="0">
              <a:solidFill>
                <a:srgbClr val="222222"/>
              </a:solidFill>
              <a:latin typeface="Arial"/>
              <a:ea typeface="Arial"/>
              <a:cs typeface="Arial"/>
              <a:sym typeface="Arial"/>
            </a:endParaRPr>
          </a:p>
          <a:p>
            <a:pPr marL="0" lvl="0" indent="0" algn="l" rtl="0">
              <a:lnSpc>
                <a:spcPct val="115000"/>
              </a:lnSpc>
              <a:spcBef>
                <a:spcPts val="300"/>
              </a:spcBef>
              <a:spcAft>
                <a:spcPts val="0"/>
              </a:spcAft>
              <a:buClr>
                <a:schemeClr val="dk1"/>
              </a:buClr>
              <a:buSzPts val="1100"/>
              <a:buFont typeface="Arial"/>
              <a:buNone/>
            </a:pPr>
            <a:endParaRPr sz="1100" b="1" dirty="0">
              <a:solidFill>
                <a:srgbClr val="222222"/>
              </a:solidFill>
              <a:latin typeface="Arial"/>
              <a:ea typeface="Arial"/>
              <a:cs typeface="Arial"/>
              <a:sym typeface="Arial"/>
            </a:endParaRPr>
          </a:p>
          <a:p>
            <a:pPr marL="0" lvl="0" indent="0" algn="l" rtl="0">
              <a:lnSpc>
                <a:spcPct val="115000"/>
              </a:lnSpc>
              <a:spcBef>
                <a:spcPts val="300"/>
              </a:spcBef>
              <a:spcAft>
                <a:spcPts val="0"/>
              </a:spcAft>
              <a:buClr>
                <a:schemeClr val="dk1"/>
              </a:buClr>
              <a:buSzPts val="1100"/>
              <a:buFont typeface="Arial"/>
              <a:buNone/>
            </a:pPr>
            <a:r>
              <a:rPr lang="en-US" sz="1100" b="1" dirty="0">
                <a:solidFill>
                  <a:srgbClr val="222222"/>
                </a:solidFill>
                <a:latin typeface="Arial"/>
                <a:ea typeface="Arial"/>
                <a:cs typeface="Arial"/>
                <a:sym typeface="Arial"/>
              </a:rPr>
              <a:t>We are really honored to be working with Microsoft, and to make repowering coal a reality with you at the speed and at the scale demanded by the climate emergency.</a:t>
            </a:r>
            <a:endParaRPr sz="1100" b="1" dirty="0">
              <a:solidFill>
                <a:srgbClr val="222222"/>
              </a:solidFill>
              <a:latin typeface="Arial"/>
              <a:ea typeface="Arial"/>
              <a:cs typeface="Arial"/>
              <a:sym typeface="Arial"/>
            </a:endParaRPr>
          </a:p>
          <a:p>
            <a:pPr marL="0" lvl="0" indent="0" algn="l" rtl="0">
              <a:lnSpc>
                <a:spcPct val="115000"/>
              </a:lnSpc>
              <a:spcBef>
                <a:spcPts val="300"/>
              </a:spcBef>
              <a:spcAft>
                <a:spcPts val="0"/>
              </a:spcAft>
              <a:buClr>
                <a:schemeClr val="dk1"/>
              </a:buClr>
              <a:buSzPts val="1100"/>
              <a:buFont typeface="Arial"/>
              <a:buNone/>
            </a:pPr>
            <a:endParaRPr sz="1100" dirty="0">
              <a:solidFill>
                <a:srgbClr val="222222"/>
              </a:solidFill>
              <a:latin typeface="Arial"/>
              <a:ea typeface="Arial"/>
              <a:cs typeface="Arial"/>
              <a:sym typeface="Arial"/>
            </a:endParaRPr>
          </a:p>
          <a:p>
            <a:pPr marL="0" lvl="0" indent="0" algn="l" rtl="0">
              <a:lnSpc>
                <a:spcPct val="115000"/>
              </a:lnSpc>
              <a:spcBef>
                <a:spcPts val="300"/>
              </a:spcBef>
              <a:spcAft>
                <a:spcPts val="0"/>
              </a:spcAft>
              <a:buClr>
                <a:schemeClr val="dk1"/>
              </a:buClr>
              <a:buSzPts val="1100"/>
              <a:buFont typeface="Arial"/>
              <a:buNone/>
            </a:pPr>
            <a:r>
              <a:rPr lang="en-US" sz="1100" dirty="0">
                <a:solidFill>
                  <a:srgbClr val="222222"/>
                </a:solidFill>
                <a:latin typeface="Arial"/>
                <a:ea typeface="Arial"/>
                <a:cs typeface="Arial"/>
                <a:sym typeface="Arial"/>
              </a:rPr>
              <a:t>We would like to thank you so much Brad for your leadership and for your partnership.</a:t>
            </a:r>
            <a:endParaRPr sz="1100" dirty="0">
              <a:solidFill>
                <a:srgbClr val="222222"/>
              </a:solidFill>
              <a:latin typeface="Arial"/>
              <a:ea typeface="Arial"/>
              <a:cs typeface="Arial"/>
              <a:sym typeface="Arial"/>
            </a:endParaRPr>
          </a:p>
          <a:p>
            <a:pPr marL="0" lvl="0" indent="0" algn="l" rtl="0">
              <a:lnSpc>
                <a:spcPct val="115000"/>
              </a:lnSpc>
              <a:spcBef>
                <a:spcPts val="300"/>
              </a:spcBef>
              <a:spcAft>
                <a:spcPts val="0"/>
              </a:spcAft>
              <a:buClr>
                <a:schemeClr val="dk1"/>
              </a:buClr>
              <a:buSzPts val="1100"/>
              <a:buFont typeface="Arial"/>
              <a:buNone/>
            </a:pPr>
            <a:r>
              <a:rPr lang="en-US" sz="1100" dirty="0">
                <a:solidFill>
                  <a:schemeClr val="dk1"/>
                </a:solidFill>
                <a:latin typeface="Arial"/>
                <a:ea typeface="Arial"/>
                <a:cs typeface="Arial"/>
                <a:sym typeface="Arial"/>
              </a:rPr>
              <a:t>—---------------</a:t>
            </a:r>
            <a:endParaRPr sz="1100" dirty="0">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solidFill>
                  <a:schemeClr val="dk1"/>
                </a:solidFill>
                <a:latin typeface="Arial"/>
                <a:ea typeface="Arial"/>
                <a:cs typeface="Arial"/>
                <a:sym typeface="Arial"/>
              </a:rPr>
              <a:t>Brad</a:t>
            </a:r>
            <a:r>
              <a:rPr lang="en-US" sz="1100" dirty="0">
                <a:solidFill>
                  <a:srgbClr val="222222"/>
                </a:solidFill>
                <a:latin typeface="Arial"/>
                <a:ea typeface="Arial"/>
                <a:cs typeface="Arial"/>
                <a:sym typeface="Arial"/>
              </a:rPr>
              <a:t> -&gt;</a:t>
            </a:r>
            <a:endParaRPr sz="1100" dirty="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solidFill>
                  <a:srgbClr val="222222"/>
                </a:solidFill>
                <a:latin typeface="Arial"/>
                <a:ea typeface="Arial"/>
                <a:cs typeface="Arial"/>
                <a:sym typeface="Arial"/>
              </a:rPr>
              <a:t>Thank you, and the one thing that I would just add, because - ultimately - this about great ideas, it’s about new technology, it’s about great organizations - TerraPraxis and Microsoft - but fundamentally it’s about people. And, I know that it’s the 2 of you that are the people who founded TerraPraxis, I know you have directors now, that you’ve attracted. I also just want to give a shout out to the people at Microsoft because, in many ways, this idea came out of a Hackathon -as you probably know-. We run the world’s largest private Hackathon, we are </a:t>
            </a:r>
            <a:r>
              <a:rPr lang="en-US" sz="1100" dirty="0" err="1">
                <a:solidFill>
                  <a:srgbClr val="222222"/>
                </a:solidFill>
                <a:latin typeface="Arial"/>
                <a:ea typeface="Arial"/>
                <a:cs typeface="Arial"/>
                <a:sym typeface="Arial"/>
              </a:rPr>
              <a:t>geering</a:t>
            </a:r>
            <a:r>
              <a:rPr lang="en-US" sz="1100" dirty="0">
                <a:solidFill>
                  <a:srgbClr val="222222"/>
                </a:solidFill>
                <a:latin typeface="Arial"/>
                <a:ea typeface="Arial"/>
                <a:cs typeface="Arial"/>
                <a:sym typeface="Arial"/>
              </a:rPr>
              <a:t> up right now for this next year’s session and it is just fascinating for me to see the opportunity it creates for us to bring together people from different parts of Microsoft to share a passion and an interest and when they do their best work, they really incubate a new idea. And, the ultimate dream, frankly, I think of the people involved in our Hackathon is to develop an idea that is worthy of people like you and then the chance to meet you and work with you. </a:t>
            </a:r>
            <a:endParaRPr sz="1100" dirty="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solidFill>
                  <a:srgbClr val="222222"/>
                </a:solidFill>
                <a:latin typeface="Arial"/>
                <a:ea typeface="Arial"/>
                <a:cs typeface="Arial"/>
                <a:sym typeface="Arial"/>
              </a:rPr>
              <a:t>There’s a whole decades of work ahead of us as I’ve been hearing and basically, you all have 3 decades of work, </a:t>
            </a:r>
            <a:r>
              <a:rPr lang="en-US" sz="1100" b="1" dirty="0">
                <a:solidFill>
                  <a:srgbClr val="222222"/>
                </a:solidFill>
                <a:latin typeface="Arial"/>
                <a:ea typeface="Arial"/>
                <a:cs typeface="Arial"/>
                <a:sym typeface="Arial"/>
              </a:rPr>
              <a:t>we all have 3 decades of work between now and 2050, but this is a big day. </a:t>
            </a:r>
            <a:r>
              <a:rPr lang="en-US" sz="1100" dirty="0">
                <a:solidFill>
                  <a:srgbClr val="222222"/>
                </a:solidFill>
                <a:latin typeface="Arial"/>
                <a:ea typeface="Arial"/>
                <a:cs typeface="Arial"/>
                <a:sym typeface="Arial"/>
              </a:rPr>
              <a:t>And it’s a big day not just for Microsoft as a company, but for our employees as individuals, and especially the individuals who have nurtured this idea. </a:t>
            </a:r>
            <a:endParaRPr sz="1100" dirty="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solidFill>
                  <a:srgbClr val="222222"/>
                </a:solidFill>
                <a:latin typeface="Arial"/>
                <a:ea typeface="Arial"/>
                <a:cs typeface="Arial"/>
                <a:sym typeface="Arial"/>
              </a:rPr>
              <a:t>So, thank you so much! </a:t>
            </a:r>
            <a:endParaRPr sz="1100" dirty="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solidFill>
                  <a:srgbClr val="222222"/>
                </a:solidFill>
                <a:latin typeface="Arial"/>
                <a:ea typeface="Arial"/>
                <a:cs typeface="Arial"/>
                <a:sym typeface="Arial"/>
              </a:rPr>
              <a:t>—-------</a:t>
            </a:r>
            <a:endParaRPr sz="1100" dirty="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solidFill>
                  <a:srgbClr val="222222"/>
                </a:solidFill>
                <a:latin typeface="Arial"/>
                <a:ea typeface="Arial"/>
                <a:cs typeface="Arial"/>
                <a:sym typeface="Arial"/>
              </a:rPr>
              <a:t>Eric</a:t>
            </a:r>
            <a:endParaRPr sz="1100" dirty="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solidFill>
                  <a:srgbClr val="222222"/>
                </a:solidFill>
                <a:latin typeface="Arial"/>
                <a:ea typeface="Arial"/>
                <a:cs typeface="Arial"/>
                <a:sym typeface="Arial"/>
              </a:rPr>
              <a:t>I think I would just add that </a:t>
            </a:r>
            <a:r>
              <a:rPr lang="en-US" sz="1100" b="1" dirty="0">
                <a:solidFill>
                  <a:srgbClr val="222222"/>
                </a:solidFill>
                <a:latin typeface="Arial"/>
                <a:ea typeface="Arial"/>
                <a:cs typeface="Arial"/>
                <a:sym typeface="Arial"/>
              </a:rPr>
              <a:t>we’ve been really inspired by all the people we met here</a:t>
            </a:r>
            <a:r>
              <a:rPr lang="en-US" sz="1100" dirty="0">
                <a:solidFill>
                  <a:srgbClr val="222222"/>
                </a:solidFill>
                <a:latin typeface="Arial"/>
                <a:ea typeface="Arial"/>
                <a:cs typeface="Arial"/>
                <a:sym typeface="Arial"/>
              </a:rPr>
              <a:t>. And, when my friend Brian Burke suggested that we get in touch with Microsoft about the repowering coal project, I said: “why?” And he said: “Well, you have no idea what we are doing” and he introduced me to some amazing people and the rest is history. But I will say that the inspiration that we got from the commitment and the intelligence and focus of </a:t>
            </a:r>
            <a:r>
              <a:rPr lang="en-US" sz="1100" dirty="0" err="1">
                <a:solidFill>
                  <a:srgbClr val="222222"/>
                </a:solidFill>
                <a:latin typeface="Arial"/>
                <a:ea typeface="Arial"/>
                <a:cs typeface="Arial"/>
                <a:sym typeface="Arial"/>
              </a:rPr>
              <a:t>of</a:t>
            </a:r>
            <a:r>
              <a:rPr lang="en-US" sz="1100" dirty="0">
                <a:solidFill>
                  <a:srgbClr val="222222"/>
                </a:solidFill>
                <a:latin typeface="Arial"/>
                <a:ea typeface="Arial"/>
                <a:cs typeface="Arial"/>
                <a:sym typeface="Arial"/>
              </a:rPr>
              <a:t> people here… every person we speak with responds as if it is really important to them, to solve this problem, and that’s amazing. </a:t>
            </a:r>
            <a:endParaRPr sz="1100" dirty="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solidFill>
                  <a:srgbClr val="222222"/>
                </a:solidFill>
                <a:latin typeface="Arial"/>
                <a:ea typeface="Arial"/>
                <a:cs typeface="Arial"/>
                <a:sym typeface="Arial"/>
              </a:rPr>
              <a:t>—-----</a:t>
            </a:r>
            <a:endParaRPr sz="1100" dirty="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solidFill>
                  <a:srgbClr val="222222"/>
                </a:solidFill>
                <a:latin typeface="Arial"/>
                <a:ea typeface="Arial"/>
                <a:cs typeface="Arial"/>
                <a:sym typeface="Arial"/>
              </a:rPr>
              <a:t>Brad</a:t>
            </a:r>
            <a:endParaRPr sz="1100" dirty="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solidFill>
                  <a:srgbClr val="222222"/>
                </a:solidFill>
                <a:latin typeface="Arial"/>
                <a:ea typeface="Arial"/>
                <a:cs typeface="Arial"/>
                <a:sym typeface="Arial"/>
              </a:rPr>
              <a:t>Well, this is a big company and there are many days when I have no idea what we are doing. But it’s great the way I get to learn that there’s great people doing great things and have the opportunity to do it in a way that partners with and supports you all. It’s just fantastic.</a:t>
            </a:r>
            <a:endParaRPr sz="1100" dirty="0">
              <a:solidFill>
                <a:srgbClr val="222222"/>
              </a:solidFill>
              <a:latin typeface="Arial"/>
              <a:ea typeface="Arial"/>
              <a:cs typeface="Arial"/>
              <a:sym typeface="Arial"/>
            </a:endParaRPr>
          </a:p>
          <a:p>
            <a:pPr marL="0" lvl="0" indent="0" algn="l" rtl="0">
              <a:lnSpc>
                <a:spcPct val="117999"/>
              </a:lnSpc>
              <a:spcBef>
                <a:spcPts val="0"/>
              </a:spcBef>
              <a:spcAft>
                <a:spcPts val="0"/>
              </a:spcAft>
              <a:buSzPts val="1400"/>
              <a:buNone/>
            </a:pPr>
            <a:endParaRPr dirty="0"/>
          </a:p>
        </p:txBody>
      </p:sp>
      <p:sp>
        <p:nvSpPr>
          <p:cNvPr id="182" name="Google Shape;18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dd63360d4b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dd63360d4b_0_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600"/>
              </a:spcBef>
              <a:spcAft>
                <a:spcPts val="0"/>
              </a:spcAft>
              <a:buClr>
                <a:schemeClr val="dk1"/>
              </a:buClr>
              <a:buSzPts val="1100"/>
              <a:buFont typeface="Arial"/>
              <a:buNone/>
            </a:pPr>
            <a:r>
              <a:rPr lang="en-US" sz="1000" b="1" dirty="0">
                <a:solidFill>
                  <a:srgbClr val="2F5496"/>
                </a:solidFill>
                <a:highlight>
                  <a:srgbClr val="FFFF00"/>
                </a:highlight>
                <a:latin typeface="Quattrocento Sans"/>
                <a:ea typeface="Quattrocento Sans"/>
                <a:cs typeface="Quattrocento Sans"/>
                <a:sym typeface="Quattrocento Sans"/>
              </a:rPr>
              <a:t>Architecture Diagram </a:t>
            </a:r>
            <a:r>
              <a:rPr lang="en-US" sz="1000" dirty="0">
                <a:solidFill>
                  <a:srgbClr val="2F5496"/>
                </a:solidFill>
                <a:highlight>
                  <a:srgbClr val="FFFF00"/>
                </a:highlight>
                <a:latin typeface="Quattrocento Sans"/>
                <a:ea typeface="Quattrocento Sans"/>
                <a:cs typeface="Quattrocento Sans"/>
                <a:sym typeface="Quattrocento Sans"/>
              </a:rPr>
              <a:t>(Required)</a:t>
            </a:r>
            <a:endParaRPr sz="1000" b="1" dirty="0">
              <a:solidFill>
                <a:srgbClr val="2F5496"/>
              </a:solidFill>
              <a:highlight>
                <a:srgbClr val="FFFF00"/>
              </a:highlight>
              <a:latin typeface="Quattrocento Sans"/>
              <a:ea typeface="Quattrocento Sans"/>
              <a:cs typeface="Quattrocento Sans"/>
              <a:sym typeface="Quattrocento Sans"/>
            </a:endParaRPr>
          </a:p>
          <a:p>
            <a:pPr marL="228600" lvl="0" indent="0" algn="l" rtl="0">
              <a:lnSpc>
                <a:spcPct val="107916"/>
              </a:lnSpc>
              <a:spcBef>
                <a:spcPts val="0"/>
              </a:spcBef>
              <a:spcAft>
                <a:spcPts val="0"/>
              </a:spcAft>
              <a:buClr>
                <a:schemeClr val="dk1"/>
              </a:buClr>
              <a:buSzPts val="1100"/>
              <a:buFont typeface="Arial"/>
              <a:buNone/>
            </a:pPr>
            <a:r>
              <a:rPr lang="en-US" sz="1000" dirty="0">
                <a:solidFill>
                  <a:schemeClr val="dk1"/>
                </a:solidFill>
                <a:latin typeface="Quattrocento Sans"/>
                <a:ea typeface="Quattrocento Sans"/>
                <a:cs typeface="Quattrocento Sans"/>
                <a:sym typeface="Quattrocento Sans"/>
              </a:rPr>
              <a:t>1 or more slides. It is important for our Architects to show how the real impact of this solution is achieved.  This requires them to be able to articulate how the solution is deployed and what Microsoft platforms are enabling it.  Having a high-level architecture diagram outlining all the core components and their interconnection is key. Please use the examples here as a reference to the desired level of detail. </a:t>
            </a:r>
            <a:endParaRPr sz="1000" dirty="0">
              <a:solidFill>
                <a:schemeClr val="dk1"/>
              </a:solidFill>
              <a:latin typeface="Quattrocento Sans"/>
              <a:ea typeface="Quattrocento Sans"/>
              <a:cs typeface="Quattrocento Sans"/>
              <a:sym typeface="Quattrocento Sans"/>
            </a:endParaRPr>
          </a:p>
          <a:p>
            <a:pPr marL="0" lvl="0" indent="0" algn="l" rtl="0">
              <a:lnSpc>
                <a:spcPct val="117999"/>
              </a:lnSpc>
              <a:spcBef>
                <a:spcPts val="800"/>
              </a:spcBef>
              <a:spcAft>
                <a:spcPts val="0"/>
              </a:spcAft>
              <a:buSzPts val="1400"/>
              <a:buNone/>
            </a:pPr>
            <a:endParaRPr dirty="0"/>
          </a:p>
        </p:txBody>
      </p:sp>
      <p:sp>
        <p:nvSpPr>
          <p:cNvPr id="198" name="Google Shape;198;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dd63360d4b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dd63360d4b_0_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s://www.lucidcatalyst.com/arpa-e-report-nuclear-costs"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hyperlink" Target="mailto:eric.ingersoll@terrapraxis.org" TargetMode="Externa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s://www.lucidcatalyst.com/arpa-e-report-nuclear-costs"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Image 1B" type="tx">
  <p:cSld name="TITLE_AND_BODY">
    <p:bg>
      <p:bgPr>
        <a:noFill/>
        <a:effectLst/>
      </p:bgPr>
    </p:bg>
    <p:spTree>
      <p:nvGrpSpPr>
        <p:cNvPr id="1" name="Shape 10"/>
        <p:cNvGrpSpPr/>
        <p:nvPr/>
      </p:nvGrpSpPr>
      <p:grpSpPr>
        <a:xfrm>
          <a:off x="0" y="0"/>
          <a:ext cx="0" cy="0"/>
          <a:chOff x="0" y="0"/>
          <a:chExt cx="0" cy="0"/>
        </a:xfrm>
      </p:grpSpPr>
      <p:pic>
        <p:nvPicPr>
          <p:cNvPr id="11" name="Google Shape;11;p40" descr="Image"/>
          <p:cNvPicPr preferRelativeResize="0"/>
          <p:nvPr/>
        </p:nvPicPr>
        <p:blipFill rotWithShape="1">
          <a:blip r:embed="rId2">
            <a:alphaModFix/>
          </a:blip>
          <a:srcRect/>
          <a:stretch/>
        </p:blipFill>
        <p:spPr>
          <a:xfrm>
            <a:off x="0" y="0"/>
            <a:ext cx="24384001" cy="13716000"/>
          </a:xfrm>
          <a:prstGeom prst="rect">
            <a:avLst/>
          </a:prstGeom>
          <a:noFill/>
          <a:ln>
            <a:noFill/>
          </a:ln>
        </p:spPr>
      </p:pic>
      <p:pic>
        <p:nvPicPr>
          <p:cNvPr id="12" name="Google Shape;12;p40" descr="Image"/>
          <p:cNvPicPr preferRelativeResize="0"/>
          <p:nvPr/>
        </p:nvPicPr>
        <p:blipFill rotWithShape="1">
          <a:blip r:embed="rId3">
            <a:alphaModFix/>
          </a:blip>
          <a:srcRect/>
          <a:stretch/>
        </p:blipFill>
        <p:spPr>
          <a:xfrm>
            <a:off x="17786089" y="10811635"/>
            <a:ext cx="3449542" cy="1390623"/>
          </a:xfrm>
          <a:prstGeom prst="rect">
            <a:avLst/>
          </a:prstGeom>
          <a:noFill/>
          <a:ln>
            <a:noFill/>
          </a:ln>
        </p:spPr>
      </p:pic>
      <p:sp>
        <p:nvSpPr>
          <p:cNvPr id="13" name="Google Shape;13;p40"/>
          <p:cNvSpPr txBox="1">
            <a:spLocks noGrp="1"/>
          </p:cNvSpPr>
          <p:nvPr>
            <p:ph type="body" idx="1"/>
          </p:nvPr>
        </p:nvSpPr>
        <p:spPr>
          <a:xfrm>
            <a:off x="4390731" y="4804130"/>
            <a:ext cx="15180772" cy="4762973"/>
          </a:xfrm>
          <a:prstGeom prst="rect">
            <a:avLst/>
          </a:prstGeom>
          <a:noFill/>
          <a:ln>
            <a:noFill/>
          </a:ln>
        </p:spPr>
        <p:txBody>
          <a:bodyPr spcFirstLastPara="1" wrap="square" lIns="50800" tIns="50800" rIns="50800" bIns="50800" anchor="ctr" anchorCtr="0">
            <a:spAutoFit/>
          </a:bodyPr>
          <a:lstStyle>
            <a:lvl1pPr marL="457200" lvl="0" indent="-280035" algn="l">
              <a:lnSpc>
                <a:spcPct val="100000"/>
              </a:lnSpc>
              <a:spcBef>
                <a:spcPts val="2500"/>
              </a:spcBef>
              <a:spcAft>
                <a:spcPts val="0"/>
              </a:spcAft>
              <a:buClr>
                <a:srgbClr val="526877"/>
              </a:buClr>
              <a:buSzPts val="810"/>
              <a:buChar char="•"/>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
        <p:nvSpPr>
          <p:cNvPr id="14" name="Google Shape;14;p40"/>
          <p:cNvSpPr txBox="1">
            <a:spLocks noGrp="1"/>
          </p:cNvSpPr>
          <p:nvPr>
            <p:ph type="body" idx="2"/>
          </p:nvPr>
        </p:nvSpPr>
        <p:spPr>
          <a:xfrm>
            <a:off x="4484864" y="9664051"/>
            <a:ext cx="3728840" cy="656482"/>
          </a:xfrm>
          <a:prstGeom prst="rect">
            <a:avLst/>
          </a:prstGeom>
          <a:noFill/>
          <a:ln>
            <a:noFill/>
          </a:ln>
        </p:spPr>
        <p:txBody>
          <a:bodyPr spcFirstLastPara="1" wrap="square" lIns="50800" tIns="50800" rIns="50800" bIns="50800" anchor="ctr" anchorCtr="0">
            <a:spAutoFit/>
          </a:bodyPr>
          <a:lstStyle>
            <a:lvl1pPr marL="457200" lvl="0" indent="-228600" algn="l">
              <a:lnSpc>
                <a:spcPct val="100000"/>
              </a:lnSpc>
              <a:spcBef>
                <a:spcPts val="2500"/>
              </a:spcBef>
              <a:spcAft>
                <a:spcPts val="0"/>
              </a:spcAft>
              <a:buClr>
                <a:srgbClr val="C15521"/>
              </a:buClr>
              <a:buSzPts val="4000"/>
              <a:buFont typeface="Arial"/>
              <a:buNone/>
              <a:defRPr sz="4000">
                <a:solidFill>
                  <a:srgbClr val="C15521"/>
                </a:solidFill>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
        <p:nvSpPr>
          <p:cNvPr id="15" name="Google Shape;15;p40"/>
          <p:cNvSpPr txBox="1">
            <a:spLocks noGrp="1"/>
          </p:cNvSpPr>
          <p:nvPr>
            <p:ph type="sldNum" idx="12"/>
          </p:nvPr>
        </p:nvSpPr>
        <p:spPr>
          <a:xfrm>
            <a:off x="23000927" y="12370593"/>
            <a:ext cx="351732" cy="34563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1pPr>
            <a:lvl2pPr marL="0" marR="0" lvl="1"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2pPr>
            <a:lvl3pPr marL="0" marR="0" lvl="2"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3pPr>
            <a:lvl4pPr marL="0" marR="0" lvl="3"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4pPr>
            <a:lvl5pPr marL="0" marR="0" lvl="4"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5pPr>
            <a:lvl6pPr marL="0" marR="0" lvl="5"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6pPr>
            <a:lvl7pPr marL="0" marR="0" lvl="6"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7pPr>
            <a:lvl8pPr marL="0" marR="0" lvl="7"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8pPr>
            <a:lvl9pPr marL="0" marR="0" lvl="8"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able">
  <p:cSld name="Table">
    <p:spTree>
      <p:nvGrpSpPr>
        <p:cNvPr id="1" name="Shape 54"/>
        <p:cNvGrpSpPr/>
        <p:nvPr/>
      </p:nvGrpSpPr>
      <p:grpSpPr>
        <a:xfrm>
          <a:off x="0" y="0"/>
          <a:ext cx="0" cy="0"/>
          <a:chOff x="0" y="0"/>
          <a:chExt cx="0" cy="0"/>
        </a:xfrm>
      </p:grpSpPr>
      <p:sp>
        <p:nvSpPr>
          <p:cNvPr id="55" name="Google Shape;55;p49"/>
          <p:cNvSpPr txBox="1">
            <a:spLocks noGrp="1"/>
          </p:cNvSpPr>
          <p:nvPr>
            <p:ph type="body" idx="1"/>
          </p:nvPr>
        </p:nvSpPr>
        <p:spPr>
          <a:xfrm>
            <a:off x="989487" y="968612"/>
            <a:ext cx="17857235" cy="1645921"/>
          </a:xfrm>
          <a:prstGeom prst="rect">
            <a:avLst/>
          </a:prstGeom>
          <a:noFill/>
          <a:ln>
            <a:noFill/>
          </a:ln>
        </p:spPr>
        <p:txBody>
          <a:bodyPr spcFirstLastPara="1" wrap="square" lIns="0" tIns="0" rIns="0" bIns="0" anchor="t" anchorCtr="0">
            <a:spAutoFit/>
          </a:bodyPr>
          <a:lstStyle>
            <a:lvl1pPr marL="457200" lvl="0" indent="-228600" algn="l">
              <a:lnSpc>
                <a:spcPct val="80000"/>
              </a:lnSpc>
              <a:spcBef>
                <a:spcPts val="0"/>
              </a:spcBef>
              <a:spcAft>
                <a:spcPts val="0"/>
              </a:spcAft>
              <a:buClr>
                <a:srgbClr val="FD7D23"/>
              </a:buClr>
              <a:buSzPts val="6000"/>
              <a:buFont typeface="Arial"/>
              <a:buNone/>
              <a:defRPr sz="6000">
                <a:solidFill>
                  <a:srgbClr val="FD7D23"/>
                </a:solidFill>
                <a:latin typeface="Arial"/>
                <a:ea typeface="Arial"/>
                <a:cs typeface="Arial"/>
                <a:sym typeface="Arial"/>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
        <p:nvSpPr>
          <p:cNvPr id="56" name="Google Shape;56;p49"/>
          <p:cNvSpPr txBox="1"/>
          <p:nvPr/>
        </p:nvSpPr>
        <p:spPr>
          <a:xfrm>
            <a:off x="1028700" y="12406535"/>
            <a:ext cx="14292830" cy="3456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D7D23"/>
              </a:buClr>
              <a:buSzPts val="2400"/>
              <a:buFont typeface="Arial"/>
              <a:buNone/>
            </a:pPr>
            <a:r>
              <a:rPr lang="en-US" sz="2400" b="1" i="0" u="none" strike="noStrike" cap="none" dirty="0">
                <a:solidFill>
                  <a:srgbClr val="FD7D23"/>
                </a:solidFill>
                <a:latin typeface="Arial"/>
                <a:ea typeface="Arial"/>
                <a:cs typeface="Arial"/>
                <a:sym typeface="Arial"/>
              </a:rPr>
              <a:t>TerraPraxis /</a:t>
            </a:r>
            <a:r>
              <a:rPr lang="en-US" sz="2400" b="0" i="0" u="none" strike="noStrike" cap="none" dirty="0">
                <a:solidFill>
                  <a:srgbClr val="FD7D23"/>
                </a:solidFill>
                <a:latin typeface="Arial"/>
                <a:ea typeface="Arial"/>
                <a:cs typeface="Arial"/>
                <a:sym typeface="Arial"/>
              </a:rPr>
              <a:t> Innovation for Climate</a:t>
            </a:r>
            <a:endParaRPr sz="1400" b="0" i="0" u="none" strike="noStrike" cap="none" dirty="0">
              <a:solidFill>
                <a:srgbClr val="000000"/>
              </a:solidFill>
              <a:latin typeface="Arial"/>
              <a:ea typeface="Arial"/>
              <a:cs typeface="Arial"/>
              <a:sym typeface="Arial"/>
            </a:endParaRPr>
          </a:p>
        </p:txBody>
      </p:sp>
      <p:sp>
        <p:nvSpPr>
          <p:cNvPr id="57" name="Google Shape;57;p49"/>
          <p:cNvSpPr txBox="1">
            <a:spLocks noGrp="1"/>
          </p:cNvSpPr>
          <p:nvPr>
            <p:ph type="sldNum" idx="12"/>
          </p:nvPr>
        </p:nvSpPr>
        <p:spPr>
          <a:xfrm>
            <a:off x="23026327" y="12408693"/>
            <a:ext cx="351732" cy="34563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1pPr>
            <a:lvl2pPr marL="0" marR="0" lvl="1"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2pPr>
            <a:lvl3pPr marL="0" marR="0" lvl="2"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3pPr>
            <a:lvl4pPr marL="0" marR="0" lvl="3"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4pPr>
            <a:lvl5pPr marL="0" marR="0" lvl="4"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5pPr>
            <a:lvl6pPr marL="0" marR="0" lvl="5"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6pPr>
            <a:lvl7pPr marL="0" marR="0" lvl="6"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7pPr>
            <a:lvl8pPr marL="0" marR="0" lvl="7"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8pPr>
            <a:lvl9pPr marL="0" marR="0" lvl="8"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aphicFrame>
        <p:nvGraphicFramePr>
          <p:cNvPr id="58" name="Google Shape;58;p49"/>
          <p:cNvGraphicFramePr/>
          <p:nvPr/>
        </p:nvGraphicFramePr>
        <p:xfrm>
          <a:off x="1037561" y="3012996"/>
          <a:ext cx="3000000" cy="3000000"/>
        </p:xfrm>
        <a:graphic>
          <a:graphicData uri="http://schemas.openxmlformats.org/drawingml/2006/table">
            <a:tbl>
              <a:tblPr firstRow="1">
                <a:noFill/>
                <a:tableStyleId>{DAA1A9AC-EC1C-415C-BA5D-279BB7E947F8}</a:tableStyleId>
              </a:tblPr>
              <a:tblGrid>
                <a:gridCol w="3831300">
                  <a:extLst>
                    <a:ext uri="{9D8B030D-6E8A-4147-A177-3AD203B41FA5}">
                      <a16:colId xmlns:a16="http://schemas.microsoft.com/office/drawing/2014/main" val="20000"/>
                    </a:ext>
                  </a:extLst>
                </a:gridCol>
                <a:gridCol w="3014400">
                  <a:extLst>
                    <a:ext uri="{9D8B030D-6E8A-4147-A177-3AD203B41FA5}">
                      <a16:colId xmlns:a16="http://schemas.microsoft.com/office/drawing/2014/main" val="20001"/>
                    </a:ext>
                  </a:extLst>
                </a:gridCol>
                <a:gridCol w="3816275">
                  <a:extLst>
                    <a:ext uri="{9D8B030D-6E8A-4147-A177-3AD203B41FA5}">
                      <a16:colId xmlns:a16="http://schemas.microsoft.com/office/drawing/2014/main" val="20002"/>
                    </a:ext>
                  </a:extLst>
                </a:gridCol>
                <a:gridCol w="2852800">
                  <a:extLst>
                    <a:ext uri="{9D8B030D-6E8A-4147-A177-3AD203B41FA5}">
                      <a16:colId xmlns:a16="http://schemas.microsoft.com/office/drawing/2014/main" val="20003"/>
                    </a:ext>
                  </a:extLst>
                </a:gridCol>
                <a:gridCol w="4303325">
                  <a:extLst>
                    <a:ext uri="{9D8B030D-6E8A-4147-A177-3AD203B41FA5}">
                      <a16:colId xmlns:a16="http://schemas.microsoft.com/office/drawing/2014/main" val="20004"/>
                    </a:ext>
                  </a:extLst>
                </a:gridCol>
              </a:tblGrid>
              <a:tr h="939900">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Arial"/>
                          <a:ea typeface="Arial"/>
                          <a:cs typeface="Arial"/>
                          <a:sym typeface="Arial"/>
                        </a:rPr>
                        <a:t>Market Application</a:t>
                      </a:r>
                      <a:endParaRPr sz="1400" u="none" strike="noStrike" cap="none"/>
                    </a:p>
                  </a:txBody>
                  <a:tcPr marL="254000" marR="254000" marT="254000" marB="254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63500" cap="flat" cmpd="sng">
                      <a:solidFill>
                        <a:srgbClr val="C15521"/>
                      </a:solidFill>
                      <a:prstDash val="solid"/>
                      <a:round/>
                      <a:headEnd type="none" w="sm" len="sm"/>
                      <a:tailEnd type="none" w="sm" len="sm"/>
                    </a:lnB>
                    <a:solidFill>
                      <a:srgbClr val="F3B342">
                        <a:alpha val="60000"/>
                      </a:srgbClr>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Arial"/>
                          <a:ea typeface="Arial"/>
                          <a:cs typeface="Arial"/>
                          <a:sym typeface="Arial"/>
                        </a:rPr>
                        <a:t>Competitor</a:t>
                      </a:r>
                      <a:endParaRPr sz="1400" u="none" strike="noStrike" cap="none"/>
                    </a:p>
                  </a:txBody>
                  <a:tcPr marL="254000" marR="254000" marT="254000" marB="254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63500" cap="flat" cmpd="sng">
                      <a:solidFill>
                        <a:srgbClr val="C15521"/>
                      </a:solidFill>
                      <a:prstDash val="solid"/>
                      <a:round/>
                      <a:headEnd type="none" w="sm" len="sm"/>
                      <a:tailEnd type="none" w="sm" len="sm"/>
                    </a:lnB>
                    <a:solidFill>
                      <a:srgbClr val="F3B342">
                        <a:alpha val="60000"/>
                      </a:srgbClr>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Arial"/>
                          <a:ea typeface="Arial"/>
                          <a:cs typeface="Arial"/>
                          <a:sym typeface="Arial"/>
                        </a:rPr>
                        <a:t>CapEx Target</a:t>
                      </a:r>
                      <a:endParaRPr sz="1400" u="none" strike="noStrike" cap="none"/>
                    </a:p>
                  </a:txBody>
                  <a:tcPr marL="254000" marR="254000" marT="254000" marB="254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63500" cap="flat" cmpd="sng">
                      <a:solidFill>
                        <a:srgbClr val="C15521"/>
                      </a:solidFill>
                      <a:prstDash val="solid"/>
                      <a:round/>
                      <a:headEnd type="none" w="sm" len="sm"/>
                      <a:tailEnd type="none" w="sm" len="sm"/>
                    </a:lnB>
                    <a:solidFill>
                      <a:srgbClr val="F3B342">
                        <a:alpha val="60000"/>
                      </a:srgbClr>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Arial"/>
                          <a:ea typeface="Arial"/>
                          <a:cs typeface="Arial"/>
                          <a:sym typeface="Arial"/>
                        </a:rPr>
                        <a:t>OpEx Target</a:t>
                      </a:r>
                      <a:endParaRPr sz="1400" u="none" strike="noStrike" cap="none"/>
                    </a:p>
                  </a:txBody>
                  <a:tcPr marL="254000" marR="254000" marT="254000" marB="254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63500" cap="flat" cmpd="sng">
                      <a:solidFill>
                        <a:srgbClr val="C15521"/>
                      </a:solidFill>
                      <a:prstDash val="solid"/>
                      <a:round/>
                      <a:headEnd type="none" w="sm" len="sm"/>
                      <a:tailEnd type="none" w="sm" len="sm"/>
                    </a:lnB>
                    <a:solidFill>
                      <a:srgbClr val="F3B342">
                        <a:alpha val="60000"/>
                      </a:srgbClr>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Arial"/>
                          <a:ea typeface="Arial"/>
                          <a:cs typeface="Arial"/>
                          <a:sym typeface="Arial"/>
                        </a:rPr>
                        <a:t>Source</a:t>
                      </a:r>
                      <a:endParaRPr sz="1400" u="none" strike="noStrike" cap="none"/>
                    </a:p>
                  </a:txBody>
                  <a:tcPr marL="254000" marR="254000" marT="254000" marB="254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63500" cap="flat" cmpd="sng">
                      <a:solidFill>
                        <a:srgbClr val="C15521"/>
                      </a:solidFill>
                      <a:prstDash val="solid"/>
                      <a:round/>
                      <a:headEnd type="none" w="sm" len="sm"/>
                      <a:tailEnd type="none" w="sm" len="sm"/>
                    </a:lnB>
                    <a:solidFill>
                      <a:srgbClr val="F3B342">
                        <a:alpha val="60000"/>
                      </a:srgbClr>
                    </a:solidFill>
                  </a:tcPr>
                </a:tc>
                <a:extLst>
                  <a:ext uri="{0D108BD9-81ED-4DB2-BD59-A6C34878D82A}">
                    <a16:rowId xmlns:a16="http://schemas.microsoft.com/office/drawing/2014/main" val="10000"/>
                  </a:ext>
                </a:extLst>
              </a:tr>
              <a:tr h="2019425">
                <a:tc>
                  <a:txBody>
                    <a:bodyPr/>
                    <a:lstStyle/>
                    <a:p>
                      <a:pPr marL="0" marR="0" lvl="0" indent="0" algn="l" rtl="0">
                        <a:lnSpc>
                          <a:spcPct val="100000"/>
                        </a:lnSpc>
                        <a:spcBef>
                          <a:spcPts val="0"/>
                        </a:spcBef>
                        <a:spcAft>
                          <a:spcPts val="0"/>
                        </a:spcAft>
                        <a:buClr>
                          <a:schemeClr val="dk1"/>
                        </a:buClr>
                        <a:buSzPts val="2400"/>
                        <a:buFont typeface="Arial"/>
                        <a:buNone/>
                      </a:pPr>
                      <a:r>
                        <a:rPr lang="en-US" sz="2400" b="1" u="none" strike="noStrike" cap="none">
                          <a:latin typeface="Arial"/>
                          <a:ea typeface="Arial"/>
                          <a:cs typeface="Arial"/>
                          <a:sym typeface="Arial"/>
                        </a:rPr>
                        <a:t>Flexible Generator</a:t>
                      </a:r>
                      <a:endParaRPr sz="1400" u="none" strike="noStrike" cap="none"/>
                    </a:p>
                  </a:txBody>
                  <a:tcPr marL="254000" marR="254000" marT="254000" marB="254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63500" cap="flat" cmpd="sng">
                      <a:solidFill>
                        <a:srgbClr val="C15521"/>
                      </a:solidFill>
                      <a:prstDash val="solid"/>
                      <a:round/>
                      <a:headEnd type="none" w="sm" len="sm"/>
                      <a:tailEnd type="none" w="sm" len="sm"/>
                    </a:lnT>
                    <a:lnB w="63500" cap="flat" cmpd="sng">
                      <a:solidFill>
                        <a:srgbClr val="FFFFFF"/>
                      </a:solidFill>
                      <a:prstDash val="solid"/>
                      <a:round/>
                      <a:headEnd type="none" w="sm" len="sm"/>
                      <a:tailEnd type="none" w="sm" len="sm"/>
                    </a:lnB>
                    <a:solidFill>
                      <a:srgbClr val="F3B342">
                        <a:alpha val="29411"/>
                      </a:srgbClr>
                    </a:solidFill>
                  </a:tcPr>
                </a:tc>
                <a:tc>
                  <a:txBody>
                    <a:bodyPr/>
                    <a:lstStyle/>
                    <a:p>
                      <a:pPr marL="0" marR="0" lvl="0" indent="0" algn="l" rtl="0">
                        <a:lnSpc>
                          <a:spcPct val="100000"/>
                        </a:lnSpc>
                        <a:spcBef>
                          <a:spcPts val="0"/>
                        </a:spcBef>
                        <a:spcAft>
                          <a:spcPts val="0"/>
                        </a:spcAft>
                        <a:buClr>
                          <a:schemeClr val="dk1"/>
                        </a:buClr>
                        <a:buSzPts val="2600"/>
                        <a:buFont typeface="Arial"/>
                        <a:buNone/>
                      </a:pPr>
                      <a:r>
                        <a:rPr lang="en-US" sz="2600" u="none" strike="noStrike" cap="none">
                          <a:latin typeface="Arial"/>
                          <a:ea typeface="Arial"/>
                          <a:cs typeface="Arial"/>
                          <a:sym typeface="Arial"/>
                        </a:rPr>
                        <a:t>NGCC</a:t>
                      </a:r>
                      <a:endParaRPr sz="1400" u="none" strike="noStrike" cap="none"/>
                    </a:p>
                  </a:txBody>
                  <a:tcPr marL="254000" marR="254000" marT="254000" marB="254000">
                    <a:lnL w="9525" cap="flat" cmpd="sng">
                      <a:solidFill>
                        <a:srgbClr val="000000"/>
                      </a:solidFill>
                      <a:prstDash val="solid"/>
                      <a:round/>
                      <a:headEnd type="none" w="sm" len="sm"/>
                      <a:tailEnd type="none" w="sm" len="sm"/>
                    </a:lnL>
                    <a:lnT w="63500" cap="flat" cmpd="sng">
                      <a:solidFill>
                        <a:srgbClr val="C15521"/>
                      </a:solidFill>
                      <a:prstDash val="solid"/>
                      <a:round/>
                      <a:headEnd type="none" w="sm" len="sm"/>
                      <a:tailEnd type="none" w="sm" len="sm"/>
                    </a:lnT>
                    <a:lnB w="63500" cap="flat" cmpd="sng">
                      <a:solidFill>
                        <a:srgbClr val="FFFFFF"/>
                      </a:solidFill>
                      <a:prstDash val="solid"/>
                      <a:round/>
                      <a:headEnd type="none" w="sm" len="sm"/>
                      <a:tailEnd type="none" w="sm" len="sm"/>
                    </a:lnB>
                    <a:solidFill>
                      <a:srgbClr val="F3B342">
                        <a:alpha val="29411"/>
                      </a:srgbClr>
                    </a:solidFill>
                  </a:tcPr>
                </a:tc>
                <a:tc>
                  <a:txBody>
                    <a:bodyPr/>
                    <a:lstStyle/>
                    <a:p>
                      <a:pPr marL="0" marR="0" lvl="0" indent="0" algn="l" rtl="0">
                        <a:lnSpc>
                          <a:spcPct val="100000"/>
                        </a:lnSpc>
                        <a:spcBef>
                          <a:spcPts val="0"/>
                        </a:spcBef>
                        <a:spcAft>
                          <a:spcPts val="0"/>
                        </a:spcAft>
                        <a:buClr>
                          <a:schemeClr val="dk1"/>
                        </a:buClr>
                        <a:buSzPts val="2600"/>
                        <a:buFont typeface="Arial"/>
                        <a:buNone/>
                      </a:pPr>
                      <a:r>
                        <a:rPr lang="en-US" sz="2600" u="none" strike="noStrike" cap="none">
                          <a:latin typeface="Arial"/>
                          <a:ea typeface="Arial"/>
                          <a:cs typeface="Arial"/>
                          <a:sym typeface="Arial"/>
                        </a:rPr>
                        <a:t>$2,500–3,500/kWe  (inc. thermal energy storage)</a:t>
                      </a:r>
                      <a:endParaRPr sz="1400" u="none" strike="noStrike" cap="none"/>
                    </a:p>
                  </a:txBody>
                  <a:tcPr marL="254000" marR="254000" marT="254000" marB="254000">
                    <a:lnT w="63500" cap="flat" cmpd="sng">
                      <a:solidFill>
                        <a:srgbClr val="C15521"/>
                      </a:solidFill>
                      <a:prstDash val="solid"/>
                      <a:round/>
                      <a:headEnd type="none" w="sm" len="sm"/>
                      <a:tailEnd type="none" w="sm" len="sm"/>
                    </a:lnT>
                    <a:lnB w="63500" cap="flat" cmpd="sng">
                      <a:solidFill>
                        <a:srgbClr val="FFFFFF"/>
                      </a:solidFill>
                      <a:prstDash val="solid"/>
                      <a:round/>
                      <a:headEnd type="none" w="sm" len="sm"/>
                      <a:tailEnd type="none" w="sm" len="sm"/>
                    </a:lnB>
                    <a:solidFill>
                      <a:srgbClr val="F3B342">
                        <a:alpha val="29411"/>
                      </a:srgbClr>
                    </a:solidFill>
                  </a:tcPr>
                </a:tc>
                <a:tc>
                  <a:txBody>
                    <a:bodyPr/>
                    <a:lstStyle/>
                    <a:p>
                      <a:pPr marL="0" marR="0" lvl="0" indent="0" algn="l" rtl="0">
                        <a:lnSpc>
                          <a:spcPct val="100000"/>
                        </a:lnSpc>
                        <a:spcBef>
                          <a:spcPts val="0"/>
                        </a:spcBef>
                        <a:spcAft>
                          <a:spcPts val="0"/>
                        </a:spcAft>
                        <a:buClr>
                          <a:schemeClr val="dk1"/>
                        </a:buClr>
                        <a:buSzPts val="2600"/>
                        <a:buFont typeface="Arial"/>
                        <a:buNone/>
                      </a:pPr>
                      <a:r>
                        <a:rPr lang="en-US" sz="2600" u="none" strike="noStrike" cap="none">
                          <a:latin typeface="Arial"/>
                          <a:ea typeface="Arial"/>
                          <a:cs typeface="Arial"/>
                          <a:sym typeface="Arial"/>
                        </a:rPr>
                        <a:t>$7–10/MWh</a:t>
                      </a:r>
                      <a:endParaRPr sz="1400" u="none" strike="noStrike" cap="none"/>
                    </a:p>
                  </a:txBody>
                  <a:tcPr marL="254000" marR="254000" marT="254000" marB="254000">
                    <a:lnR w="9525" cap="flat" cmpd="sng">
                      <a:solidFill>
                        <a:srgbClr val="000000"/>
                      </a:solidFill>
                      <a:prstDash val="solid"/>
                      <a:round/>
                      <a:headEnd type="none" w="sm" len="sm"/>
                      <a:tailEnd type="none" w="sm" len="sm"/>
                    </a:lnR>
                    <a:lnT w="63500" cap="flat" cmpd="sng">
                      <a:solidFill>
                        <a:srgbClr val="C15521"/>
                      </a:solidFill>
                      <a:prstDash val="solid"/>
                      <a:round/>
                      <a:headEnd type="none" w="sm" len="sm"/>
                      <a:tailEnd type="none" w="sm" len="sm"/>
                    </a:lnT>
                    <a:lnB w="63500" cap="flat" cmpd="sng">
                      <a:solidFill>
                        <a:srgbClr val="FFFFFF"/>
                      </a:solidFill>
                      <a:prstDash val="solid"/>
                      <a:round/>
                      <a:headEnd type="none" w="sm" len="sm"/>
                      <a:tailEnd type="none" w="sm" len="sm"/>
                    </a:lnB>
                    <a:solidFill>
                      <a:srgbClr val="F3B342">
                        <a:alpha val="29411"/>
                      </a:srgbClr>
                    </a:solidFill>
                  </a:tcPr>
                </a:tc>
                <a:tc>
                  <a:txBody>
                    <a:bodyPr/>
                    <a:lstStyle/>
                    <a:p>
                      <a:pPr marL="0" marR="0" lvl="0" indent="0" algn="l" rtl="0">
                        <a:lnSpc>
                          <a:spcPct val="100000"/>
                        </a:lnSpc>
                        <a:spcBef>
                          <a:spcPts val="0"/>
                        </a:spcBef>
                        <a:spcAft>
                          <a:spcPts val="0"/>
                        </a:spcAft>
                        <a:buClr>
                          <a:schemeClr val="dk1"/>
                        </a:buClr>
                        <a:buSzPts val="2600"/>
                        <a:buFont typeface="Arial"/>
                        <a:buNone/>
                      </a:pPr>
                      <a:r>
                        <a:rPr lang="en-US" sz="2600" u="sng" strike="noStrike" cap="none">
                          <a:solidFill>
                            <a:schemeClr val="hlink"/>
                          </a:solidFill>
                          <a:hlinkClick r:id="rId2"/>
                        </a:rPr>
                        <a:t>Cost &amp; Performance Requirements</a:t>
                      </a:r>
                      <a:endParaRPr sz="1400" u="none" strike="noStrike" cap="none"/>
                    </a:p>
                  </a:txBody>
                  <a:tcPr marL="254000" marR="254000" marT="254000" marB="254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63500" cap="flat" cmpd="sng">
                      <a:solidFill>
                        <a:srgbClr val="C15521"/>
                      </a:solidFill>
                      <a:prstDash val="solid"/>
                      <a:round/>
                      <a:headEnd type="none" w="sm" len="sm"/>
                      <a:tailEnd type="none" w="sm" len="sm"/>
                    </a:lnT>
                    <a:lnB w="63500" cap="flat" cmpd="sng">
                      <a:solidFill>
                        <a:srgbClr val="FFFFFF"/>
                      </a:solidFill>
                      <a:prstDash val="solid"/>
                      <a:round/>
                      <a:headEnd type="none" w="sm" len="sm"/>
                      <a:tailEnd type="none" w="sm" len="sm"/>
                    </a:lnB>
                    <a:solidFill>
                      <a:srgbClr val="F3B342">
                        <a:alpha val="29411"/>
                      </a:srgbClr>
                    </a:solidFill>
                  </a:tcPr>
                </a:tc>
                <a:extLst>
                  <a:ext uri="{0D108BD9-81ED-4DB2-BD59-A6C34878D82A}">
                    <a16:rowId xmlns:a16="http://schemas.microsoft.com/office/drawing/2014/main" val="10001"/>
                  </a:ext>
                </a:extLst>
              </a:tr>
              <a:tr h="1900250">
                <a:tc>
                  <a:txBody>
                    <a:bodyPr/>
                    <a:lstStyle/>
                    <a:p>
                      <a:pPr marL="0" marR="0" lvl="0" indent="0" algn="l" rtl="0">
                        <a:lnSpc>
                          <a:spcPct val="100000"/>
                        </a:lnSpc>
                        <a:spcBef>
                          <a:spcPts val="0"/>
                        </a:spcBef>
                        <a:spcAft>
                          <a:spcPts val="0"/>
                        </a:spcAft>
                        <a:buClr>
                          <a:schemeClr val="dk1"/>
                        </a:buClr>
                        <a:buSzPts val="2400"/>
                        <a:buFont typeface="Arial"/>
                        <a:buNone/>
                      </a:pPr>
                      <a:r>
                        <a:rPr lang="en-US" sz="2400" b="1" u="none" strike="noStrike" cap="none">
                          <a:latin typeface="Arial"/>
                          <a:ea typeface="Arial"/>
                          <a:cs typeface="Arial"/>
                          <a:sym typeface="Arial"/>
                        </a:rPr>
                        <a:t>Coal Plant Heat Source</a:t>
                      </a:r>
                      <a:endParaRPr sz="1400" u="none" strike="noStrike" cap="none"/>
                    </a:p>
                  </a:txBody>
                  <a:tcPr marL="254000" marR="254000" marT="254000" marB="254000">
                    <a:lnL w="9525" cap="flat" cmpd="sng">
                      <a:solidFill>
                        <a:srgbClr val="000000"/>
                      </a:solidFill>
                      <a:prstDash val="solid"/>
                      <a:round/>
                      <a:headEnd type="none" w="sm" len="sm"/>
                      <a:tailEnd type="none" w="sm" len="sm"/>
                    </a:lnL>
                    <a:lnT w="63500" cap="flat" cmpd="sng">
                      <a:solidFill>
                        <a:srgbClr val="FFFFFF"/>
                      </a:solidFill>
                      <a:prstDash val="solid"/>
                      <a:round/>
                      <a:headEnd type="none" w="sm" len="sm"/>
                      <a:tailEnd type="none" w="sm" len="sm"/>
                    </a:lnT>
                    <a:lnB w="63500" cap="flat" cmpd="sng">
                      <a:solidFill>
                        <a:srgbClr val="FFFFFF"/>
                      </a:solidFill>
                      <a:prstDash val="solid"/>
                      <a:round/>
                      <a:headEnd type="none" w="sm" len="sm"/>
                      <a:tailEnd type="none" w="sm" len="sm"/>
                    </a:lnB>
                    <a:solidFill>
                      <a:srgbClr val="F3B342">
                        <a:alpha val="29411"/>
                      </a:srgbClr>
                    </a:solidFill>
                  </a:tcPr>
                </a:tc>
                <a:tc>
                  <a:txBody>
                    <a:bodyPr/>
                    <a:lstStyle/>
                    <a:p>
                      <a:pPr marL="0" marR="0" lvl="0" indent="0" algn="l" rtl="0">
                        <a:lnSpc>
                          <a:spcPct val="100000"/>
                        </a:lnSpc>
                        <a:spcBef>
                          <a:spcPts val="0"/>
                        </a:spcBef>
                        <a:spcAft>
                          <a:spcPts val="0"/>
                        </a:spcAft>
                        <a:buClr>
                          <a:schemeClr val="dk1"/>
                        </a:buClr>
                        <a:buSzPts val="2600"/>
                        <a:buFont typeface="Arial"/>
                        <a:buNone/>
                      </a:pPr>
                      <a:r>
                        <a:rPr lang="en-US" sz="2600" u="none" strike="noStrike" cap="none">
                          <a:latin typeface="Arial"/>
                          <a:ea typeface="Arial"/>
                          <a:cs typeface="Arial"/>
                          <a:sym typeface="Arial"/>
                        </a:rPr>
                        <a:t>Coal Boiler</a:t>
                      </a:r>
                      <a:endParaRPr sz="1400" u="none" strike="noStrike" cap="none"/>
                    </a:p>
                  </a:txBody>
                  <a:tcPr marL="254000" marR="254000" marT="254000" marB="254000">
                    <a:lnT w="63500" cap="flat" cmpd="sng">
                      <a:solidFill>
                        <a:srgbClr val="FFFFFF"/>
                      </a:solidFill>
                      <a:prstDash val="solid"/>
                      <a:round/>
                      <a:headEnd type="none" w="sm" len="sm"/>
                      <a:tailEnd type="none" w="sm" len="sm"/>
                    </a:lnT>
                    <a:lnB w="63500" cap="flat" cmpd="sng">
                      <a:solidFill>
                        <a:srgbClr val="FFFFFF"/>
                      </a:solidFill>
                      <a:prstDash val="solid"/>
                      <a:round/>
                      <a:headEnd type="none" w="sm" len="sm"/>
                      <a:tailEnd type="none" w="sm" len="sm"/>
                    </a:lnB>
                    <a:solidFill>
                      <a:srgbClr val="F3B342">
                        <a:alpha val="29411"/>
                      </a:srgbClr>
                    </a:solidFill>
                  </a:tcPr>
                </a:tc>
                <a:tc>
                  <a:txBody>
                    <a:bodyPr/>
                    <a:lstStyle/>
                    <a:p>
                      <a:pPr marL="0" marR="0" lvl="0" indent="0" algn="l" rtl="0">
                        <a:lnSpc>
                          <a:spcPct val="100000"/>
                        </a:lnSpc>
                        <a:spcBef>
                          <a:spcPts val="0"/>
                        </a:spcBef>
                        <a:spcAft>
                          <a:spcPts val="0"/>
                        </a:spcAft>
                        <a:buClr>
                          <a:schemeClr val="dk1"/>
                        </a:buClr>
                        <a:buSzPts val="2600"/>
                        <a:buFont typeface="Arial"/>
                        <a:buNone/>
                      </a:pPr>
                      <a:r>
                        <a:rPr lang="en-US" sz="2600" u="none" strike="noStrike" cap="none">
                          <a:latin typeface="Arial"/>
                          <a:ea typeface="Arial"/>
                          <a:cs typeface="Arial"/>
                          <a:sym typeface="Arial"/>
                        </a:rPr>
                        <a:t>$1,500–2,000/kWe (heat source &amp; heat  transfer only)</a:t>
                      </a:r>
                      <a:endParaRPr sz="1400" u="none" strike="noStrike" cap="none"/>
                    </a:p>
                  </a:txBody>
                  <a:tcPr marL="254000" marR="254000" marT="254000" marB="254000">
                    <a:lnT w="63500" cap="flat" cmpd="sng">
                      <a:solidFill>
                        <a:srgbClr val="FFFFFF"/>
                      </a:solidFill>
                      <a:prstDash val="solid"/>
                      <a:round/>
                      <a:headEnd type="none" w="sm" len="sm"/>
                      <a:tailEnd type="none" w="sm" len="sm"/>
                    </a:lnT>
                    <a:lnB w="63500" cap="flat" cmpd="sng">
                      <a:solidFill>
                        <a:srgbClr val="FFFFFF"/>
                      </a:solidFill>
                      <a:prstDash val="solid"/>
                      <a:round/>
                      <a:headEnd type="none" w="sm" len="sm"/>
                      <a:tailEnd type="none" w="sm" len="sm"/>
                    </a:lnB>
                    <a:solidFill>
                      <a:srgbClr val="F3B342">
                        <a:alpha val="29411"/>
                      </a:srgbClr>
                    </a:solidFill>
                  </a:tcPr>
                </a:tc>
                <a:tc>
                  <a:txBody>
                    <a:bodyPr/>
                    <a:lstStyle/>
                    <a:p>
                      <a:pPr marL="0" marR="0" lvl="0" indent="0" algn="l" rtl="0">
                        <a:lnSpc>
                          <a:spcPct val="100000"/>
                        </a:lnSpc>
                        <a:spcBef>
                          <a:spcPts val="0"/>
                        </a:spcBef>
                        <a:spcAft>
                          <a:spcPts val="0"/>
                        </a:spcAft>
                        <a:buClr>
                          <a:schemeClr val="dk1"/>
                        </a:buClr>
                        <a:buSzPts val="2600"/>
                        <a:buFont typeface="Arial"/>
                        <a:buNone/>
                      </a:pPr>
                      <a:r>
                        <a:rPr lang="en-US" sz="2600" u="none" strike="noStrike" cap="none">
                          <a:latin typeface="Arial"/>
                          <a:ea typeface="Arial"/>
                          <a:cs typeface="Arial"/>
                          <a:sym typeface="Arial"/>
                        </a:rPr>
                        <a:t>$7–12/MWh</a:t>
                      </a:r>
                      <a:endParaRPr sz="1400" u="none" strike="noStrike" cap="none"/>
                    </a:p>
                  </a:txBody>
                  <a:tcPr marL="254000" marR="254000" marT="254000" marB="254000">
                    <a:lnR w="9525" cap="flat" cmpd="sng">
                      <a:solidFill>
                        <a:srgbClr val="000000"/>
                      </a:solidFill>
                      <a:prstDash val="solid"/>
                      <a:round/>
                      <a:headEnd type="none" w="sm" len="sm"/>
                      <a:tailEnd type="none" w="sm" len="sm"/>
                    </a:lnR>
                    <a:lnT w="63500" cap="flat" cmpd="sng">
                      <a:solidFill>
                        <a:srgbClr val="FFFFFF"/>
                      </a:solidFill>
                      <a:prstDash val="solid"/>
                      <a:round/>
                      <a:headEnd type="none" w="sm" len="sm"/>
                      <a:tailEnd type="none" w="sm" len="sm"/>
                    </a:lnT>
                    <a:lnB w="63500" cap="flat" cmpd="sng">
                      <a:solidFill>
                        <a:srgbClr val="FFFFFF"/>
                      </a:solidFill>
                      <a:prstDash val="solid"/>
                      <a:round/>
                      <a:headEnd type="none" w="sm" len="sm"/>
                      <a:tailEnd type="none" w="sm" len="sm"/>
                    </a:lnB>
                    <a:solidFill>
                      <a:srgbClr val="F3B342">
                        <a:alpha val="29411"/>
                      </a:srgbClr>
                    </a:solidFill>
                  </a:tcPr>
                </a:tc>
                <a:tc>
                  <a:txBody>
                    <a:bodyPr/>
                    <a:lstStyle/>
                    <a:p>
                      <a:pPr marL="0" marR="0" lvl="0" indent="0" algn="l" rtl="0">
                        <a:lnSpc>
                          <a:spcPct val="100000"/>
                        </a:lnSpc>
                        <a:spcBef>
                          <a:spcPts val="0"/>
                        </a:spcBef>
                        <a:spcAft>
                          <a:spcPts val="0"/>
                        </a:spcAft>
                        <a:buClr>
                          <a:schemeClr val="dk1"/>
                        </a:buClr>
                        <a:buSzPts val="2600"/>
                        <a:buFont typeface="Arial"/>
                        <a:buNone/>
                      </a:pPr>
                      <a:r>
                        <a:rPr lang="en-US" sz="2600" u="none" strike="noStrike" cap="none">
                          <a:latin typeface="Arial"/>
                          <a:ea typeface="Arial"/>
                          <a:cs typeface="Arial"/>
                          <a:sym typeface="Arial"/>
                        </a:rPr>
                        <a:t>Forthcoming report</a:t>
                      </a:r>
                      <a:endParaRPr sz="1400" u="none" strike="noStrike" cap="none"/>
                    </a:p>
                  </a:txBody>
                  <a:tcPr marL="254000" marR="254000" marT="254000" marB="254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63500" cap="flat" cmpd="sng">
                      <a:solidFill>
                        <a:srgbClr val="FFFFFF"/>
                      </a:solidFill>
                      <a:prstDash val="solid"/>
                      <a:round/>
                      <a:headEnd type="none" w="sm" len="sm"/>
                      <a:tailEnd type="none" w="sm" len="sm"/>
                    </a:lnT>
                    <a:lnB w="63500" cap="flat" cmpd="sng">
                      <a:solidFill>
                        <a:srgbClr val="FFFFFF"/>
                      </a:solidFill>
                      <a:prstDash val="solid"/>
                      <a:round/>
                      <a:headEnd type="none" w="sm" len="sm"/>
                      <a:tailEnd type="none" w="sm" len="sm"/>
                    </a:lnB>
                    <a:solidFill>
                      <a:srgbClr val="F3B342">
                        <a:alpha val="29411"/>
                      </a:srgbClr>
                    </a:solidFill>
                  </a:tcPr>
                </a:tc>
                <a:extLst>
                  <a:ext uri="{0D108BD9-81ED-4DB2-BD59-A6C34878D82A}">
                    <a16:rowId xmlns:a16="http://schemas.microsoft.com/office/drawing/2014/main" val="10002"/>
                  </a:ext>
                </a:extLst>
              </a:tr>
              <a:tr h="1900250">
                <a:tc>
                  <a:txBody>
                    <a:bodyPr/>
                    <a:lstStyle/>
                    <a:p>
                      <a:pPr marL="0" marR="0" lvl="0" indent="0" algn="l" rtl="0">
                        <a:lnSpc>
                          <a:spcPct val="100000"/>
                        </a:lnSpc>
                        <a:spcBef>
                          <a:spcPts val="0"/>
                        </a:spcBef>
                        <a:spcAft>
                          <a:spcPts val="0"/>
                        </a:spcAft>
                        <a:buClr>
                          <a:schemeClr val="dk1"/>
                        </a:buClr>
                        <a:buSzPts val="2400"/>
                        <a:buFont typeface="Arial"/>
                        <a:buNone/>
                      </a:pPr>
                      <a:r>
                        <a:rPr lang="en-US" sz="2400" b="1" u="none" strike="noStrike" cap="none">
                          <a:latin typeface="Arial"/>
                          <a:ea typeface="Arial"/>
                          <a:cs typeface="Arial"/>
                          <a:sym typeface="Arial"/>
                        </a:rPr>
                        <a:t>Hydrogen Cogeneration</a:t>
                      </a:r>
                      <a:endParaRPr sz="1400" u="none" strike="noStrike" cap="none"/>
                    </a:p>
                  </a:txBody>
                  <a:tcPr marL="254000" marR="254000" marT="254000" marB="254000">
                    <a:lnL w="9525" cap="flat" cmpd="sng">
                      <a:solidFill>
                        <a:srgbClr val="000000"/>
                      </a:solidFill>
                      <a:prstDash val="solid"/>
                      <a:round/>
                      <a:headEnd type="none" w="sm" len="sm"/>
                      <a:tailEnd type="none" w="sm" len="sm"/>
                    </a:lnL>
                    <a:lnT w="63500" cap="flat" cmpd="sng">
                      <a:solidFill>
                        <a:srgbClr val="FFFFFF"/>
                      </a:solidFill>
                      <a:prstDash val="solid"/>
                      <a:round/>
                      <a:headEnd type="none" w="sm" len="sm"/>
                      <a:tailEnd type="none" w="sm" len="sm"/>
                    </a:lnT>
                    <a:lnB w="63500" cap="flat" cmpd="sng">
                      <a:solidFill>
                        <a:srgbClr val="FFFFFF"/>
                      </a:solidFill>
                      <a:prstDash val="solid"/>
                      <a:round/>
                      <a:headEnd type="none" w="sm" len="sm"/>
                      <a:tailEnd type="none" w="sm" len="sm"/>
                    </a:lnB>
                    <a:solidFill>
                      <a:srgbClr val="F3B342">
                        <a:alpha val="29411"/>
                      </a:srgbClr>
                    </a:solidFill>
                  </a:tcPr>
                </a:tc>
                <a:tc>
                  <a:txBody>
                    <a:bodyPr/>
                    <a:lstStyle/>
                    <a:p>
                      <a:pPr marL="0" marR="0" lvl="0" indent="0" algn="l" rtl="0">
                        <a:lnSpc>
                          <a:spcPct val="100000"/>
                        </a:lnSpc>
                        <a:spcBef>
                          <a:spcPts val="0"/>
                        </a:spcBef>
                        <a:spcAft>
                          <a:spcPts val="0"/>
                        </a:spcAft>
                        <a:buClr>
                          <a:schemeClr val="dk1"/>
                        </a:buClr>
                        <a:buSzPts val="2600"/>
                        <a:buFont typeface="Arial"/>
                        <a:buNone/>
                      </a:pPr>
                      <a:r>
                        <a:rPr lang="en-US" sz="2600" u="none" strike="noStrike" cap="none">
                          <a:latin typeface="Arial"/>
                          <a:ea typeface="Arial"/>
                          <a:cs typeface="Arial"/>
                          <a:sym typeface="Arial"/>
                        </a:rPr>
                        <a:t>Peaker Turbine Natural Gas</a:t>
                      </a:r>
                      <a:endParaRPr sz="1400" u="none" strike="noStrike" cap="none"/>
                    </a:p>
                  </a:txBody>
                  <a:tcPr marL="254000" marR="254000" marT="254000" marB="254000">
                    <a:lnT w="63500" cap="flat" cmpd="sng">
                      <a:solidFill>
                        <a:srgbClr val="FFFFFF"/>
                      </a:solidFill>
                      <a:prstDash val="solid"/>
                      <a:round/>
                      <a:headEnd type="none" w="sm" len="sm"/>
                      <a:tailEnd type="none" w="sm" len="sm"/>
                    </a:lnT>
                    <a:lnB w="63500" cap="flat" cmpd="sng">
                      <a:solidFill>
                        <a:srgbClr val="FFFFFF"/>
                      </a:solidFill>
                      <a:prstDash val="solid"/>
                      <a:round/>
                      <a:headEnd type="none" w="sm" len="sm"/>
                      <a:tailEnd type="none" w="sm" len="sm"/>
                    </a:lnB>
                    <a:solidFill>
                      <a:srgbClr val="F3B342">
                        <a:alpha val="29411"/>
                      </a:srgbClr>
                    </a:solidFill>
                  </a:tcPr>
                </a:tc>
                <a:tc>
                  <a:txBody>
                    <a:bodyPr/>
                    <a:lstStyle/>
                    <a:p>
                      <a:pPr marL="0" marR="0" lvl="0" indent="0" algn="l" rtl="0">
                        <a:lnSpc>
                          <a:spcPct val="100000"/>
                        </a:lnSpc>
                        <a:spcBef>
                          <a:spcPts val="0"/>
                        </a:spcBef>
                        <a:spcAft>
                          <a:spcPts val="0"/>
                        </a:spcAft>
                        <a:buClr>
                          <a:schemeClr val="dk1"/>
                        </a:buClr>
                        <a:buSzPts val="2600"/>
                        <a:buFont typeface="Arial"/>
                        <a:buNone/>
                      </a:pPr>
                      <a:r>
                        <a:rPr lang="en-US" sz="2600" u="none" strike="noStrike" cap="none">
                          <a:latin typeface="Arial"/>
                          <a:ea typeface="Arial"/>
                          <a:cs typeface="Arial"/>
                          <a:sym typeface="Arial"/>
                        </a:rPr>
                        <a:t>$2,500/kWe </a:t>
                      </a:r>
                      <a:endParaRPr sz="1400" u="none" strike="noStrike" cap="none"/>
                    </a:p>
                  </a:txBody>
                  <a:tcPr marL="254000" marR="254000" marT="254000" marB="254000">
                    <a:lnT w="63500" cap="flat" cmpd="sng">
                      <a:solidFill>
                        <a:srgbClr val="FFFFFF"/>
                      </a:solidFill>
                      <a:prstDash val="solid"/>
                      <a:round/>
                      <a:headEnd type="none" w="sm" len="sm"/>
                      <a:tailEnd type="none" w="sm" len="sm"/>
                    </a:lnT>
                    <a:lnB w="63500" cap="flat" cmpd="sng">
                      <a:solidFill>
                        <a:srgbClr val="FFFFFF"/>
                      </a:solidFill>
                      <a:prstDash val="solid"/>
                      <a:round/>
                      <a:headEnd type="none" w="sm" len="sm"/>
                      <a:tailEnd type="none" w="sm" len="sm"/>
                    </a:lnB>
                    <a:solidFill>
                      <a:srgbClr val="F3B342">
                        <a:alpha val="29411"/>
                      </a:srgbClr>
                    </a:solidFill>
                  </a:tcPr>
                </a:tc>
                <a:tc>
                  <a:txBody>
                    <a:bodyPr/>
                    <a:lstStyle/>
                    <a:p>
                      <a:pPr marL="0" marR="0" lvl="0" indent="0" algn="l" rtl="0">
                        <a:lnSpc>
                          <a:spcPct val="100000"/>
                        </a:lnSpc>
                        <a:spcBef>
                          <a:spcPts val="0"/>
                        </a:spcBef>
                        <a:spcAft>
                          <a:spcPts val="0"/>
                        </a:spcAft>
                        <a:buClr>
                          <a:schemeClr val="dk1"/>
                        </a:buClr>
                        <a:buSzPts val="2600"/>
                        <a:buFont typeface="Arial"/>
                        <a:buNone/>
                      </a:pPr>
                      <a:r>
                        <a:rPr lang="en-US" sz="2600" u="none" strike="noStrike" cap="none">
                          <a:latin typeface="Arial"/>
                          <a:ea typeface="Arial"/>
                          <a:cs typeface="Arial"/>
                          <a:sym typeface="Arial"/>
                        </a:rPr>
                        <a:t>$0.52/kg-H2</a:t>
                      </a:r>
                      <a:endParaRPr sz="1400" u="none" strike="noStrike" cap="none"/>
                    </a:p>
                  </a:txBody>
                  <a:tcPr marL="254000" marR="254000" marT="254000" marB="254000">
                    <a:lnR w="9525" cap="flat" cmpd="sng">
                      <a:solidFill>
                        <a:srgbClr val="000000"/>
                      </a:solidFill>
                      <a:prstDash val="solid"/>
                      <a:round/>
                      <a:headEnd type="none" w="sm" len="sm"/>
                      <a:tailEnd type="none" w="sm" len="sm"/>
                    </a:lnR>
                    <a:lnT w="63500" cap="flat" cmpd="sng">
                      <a:solidFill>
                        <a:srgbClr val="FFFFFF"/>
                      </a:solidFill>
                      <a:prstDash val="solid"/>
                      <a:round/>
                      <a:headEnd type="none" w="sm" len="sm"/>
                      <a:tailEnd type="none" w="sm" len="sm"/>
                    </a:lnT>
                    <a:lnB w="63500" cap="flat" cmpd="sng">
                      <a:solidFill>
                        <a:srgbClr val="FFFFFF"/>
                      </a:solidFill>
                      <a:prstDash val="solid"/>
                      <a:round/>
                      <a:headEnd type="none" w="sm" len="sm"/>
                      <a:tailEnd type="none" w="sm" len="sm"/>
                    </a:lnB>
                    <a:solidFill>
                      <a:srgbClr val="F3B342">
                        <a:alpha val="29411"/>
                      </a:srgbClr>
                    </a:solidFill>
                  </a:tcPr>
                </a:tc>
                <a:tc>
                  <a:txBody>
                    <a:bodyPr/>
                    <a:lstStyle/>
                    <a:p>
                      <a:pPr marL="0" marR="0" lvl="0" indent="0" algn="l" rtl="0">
                        <a:lnSpc>
                          <a:spcPct val="100000"/>
                        </a:lnSpc>
                        <a:spcBef>
                          <a:spcPts val="0"/>
                        </a:spcBef>
                        <a:spcAft>
                          <a:spcPts val="0"/>
                        </a:spcAft>
                        <a:buClr>
                          <a:schemeClr val="dk1"/>
                        </a:buClr>
                        <a:buSzPts val="2600"/>
                        <a:buFont typeface="Arial"/>
                        <a:buNone/>
                      </a:pPr>
                      <a:r>
                        <a:rPr lang="en-US" sz="2600" u="none" strike="noStrike" cap="none">
                          <a:latin typeface="Arial"/>
                          <a:ea typeface="Arial"/>
                          <a:cs typeface="Arial"/>
                          <a:sym typeface="Arial"/>
                        </a:rPr>
                        <a:t>Nuclear for UK Net Zero (forthcoming)</a:t>
                      </a:r>
                      <a:endParaRPr sz="1400" u="none" strike="noStrike" cap="none"/>
                    </a:p>
                  </a:txBody>
                  <a:tcPr marL="254000" marR="254000" marT="254000" marB="254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63500" cap="flat" cmpd="sng">
                      <a:solidFill>
                        <a:srgbClr val="FFFFFF"/>
                      </a:solidFill>
                      <a:prstDash val="solid"/>
                      <a:round/>
                      <a:headEnd type="none" w="sm" len="sm"/>
                      <a:tailEnd type="none" w="sm" len="sm"/>
                    </a:lnT>
                    <a:lnB w="63500" cap="flat" cmpd="sng">
                      <a:solidFill>
                        <a:srgbClr val="FFFFFF"/>
                      </a:solidFill>
                      <a:prstDash val="solid"/>
                      <a:round/>
                      <a:headEnd type="none" w="sm" len="sm"/>
                      <a:tailEnd type="none" w="sm" len="sm"/>
                    </a:lnB>
                    <a:solidFill>
                      <a:srgbClr val="F3B342">
                        <a:alpha val="29411"/>
                      </a:srgbClr>
                    </a:solidFill>
                  </a:tcPr>
                </a:tc>
                <a:extLst>
                  <a:ext uri="{0D108BD9-81ED-4DB2-BD59-A6C34878D82A}">
                    <a16:rowId xmlns:a16="http://schemas.microsoft.com/office/drawing/2014/main" val="10003"/>
                  </a:ext>
                </a:extLst>
              </a:tr>
              <a:tr h="1950375">
                <a:tc>
                  <a:txBody>
                    <a:bodyPr/>
                    <a:lstStyle/>
                    <a:p>
                      <a:pPr marL="0" marR="0" lvl="0" indent="0" algn="l" rtl="0">
                        <a:lnSpc>
                          <a:spcPct val="100000"/>
                        </a:lnSpc>
                        <a:spcBef>
                          <a:spcPts val="0"/>
                        </a:spcBef>
                        <a:spcAft>
                          <a:spcPts val="0"/>
                        </a:spcAft>
                        <a:buClr>
                          <a:schemeClr val="dk1"/>
                        </a:buClr>
                        <a:buSzPts val="2400"/>
                        <a:buFont typeface="Arial"/>
                        <a:buNone/>
                      </a:pPr>
                      <a:r>
                        <a:rPr lang="en-US" sz="2400" b="1" u="none" strike="noStrike" cap="none">
                          <a:latin typeface="Arial"/>
                          <a:ea typeface="Arial"/>
                          <a:cs typeface="Arial"/>
                          <a:sym typeface="Arial"/>
                        </a:rPr>
                        <a:t>Hydrogen/Synfuel Gigafactory</a:t>
                      </a:r>
                      <a:endParaRPr sz="1400" u="none" strike="noStrike" cap="none"/>
                    </a:p>
                  </a:txBody>
                  <a:tcPr marL="254000" marR="254000" marT="254000" marB="254000">
                    <a:lnL w="9525" cap="flat" cmpd="sng">
                      <a:solidFill>
                        <a:srgbClr val="000000"/>
                      </a:solidFill>
                      <a:prstDash val="solid"/>
                      <a:round/>
                      <a:headEnd type="none" w="sm" len="sm"/>
                      <a:tailEnd type="none" w="sm" len="sm"/>
                    </a:lnL>
                    <a:lnT w="63500" cap="flat" cmpd="sng">
                      <a:solidFill>
                        <a:srgbClr val="FFFFFF"/>
                      </a:solidFill>
                      <a:prstDash val="solid"/>
                      <a:round/>
                      <a:headEnd type="none" w="sm" len="sm"/>
                      <a:tailEnd type="none" w="sm" len="sm"/>
                    </a:lnT>
                    <a:lnB w="9525" cap="flat" cmpd="sng">
                      <a:solidFill>
                        <a:srgbClr val="000000"/>
                      </a:solidFill>
                      <a:prstDash val="solid"/>
                      <a:round/>
                      <a:headEnd type="none" w="sm" len="sm"/>
                      <a:tailEnd type="none" w="sm" len="sm"/>
                    </a:lnB>
                    <a:solidFill>
                      <a:srgbClr val="F3B342">
                        <a:alpha val="29411"/>
                      </a:srgbClr>
                    </a:solidFill>
                  </a:tcPr>
                </a:tc>
                <a:tc>
                  <a:txBody>
                    <a:bodyPr/>
                    <a:lstStyle/>
                    <a:p>
                      <a:pPr marL="0" marR="0" lvl="0" indent="0" algn="l" rtl="0">
                        <a:lnSpc>
                          <a:spcPct val="100000"/>
                        </a:lnSpc>
                        <a:spcBef>
                          <a:spcPts val="0"/>
                        </a:spcBef>
                        <a:spcAft>
                          <a:spcPts val="0"/>
                        </a:spcAft>
                        <a:buClr>
                          <a:schemeClr val="dk1"/>
                        </a:buClr>
                        <a:buSzPts val="2600"/>
                        <a:buFont typeface="Arial"/>
                        <a:buNone/>
                      </a:pPr>
                      <a:r>
                        <a:rPr lang="en-US" sz="2600" u="none" strike="noStrike" cap="none">
                          <a:latin typeface="Arial"/>
                          <a:ea typeface="Arial"/>
                          <a:cs typeface="Arial"/>
                          <a:sym typeface="Arial"/>
                        </a:rPr>
                        <a:t>Oil and Gas  Production</a:t>
                      </a:r>
                      <a:endParaRPr sz="1400" u="none" strike="noStrike" cap="none"/>
                    </a:p>
                  </a:txBody>
                  <a:tcPr marL="254000" marR="254000" marT="254000" marB="254000">
                    <a:lnT w="63500" cap="flat" cmpd="sng">
                      <a:solidFill>
                        <a:srgbClr val="FFFFFF"/>
                      </a:solidFill>
                      <a:prstDash val="solid"/>
                      <a:round/>
                      <a:headEnd type="none" w="sm" len="sm"/>
                      <a:tailEnd type="none" w="sm" len="sm"/>
                    </a:lnT>
                    <a:lnB w="9525" cap="flat" cmpd="sng">
                      <a:solidFill>
                        <a:srgbClr val="000000"/>
                      </a:solidFill>
                      <a:prstDash val="solid"/>
                      <a:round/>
                      <a:headEnd type="none" w="sm" len="sm"/>
                      <a:tailEnd type="none" w="sm" len="sm"/>
                    </a:lnB>
                    <a:solidFill>
                      <a:srgbClr val="F3B342">
                        <a:alpha val="29411"/>
                      </a:srgbClr>
                    </a:solidFill>
                  </a:tcPr>
                </a:tc>
                <a:tc>
                  <a:txBody>
                    <a:bodyPr/>
                    <a:lstStyle/>
                    <a:p>
                      <a:pPr marL="0" marR="0" lvl="0" indent="0" algn="l" rtl="0">
                        <a:lnSpc>
                          <a:spcPct val="100000"/>
                        </a:lnSpc>
                        <a:spcBef>
                          <a:spcPts val="0"/>
                        </a:spcBef>
                        <a:spcAft>
                          <a:spcPts val="0"/>
                        </a:spcAft>
                        <a:buClr>
                          <a:schemeClr val="dk1"/>
                        </a:buClr>
                        <a:buSzPts val="2600"/>
                        <a:buFont typeface="Arial"/>
                        <a:buNone/>
                      </a:pPr>
                      <a:r>
                        <a:rPr lang="en-US" sz="2600" u="none" strike="noStrike" cap="none">
                          <a:latin typeface="Arial"/>
                          <a:ea typeface="Arial"/>
                          <a:cs typeface="Arial"/>
                          <a:sym typeface="Arial"/>
                        </a:rPr>
                        <a:t>$1,400/kWe</a:t>
                      </a:r>
                      <a:endParaRPr sz="1400" u="none" strike="noStrike" cap="none"/>
                    </a:p>
                  </a:txBody>
                  <a:tcPr marL="254000" marR="254000" marT="254000" marB="254000">
                    <a:lnT w="63500" cap="flat" cmpd="sng">
                      <a:solidFill>
                        <a:srgbClr val="FFFFFF"/>
                      </a:solidFill>
                      <a:prstDash val="solid"/>
                      <a:round/>
                      <a:headEnd type="none" w="sm" len="sm"/>
                      <a:tailEnd type="none" w="sm" len="sm"/>
                    </a:lnT>
                    <a:lnB w="9525" cap="flat" cmpd="sng">
                      <a:solidFill>
                        <a:srgbClr val="000000"/>
                      </a:solidFill>
                      <a:prstDash val="solid"/>
                      <a:round/>
                      <a:headEnd type="none" w="sm" len="sm"/>
                      <a:tailEnd type="none" w="sm" len="sm"/>
                    </a:lnB>
                    <a:solidFill>
                      <a:srgbClr val="F3B342">
                        <a:alpha val="29411"/>
                      </a:srgbClr>
                    </a:solidFill>
                  </a:tcPr>
                </a:tc>
                <a:tc>
                  <a:txBody>
                    <a:bodyPr/>
                    <a:lstStyle/>
                    <a:p>
                      <a:pPr marL="0" marR="0" lvl="0" indent="0" algn="l" rtl="0">
                        <a:lnSpc>
                          <a:spcPct val="100000"/>
                        </a:lnSpc>
                        <a:spcBef>
                          <a:spcPts val="0"/>
                        </a:spcBef>
                        <a:spcAft>
                          <a:spcPts val="0"/>
                        </a:spcAft>
                        <a:buClr>
                          <a:schemeClr val="dk1"/>
                        </a:buClr>
                        <a:buSzPts val="2600"/>
                        <a:buFont typeface="Arial"/>
                        <a:buNone/>
                      </a:pPr>
                      <a:r>
                        <a:rPr lang="en-US" sz="2600" u="none" strike="noStrike" cap="none">
                          <a:latin typeface="Arial"/>
                          <a:ea typeface="Arial"/>
                          <a:cs typeface="Arial"/>
                          <a:sym typeface="Arial"/>
                        </a:rPr>
                        <a:t>$0.37/kg-H2</a:t>
                      </a:r>
                      <a:endParaRPr sz="1400" u="none" strike="noStrike" cap="none"/>
                    </a:p>
                  </a:txBody>
                  <a:tcPr marL="254000" marR="254000" marT="254000" marB="254000">
                    <a:lnR w="9525" cap="flat" cmpd="sng">
                      <a:solidFill>
                        <a:srgbClr val="000000"/>
                      </a:solidFill>
                      <a:prstDash val="solid"/>
                      <a:round/>
                      <a:headEnd type="none" w="sm" len="sm"/>
                      <a:tailEnd type="none" w="sm" len="sm"/>
                    </a:lnR>
                    <a:lnT w="63500" cap="flat" cmpd="sng">
                      <a:solidFill>
                        <a:srgbClr val="FFFFFF"/>
                      </a:solidFill>
                      <a:prstDash val="solid"/>
                      <a:round/>
                      <a:headEnd type="none" w="sm" len="sm"/>
                      <a:tailEnd type="none" w="sm" len="sm"/>
                    </a:lnT>
                    <a:lnB w="9525" cap="flat" cmpd="sng">
                      <a:solidFill>
                        <a:srgbClr val="000000"/>
                      </a:solidFill>
                      <a:prstDash val="solid"/>
                      <a:round/>
                      <a:headEnd type="none" w="sm" len="sm"/>
                      <a:tailEnd type="none" w="sm" len="sm"/>
                    </a:lnB>
                    <a:solidFill>
                      <a:srgbClr val="F3B342">
                        <a:alpha val="29411"/>
                      </a:srgbClr>
                    </a:solidFill>
                  </a:tcPr>
                </a:tc>
                <a:tc>
                  <a:txBody>
                    <a:bodyPr/>
                    <a:lstStyle/>
                    <a:p>
                      <a:pPr marL="0" marR="0" lvl="0" indent="0" algn="l" rtl="0">
                        <a:lnSpc>
                          <a:spcPct val="100000"/>
                        </a:lnSpc>
                        <a:spcBef>
                          <a:spcPts val="0"/>
                        </a:spcBef>
                        <a:spcAft>
                          <a:spcPts val="0"/>
                        </a:spcAft>
                        <a:buClr>
                          <a:schemeClr val="dk1"/>
                        </a:buClr>
                        <a:buSzPts val="2600"/>
                        <a:buFont typeface="Arial"/>
                        <a:buNone/>
                      </a:pPr>
                      <a:r>
                        <a:rPr lang="en-US" sz="2600" u="none" strike="noStrike" cap="none">
                          <a:latin typeface="Arial"/>
                          <a:ea typeface="Arial"/>
                          <a:cs typeface="Arial"/>
                          <a:sym typeface="Arial"/>
                        </a:rPr>
                        <a:t>Rethinking Deployment Scenarios (EPRI forthcoming)</a:t>
                      </a:r>
                      <a:endParaRPr sz="1400" u="none" strike="noStrike" cap="none"/>
                    </a:p>
                  </a:txBody>
                  <a:tcPr marL="254000" marR="254000" marT="254000" marB="254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63500" cap="flat" cmpd="sng">
                      <a:solidFill>
                        <a:srgbClr val="FFFFFF"/>
                      </a:solidFill>
                      <a:prstDash val="solid"/>
                      <a:round/>
                      <a:headEnd type="none" w="sm" len="sm"/>
                      <a:tailEnd type="none" w="sm" len="sm"/>
                    </a:lnT>
                    <a:lnB w="9525" cap="flat" cmpd="sng">
                      <a:solidFill>
                        <a:srgbClr val="000000"/>
                      </a:solidFill>
                      <a:prstDash val="solid"/>
                      <a:round/>
                      <a:headEnd type="none" w="sm" len="sm"/>
                      <a:tailEnd type="none" w="sm" len="sm"/>
                    </a:lnB>
                    <a:solidFill>
                      <a:srgbClr val="F3B342">
                        <a:alpha val="29411"/>
                      </a:srgbClr>
                    </a:solidFill>
                  </a:tcPr>
                </a:tc>
                <a:extLst>
                  <a:ext uri="{0D108BD9-81ED-4DB2-BD59-A6C34878D82A}">
                    <a16:rowId xmlns:a16="http://schemas.microsoft.com/office/drawing/2014/main" val="10004"/>
                  </a:ext>
                </a:extLst>
              </a:tr>
            </a:tbl>
          </a:graphicData>
        </a:graphic>
      </p:graphicFrame>
      <p:sp>
        <p:nvSpPr>
          <p:cNvPr id="59" name="Google Shape;59;p49"/>
          <p:cNvSpPr>
            <a:spLocks noGrp="1"/>
          </p:cNvSpPr>
          <p:nvPr>
            <p:ph type="pic" idx="2"/>
          </p:nvPr>
        </p:nvSpPr>
        <p:spPr>
          <a:xfrm>
            <a:off x="18247238" y="4271382"/>
            <a:ext cx="1155701" cy="1397001"/>
          </a:xfrm>
          <a:prstGeom prst="rect">
            <a:avLst/>
          </a:prstGeom>
          <a:noFill/>
          <a:ln>
            <a:noFill/>
          </a:ln>
        </p:spPr>
      </p:sp>
      <p:sp>
        <p:nvSpPr>
          <p:cNvPr id="60" name="Google Shape;60;p49"/>
          <p:cNvSpPr txBox="1">
            <a:spLocks noGrp="1"/>
          </p:cNvSpPr>
          <p:nvPr>
            <p:ph type="body" idx="3"/>
          </p:nvPr>
        </p:nvSpPr>
        <p:spPr>
          <a:xfrm>
            <a:off x="19103952" y="8869737"/>
            <a:ext cx="4214699" cy="2936430"/>
          </a:xfrm>
          <a:prstGeom prst="rect">
            <a:avLst/>
          </a:prstGeom>
          <a:noFill/>
          <a:ln>
            <a:noFill/>
          </a:ln>
        </p:spPr>
        <p:txBody>
          <a:bodyPr spcFirstLastPara="1" wrap="square" lIns="50800" tIns="50800" rIns="50800" bIns="50800" anchor="ctr" anchorCtr="0">
            <a:spAutoFit/>
          </a:bodyPr>
          <a:lstStyle>
            <a:lvl1pPr marL="457200" lvl="0" indent="-280035" algn="l">
              <a:lnSpc>
                <a:spcPct val="100000"/>
              </a:lnSpc>
              <a:spcBef>
                <a:spcPts val="2500"/>
              </a:spcBef>
              <a:spcAft>
                <a:spcPts val="0"/>
              </a:spcAft>
              <a:buClr>
                <a:srgbClr val="526877"/>
              </a:buClr>
              <a:buSzPts val="810"/>
              <a:buChar char="•"/>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Mixed Text">
  <p:cSld name="Mixed Text 2">
    <p:spTree>
      <p:nvGrpSpPr>
        <p:cNvPr id="1" name="Shape 61"/>
        <p:cNvGrpSpPr/>
        <p:nvPr/>
      </p:nvGrpSpPr>
      <p:grpSpPr>
        <a:xfrm>
          <a:off x="0" y="0"/>
          <a:ext cx="0" cy="0"/>
          <a:chOff x="0" y="0"/>
          <a:chExt cx="0" cy="0"/>
        </a:xfrm>
      </p:grpSpPr>
      <p:sp>
        <p:nvSpPr>
          <p:cNvPr id="62" name="Google Shape;62;p50"/>
          <p:cNvSpPr txBox="1">
            <a:spLocks noGrp="1"/>
          </p:cNvSpPr>
          <p:nvPr>
            <p:ph type="body" idx="1"/>
          </p:nvPr>
        </p:nvSpPr>
        <p:spPr>
          <a:xfrm>
            <a:off x="989487" y="968612"/>
            <a:ext cx="17845233" cy="1645921"/>
          </a:xfrm>
          <a:prstGeom prst="rect">
            <a:avLst/>
          </a:prstGeom>
          <a:noFill/>
          <a:ln>
            <a:noFill/>
          </a:ln>
        </p:spPr>
        <p:txBody>
          <a:bodyPr spcFirstLastPara="1" wrap="square" lIns="0" tIns="0" rIns="0" bIns="0" anchor="t" anchorCtr="0">
            <a:spAutoFit/>
          </a:bodyPr>
          <a:lstStyle>
            <a:lvl1pPr marL="457200" lvl="0" indent="-228600" algn="l">
              <a:lnSpc>
                <a:spcPct val="80000"/>
              </a:lnSpc>
              <a:spcBef>
                <a:spcPts val="0"/>
              </a:spcBef>
              <a:spcAft>
                <a:spcPts val="0"/>
              </a:spcAft>
              <a:buClr>
                <a:srgbClr val="FD7D23"/>
              </a:buClr>
              <a:buSzPts val="6000"/>
              <a:buFont typeface="Arial"/>
              <a:buNone/>
              <a:defRPr sz="6000">
                <a:solidFill>
                  <a:srgbClr val="FD7D23"/>
                </a:solidFill>
                <a:latin typeface="Arial"/>
                <a:ea typeface="Arial"/>
                <a:cs typeface="Arial"/>
                <a:sym typeface="Arial"/>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
        <p:nvSpPr>
          <p:cNvPr id="63" name="Google Shape;63;p50"/>
          <p:cNvSpPr txBox="1">
            <a:spLocks noGrp="1"/>
          </p:cNvSpPr>
          <p:nvPr>
            <p:ph type="body" idx="2"/>
          </p:nvPr>
        </p:nvSpPr>
        <p:spPr>
          <a:xfrm>
            <a:off x="1008240" y="3437824"/>
            <a:ext cx="13293082" cy="8518903"/>
          </a:xfrm>
          <a:prstGeom prst="rect">
            <a:avLst/>
          </a:prstGeom>
          <a:noFill/>
          <a:ln>
            <a:noFill/>
          </a:ln>
        </p:spPr>
        <p:txBody>
          <a:bodyPr spcFirstLastPara="1" wrap="square" lIns="0" tIns="0" rIns="0" bIns="0" anchor="t" anchorCtr="0">
            <a:noAutofit/>
          </a:bodyPr>
          <a:lstStyle>
            <a:lvl1pPr marL="457200" lvl="0" indent="-280035" algn="l">
              <a:lnSpc>
                <a:spcPct val="100000"/>
              </a:lnSpc>
              <a:spcBef>
                <a:spcPts val="2500"/>
              </a:spcBef>
              <a:spcAft>
                <a:spcPts val="0"/>
              </a:spcAft>
              <a:buClr>
                <a:srgbClr val="526877"/>
              </a:buClr>
              <a:buSzPts val="810"/>
              <a:buChar char="•"/>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
        <p:nvSpPr>
          <p:cNvPr id="64" name="Google Shape;64;p50"/>
          <p:cNvSpPr txBox="1"/>
          <p:nvPr/>
        </p:nvSpPr>
        <p:spPr>
          <a:xfrm>
            <a:off x="1028700" y="12406535"/>
            <a:ext cx="14292830" cy="3456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D7D23"/>
              </a:buClr>
              <a:buSzPts val="2400"/>
              <a:buFont typeface="Arial"/>
              <a:buNone/>
            </a:pPr>
            <a:r>
              <a:rPr lang="en-US" sz="2400" b="1" i="0" u="none" strike="noStrike" cap="none" dirty="0">
                <a:solidFill>
                  <a:srgbClr val="FD7D23"/>
                </a:solidFill>
                <a:latin typeface="Arial"/>
                <a:ea typeface="Arial"/>
                <a:cs typeface="Arial"/>
                <a:sym typeface="Arial"/>
              </a:rPr>
              <a:t>TerraPraxis /</a:t>
            </a:r>
            <a:r>
              <a:rPr lang="en-US" sz="2400" b="0" i="0" u="none" strike="noStrike" cap="none" dirty="0">
                <a:solidFill>
                  <a:srgbClr val="FD7D23"/>
                </a:solidFill>
                <a:latin typeface="Arial"/>
                <a:ea typeface="Arial"/>
                <a:cs typeface="Arial"/>
                <a:sym typeface="Arial"/>
              </a:rPr>
              <a:t> Innovation for Climate</a:t>
            </a:r>
            <a:endParaRPr sz="1400" b="0" i="0" u="none" strike="noStrike" cap="none" dirty="0">
              <a:solidFill>
                <a:srgbClr val="000000"/>
              </a:solidFill>
              <a:latin typeface="Arial"/>
              <a:ea typeface="Arial"/>
              <a:cs typeface="Arial"/>
              <a:sym typeface="Arial"/>
            </a:endParaRPr>
          </a:p>
        </p:txBody>
      </p:sp>
      <p:sp>
        <p:nvSpPr>
          <p:cNvPr id="65" name="Google Shape;65;p50"/>
          <p:cNvSpPr txBox="1">
            <a:spLocks noGrp="1"/>
          </p:cNvSpPr>
          <p:nvPr>
            <p:ph type="sldNum" idx="12"/>
          </p:nvPr>
        </p:nvSpPr>
        <p:spPr>
          <a:xfrm>
            <a:off x="23026327" y="12408693"/>
            <a:ext cx="351732" cy="34563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1pPr>
            <a:lvl2pPr marL="0" marR="0" lvl="1"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2pPr>
            <a:lvl3pPr marL="0" marR="0" lvl="2"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3pPr>
            <a:lvl4pPr marL="0" marR="0" lvl="3"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4pPr>
            <a:lvl5pPr marL="0" marR="0" lvl="4"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5pPr>
            <a:lvl6pPr marL="0" marR="0" lvl="5"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6pPr>
            <a:lvl7pPr marL="0" marR="0" lvl="6"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7pPr>
            <a:lvl8pPr marL="0" marR="0" lvl="7"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8pPr>
            <a:lvl9pPr marL="0" marR="0" lvl="8"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6" name="Google Shape;66;p50"/>
          <p:cNvSpPr txBox="1">
            <a:spLocks noGrp="1"/>
          </p:cNvSpPr>
          <p:nvPr>
            <p:ph type="body" idx="3"/>
          </p:nvPr>
        </p:nvSpPr>
        <p:spPr>
          <a:xfrm>
            <a:off x="14637705" y="3437824"/>
            <a:ext cx="8724099" cy="8518903"/>
          </a:xfrm>
          <a:prstGeom prst="rect">
            <a:avLst/>
          </a:prstGeom>
          <a:noFill/>
          <a:ln>
            <a:noFill/>
          </a:ln>
        </p:spPr>
        <p:txBody>
          <a:bodyPr spcFirstLastPara="1" wrap="square" lIns="0" tIns="0" rIns="0" bIns="0" anchor="t" anchorCtr="0">
            <a:noAutofit/>
          </a:bodyPr>
          <a:lstStyle>
            <a:lvl1pPr marL="457200" lvl="0" indent="-280035" algn="l">
              <a:lnSpc>
                <a:spcPct val="100000"/>
              </a:lnSpc>
              <a:spcBef>
                <a:spcPts val="2500"/>
              </a:spcBef>
              <a:spcAft>
                <a:spcPts val="0"/>
              </a:spcAft>
              <a:buClr>
                <a:srgbClr val="526877"/>
              </a:buClr>
              <a:buSzPts val="810"/>
              <a:buChar char="•"/>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Final Slide #1">
  <p:cSld name="Final Slide #1">
    <p:spTree>
      <p:nvGrpSpPr>
        <p:cNvPr id="1" name="Shape 67"/>
        <p:cNvGrpSpPr/>
        <p:nvPr/>
      </p:nvGrpSpPr>
      <p:grpSpPr>
        <a:xfrm>
          <a:off x="0" y="0"/>
          <a:ext cx="0" cy="0"/>
          <a:chOff x="0" y="0"/>
          <a:chExt cx="0" cy="0"/>
        </a:xfrm>
      </p:grpSpPr>
      <p:pic>
        <p:nvPicPr>
          <p:cNvPr id="68" name="Google Shape;68;p51" descr="Image"/>
          <p:cNvPicPr preferRelativeResize="0"/>
          <p:nvPr/>
        </p:nvPicPr>
        <p:blipFill rotWithShape="1">
          <a:blip r:embed="rId2">
            <a:alphaModFix/>
          </a:blip>
          <a:srcRect/>
          <a:stretch/>
        </p:blipFill>
        <p:spPr>
          <a:xfrm>
            <a:off x="0" y="0"/>
            <a:ext cx="24384001" cy="13716000"/>
          </a:xfrm>
          <a:prstGeom prst="rect">
            <a:avLst/>
          </a:prstGeom>
          <a:noFill/>
          <a:ln>
            <a:noFill/>
          </a:ln>
        </p:spPr>
      </p:pic>
      <p:pic>
        <p:nvPicPr>
          <p:cNvPr id="69" name="Google Shape;69;p51" descr="Image"/>
          <p:cNvPicPr preferRelativeResize="0"/>
          <p:nvPr/>
        </p:nvPicPr>
        <p:blipFill rotWithShape="1">
          <a:blip r:embed="rId3">
            <a:alphaModFix/>
          </a:blip>
          <a:srcRect/>
          <a:stretch/>
        </p:blipFill>
        <p:spPr>
          <a:xfrm>
            <a:off x="2165794" y="5453476"/>
            <a:ext cx="20027013" cy="2454618"/>
          </a:xfrm>
          <a:prstGeom prst="rect">
            <a:avLst/>
          </a:prstGeom>
          <a:noFill/>
          <a:ln>
            <a:noFill/>
          </a:ln>
        </p:spPr>
      </p:pic>
      <p:pic>
        <p:nvPicPr>
          <p:cNvPr id="70" name="Google Shape;70;p51" descr="Image"/>
          <p:cNvPicPr preferRelativeResize="0"/>
          <p:nvPr/>
        </p:nvPicPr>
        <p:blipFill rotWithShape="1">
          <a:blip r:embed="rId4">
            <a:alphaModFix/>
          </a:blip>
          <a:srcRect/>
          <a:stretch/>
        </p:blipFill>
        <p:spPr>
          <a:xfrm>
            <a:off x="17786089" y="10811635"/>
            <a:ext cx="3449542" cy="1390623"/>
          </a:xfrm>
          <a:prstGeom prst="rect">
            <a:avLst/>
          </a:prstGeom>
          <a:noFill/>
          <a:ln>
            <a:noFill/>
          </a:ln>
        </p:spPr>
      </p:pic>
      <p:sp>
        <p:nvSpPr>
          <p:cNvPr id="71" name="Google Shape;71;p51"/>
          <p:cNvSpPr txBox="1">
            <a:spLocks noGrp="1"/>
          </p:cNvSpPr>
          <p:nvPr>
            <p:ph type="body" idx="1"/>
          </p:nvPr>
        </p:nvSpPr>
        <p:spPr>
          <a:xfrm>
            <a:off x="3578748" y="10634272"/>
            <a:ext cx="5386979" cy="1600201"/>
          </a:xfrm>
          <a:prstGeom prst="rect">
            <a:avLst/>
          </a:prstGeom>
          <a:noFill/>
          <a:ln>
            <a:noFill/>
          </a:ln>
        </p:spPr>
        <p:txBody>
          <a:bodyPr spcFirstLastPara="1" wrap="square" lIns="0" tIns="0" rIns="0" bIns="0" anchor="t" anchorCtr="0">
            <a:spAutoFit/>
          </a:bodyPr>
          <a:lstStyle>
            <a:lvl1pPr marL="457200" lvl="0" indent="-280035" algn="l">
              <a:lnSpc>
                <a:spcPct val="100000"/>
              </a:lnSpc>
              <a:spcBef>
                <a:spcPts val="2500"/>
              </a:spcBef>
              <a:spcAft>
                <a:spcPts val="0"/>
              </a:spcAft>
              <a:buClr>
                <a:srgbClr val="526877"/>
              </a:buClr>
              <a:buSzPts val="810"/>
              <a:buChar char="•"/>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
        <p:nvSpPr>
          <p:cNvPr id="72" name="Google Shape;72;p51"/>
          <p:cNvSpPr txBox="1"/>
          <p:nvPr/>
        </p:nvSpPr>
        <p:spPr>
          <a:xfrm>
            <a:off x="10095458" y="10634272"/>
            <a:ext cx="5386980" cy="1600201"/>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6000"/>
              <a:buFont typeface="Arial"/>
              <a:buNone/>
            </a:pPr>
            <a:r>
              <a:rPr lang="en-US" sz="6000" b="0" i="0" u="none" strike="noStrike" cap="none" dirty="0">
                <a:solidFill>
                  <a:srgbClr val="000000"/>
                </a:solidFill>
                <a:latin typeface="Arial"/>
                <a:ea typeface="Arial"/>
                <a:cs typeface="Arial"/>
                <a:sym typeface="Arial"/>
              </a:rPr>
              <a:t>Eric Ingersoll</a:t>
            </a:r>
            <a:endParaRPr sz="1400" b="0" i="0" u="none" strike="noStrike" cap="none" dirty="0">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3200"/>
              <a:buFont typeface="Arial"/>
              <a:buNone/>
            </a:pPr>
            <a:endParaRPr sz="3200" b="0" i="0" u="none" strike="noStrike" cap="none" dirty="0">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3200"/>
              <a:buFont typeface="Arial"/>
              <a:buNone/>
            </a:pPr>
            <a:r>
              <a:rPr lang="en-US" sz="3200" b="0" i="0" u="sng" strike="noStrike" cap="none" dirty="0">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eric.ingersoll@terrapraxis.org</a:t>
            </a:r>
            <a:endParaRPr sz="1400" b="0" i="0" u="none" strike="noStrike" cap="none" dirty="0">
              <a:solidFill>
                <a:srgbClr val="000000"/>
              </a:solidFill>
              <a:latin typeface="Arial"/>
              <a:ea typeface="Arial"/>
              <a:cs typeface="Arial"/>
              <a:sym typeface="Arial"/>
            </a:endParaRPr>
          </a:p>
        </p:txBody>
      </p:sp>
      <p:sp>
        <p:nvSpPr>
          <p:cNvPr id="73" name="Google Shape;73;p51"/>
          <p:cNvSpPr txBox="1">
            <a:spLocks noGrp="1"/>
          </p:cNvSpPr>
          <p:nvPr>
            <p:ph type="sldNum" idx="12"/>
          </p:nvPr>
        </p:nvSpPr>
        <p:spPr>
          <a:xfrm>
            <a:off x="23000927" y="12370593"/>
            <a:ext cx="351732" cy="34563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1pPr>
            <a:lvl2pPr marL="0" marR="0" lvl="1"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2pPr>
            <a:lvl3pPr marL="0" marR="0" lvl="2"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3pPr>
            <a:lvl4pPr marL="0" marR="0" lvl="3"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4pPr>
            <a:lvl5pPr marL="0" marR="0" lvl="4"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5pPr>
            <a:lvl6pPr marL="0" marR="0" lvl="5"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6pPr>
            <a:lvl7pPr marL="0" marR="0" lvl="6"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7pPr>
            <a:lvl8pPr marL="0" marR="0" lvl="7"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8pPr>
            <a:lvl9pPr marL="0" marR="0" lvl="8"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Plain 1">
  <p:cSld name="Title Plain 1">
    <p:spTree>
      <p:nvGrpSpPr>
        <p:cNvPr id="1" name="Shape 74"/>
        <p:cNvGrpSpPr/>
        <p:nvPr/>
      </p:nvGrpSpPr>
      <p:grpSpPr>
        <a:xfrm>
          <a:off x="0" y="0"/>
          <a:ext cx="0" cy="0"/>
          <a:chOff x="0" y="0"/>
          <a:chExt cx="0" cy="0"/>
        </a:xfrm>
      </p:grpSpPr>
      <p:sp>
        <p:nvSpPr>
          <p:cNvPr id="75" name="Google Shape;75;p52"/>
          <p:cNvSpPr txBox="1">
            <a:spLocks noGrp="1"/>
          </p:cNvSpPr>
          <p:nvPr>
            <p:ph type="sldNum" idx="12"/>
          </p:nvPr>
        </p:nvSpPr>
        <p:spPr>
          <a:xfrm>
            <a:off x="23000927" y="12370593"/>
            <a:ext cx="351732" cy="34563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1pPr>
            <a:lvl2pPr marL="0" marR="0" lvl="1"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2pPr>
            <a:lvl3pPr marL="0" marR="0" lvl="2"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3pPr>
            <a:lvl4pPr marL="0" marR="0" lvl="3"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4pPr>
            <a:lvl5pPr marL="0" marR="0" lvl="4"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5pPr>
            <a:lvl6pPr marL="0" marR="0" lvl="5"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6pPr>
            <a:lvl7pPr marL="0" marR="0" lvl="6"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7pPr>
            <a:lvl8pPr marL="0" marR="0" lvl="7"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8pPr>
            <a:lvl9pPr marL="0" marR="0" lvl="8"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MIxed Bullets">
  <p:cSld name="MIxed Bullets">
    <p:spTree>
      <p:nvGrpSpPr>
        <p:cNvPr id="1" name="Shape 76"/>
        <p:cNvGrpSpPr/>
        <p:nvPr/>
      </p:nvGrpSpPr>
      <p:grpSpPr>
        <a:xfrm>
          <a:off x="0" y="0"/>
          <a:ext cx="0" cy="0"/>
          <a:chOff x="0" y="0"/>
          <a:chExt cx="0" cy="0"/>
        </a:xfrm>
      </p:grpSpPr>
      <p:sp>
        <p:nvSpPr>
          <p:cNvPr id="77" name="Google Shape;77;p53"/>
          <p:cNvSpPr txBox="1">
            <a:spLocks noGrp="1"/>
          </p:cNvSpPr>
          <p:nvPr>
            <p:ph type="body" idx="1"/>
          </p:nvPr>
        </p:nvSpPr>
        <p:spPr>
          <a:xfrm>
            <a:off x="989487" y="968612"/>
            <a:ext cx="17857235" cy="1645921"/>
          </a:xfrm>
          <a:prstGeom prst="rect">
            <a:avLst/>
          </a:prstGeom>
          <a:noFill/>
          <a:ln>
            <a:noFill/>
          </a:ln>
        </p:spPr>
        <p:txBody>
          <a:bodyPr spcFirstLastPara="1" wrap="square" lIns="0" tIns="0" rIns="0" bIns="0" anchor="t" anchorCtr="0">
            <a:spAutoFit/>
          </a:bodyPr>
          <a:lstStyle>
            <a:lvl1pPr marL="457200" lvl="0" indent="-228600" algn="l">
              <a:lnSpc>
                <a:spcPct val="80000"/>
              </a:lnSpc>
              <a:spcBef>
                <a:spcPts val="0"/>
              </a:spcBef>
              <a:spcAft>
                <a:spcPts val="0"/>
              </a:spcAft>
              <a:buClr>
                <a:srgbClr val="FD7D23"/>
              </a:buClr>
              <a:buSzPts val="6000"/>
              <a:buFont typeface="Arial"/>
              <a:buNone/>
              <a:defRPr sz="6000">
                <a:solidFill>
                  <a:srgbClr val="FD7D23"/>
                </a:solidFill>
                <a:latin typeface="Arial"/>
                <a:ea typeface="Arial"/>
                <a:cs typeface="Arial"/>
                <a:sym typeface="Arial"/>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
        <p:nvSpPr>
          <p:cNvPr id="78" name="Google Shape;78;p53"/>
          <p:cNvSpPr txBox="1"/>
          <p:nvPr/>
        </p:nvSpPr>
        <p:spPr>
          <a:xfrm>
            <a:off x="1028700" y="12406535"/>
            <a:ext cx="14292830" cy="3456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D7D23"/>
              </a:buClr>
              <a:buSzPts val="2400"/>
              <a:buFont typeface="Arial"/>
              <a:buNone/>
            </a:pPr>
            <a:r>
              <a:rPr lang="en-US" sz="2400" b="1" i="0" u="none" strike="noStrike" cap="none" dirty="0">
                <a:solidFill>
                  <a:srgbClr val="FD7D23"/>
                </a:solidFill>
                <a:latin typeface="Arial"/>
                <a:ea typeface="Arial"/>
                <a:cs typeface="Arial"/>
                <a:sym typeface="Arial"/>
              </a:rPr>
              <a:t>TerraPraxis /</a:t>
            </a:r>
            <a:r>
              <a:rPr lang="en-US" sz="2400" b="0" i="0" u="none" strike="noStrike" cap="none" dirty="0">
                <a:solidFill>
                  <a:srgbClr val="FD7D23"/>
                </a:solidFill>
                <a:latin typeface="Arial"/>
                <a:ea typeface="Arial"/>
                <a:cs typeface="Arial"/>
                <a:sym typeface="Arial"/>
              </a:rPr>
              <a:t> Innovation for Climate</a:t>
            </a:r>
            <a:endParaRPr sz="1400" b="0" i="0" u="none" strike="noStrike" cap="none" dirty="0">
              <a:solidFill>
                <a:srgbClr val="000000"/>
              </a:solidFill>
              <a:latin typeface="Arial"/>
              <a:ea typeface="Arial"/>
              <a:cs typeface="Arial"/>
              <a:sym typeface="Arial"/>
            </a:endParaRPr>
          </a:p>
        </p:txBody>
      </p:sp>
      <p:sp>
        <p:nvSpPr>
          <p:cNvPr id="79" name="Google Shape;79;p53"/>
          <p:cNvSpPr txBox="1">
            <a:spLocks noGrp="1"/>
          </p:cNvSpPr>
          <p:nvPr>
            <p:ph type="sldNum" idx="12"/>
          </p:nvPr>
        </p:nvSpPr>
        <p:spPr>
          <a:xfrm>
            <a:off x="23026327" y="12408693"/>
            <a:ext cx="351732" cy="34563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1pPr>
            <a:lvl2pPr marL="0" marR="0" lvl="1"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2pPr>
            <a:lvl3pPr marL="0" marR="0" lvl="2"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3pPr>
            <a:lvl4pPr marL="0" marR="0" lvl="3"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4pPr>
            <a:lvl5pPr marL="0" marR="0" lvl="4"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5pPr>
            <a:lvl6pPr marL="0" marR="0" lvl="5"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6pPr>
            <a:lvl7pPr marL="0" marR="0" lvl="6"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7pPr>
            <a:lvl8pPr marL="0" marR="0" lvl="7"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8pPr>
            <a:lvl9pPr marL="0" marR="0" lvl="8"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0" name="Google Shape;80;p53"/>
          <p:cNvSpPr txBox="1">
            <a:spLocks noGrp="1"/>
          </p:cNvSpPr>
          <p:nvPr>
            <p:ph type="body" idx="2"/>
          </p:nvPr>
        </p:nvSpPr>
        <p:spPr>
          <a:xfrm>
            <a:off x="1053178" y="3114498"/>
            <a:ext cx="12593199" cy="7614004"/>
          </a:xfrm>
          <a:prstGeom prst="rect">
            <a:avLst/>
          </a:prstGeom>
          <a:noFill/>
          <a:ln>
            <a:noFill/>
          </a:ln>
        </p:spPr>
        <p:txBody>
          <a:bodyPr spcFirstLastPara="1" wrap="square" lIns="50800" tIns="50800" rIns="50800" bIns="50800" anchor="ctr" anchorCtr="0">
            <a:spAutoFit/>
          </a:bodyPr>
          <a:lstStyle>
            <a:lvl1pPr marL="457200" lvl="0" indent="-280035" algn="l">
              <a:lnSpc>
                <a:spcPct val="100000"/>
              </a:lnSpc>
              <a:spcBef>
                <a:spcPts val="2500"/>
              </a:spcBef>
              <a:spcAft>
                <a:spcPts val="0"/>
              </a:spcAft>
              <a:buClr>
                <a:srgbClr val="526877"/>
              </a:buClr>
              <a:buSzPts val="810"/>
              <a:buChar char="•"/>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Picture with Black Bullets">
  <p:cSld name="Picture with Black Bullets">
    <p:spTree>
      <p:nvGrpSpPr>
        <p:cNvPr id="1" name="Shape 81"/>
        <p:cNvGrpSpPr/>
        <p:nvPr/>
      </p:nvGrpSpPr>
      <p:grpSpPr>
        <a:xfrm>
          <a:off x="0" y="0"/>
          <a:ext cx="0" cy="0"/>
          <a:chOff x="0" y="0"/>
          <a:chExt cx="0" cy="0"/>
        </a:xfrm>
      </p:grpSpPr>
      <p:sp>
        <p:nvSpPr>
          <p:cNvPr id="82" name="Google Shape;82;p54"/>
          <p:cNvSpPr txBox="1">
            <a:spLocks noGrp="1"/>
          </p:cNvSpPr>
          <p:nvPr>
            <p:ph type="body" idx="1"/>
          </p:nvPr>
        </p:nvSpPr>
        <p:spPr>
          <a:xfrm>
            <a:off x="989487" y="968612"/>
            <a:ext cx="17857235" cy="1645921"/>
          </a:xfrm>
          <a:prstGeom prst="rect">
            <a:avLst/>
          </a:prstGeom>
          <a:noFill/>
          <a:ln>
            <a:noFill/>
          </a:ln>
        </p:spPr>
        <p:txBody>
          <a:bodyPr spcFirstLastPara="1" wrap="square" lIns="0" tIns="0" rIns="0" bIns="0" anchor="t" anchorCtr="0">
            <a:spAutoFit/>
          </a:bodyPr>
          <a:lstStyle>
            <a:lvl1pPr marL="457200" lvl="0" indent="-228600" algn="l">
              <a:lnSpc>
                <a:spcPct val="80000"/>
              </a:lnSpc>
              <a:spcBef>
                <a:spcPts val="0"/>
              </a:spcBef>
              <a:spcAft>
                <a:spcPts val="0"/>
              </a:spcAft>
              <a:buClr>
                <a:srgbClr val="FD7D23"/>
              </a:buClr>
              <a:buSzPts val="6000"/>
              <a:buFont typeface="Arial"/>
              <a:buNone/>
              <a:defRPr sz="6000">
                <a:solidFill>
                  <a:srgbClr val="FD7D23"/>
                </a:solidFill>
                <a:latin typeface="Arial"/>
                <a:ea typeface="Arial"/>
                <a:cs typeface="Arial"/>
                <a:sym typeface="Arial"/>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
        <p:nvSpPr>
          <p:cNvPr id="83" name="Google Shape;83;p54"/>
          <p:cNvSpPr txBox="1"/>
          <p:nvPr/>
        </p:nvSpPr>
        <p:spPr>
          <a:xfrm>
            <a:off x="1028700" y="12406535"/>
            <a:ext cx="14292830" cy="3456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D7D23"/>
              </a:buClr>
              <a:buSzPts val="2400"/>
              <a:buFont typeface="Arial"/>
              <a:buNone/>
            </a:pPr>
            <a:r>
              <a:rPr lang="en-US" sz="2400" b="1" i="0" u="none" strike="noStrike" cap="none" dirty="0">
                <a:solidFill>
                  <a:srgbClr val="FD7D23"/>
                </a:solidFill>
                <a:latin typeface="Arial"/>
                <a:ea typeface="Arial"/>
                <a:cs typeface="Arial"/>
                <a:sym typeface="Arial"/>
              </a:rPr>
              <a:t>TerraPraxis /</a:t>
            </a:r>
            <a:r>
              <a:rPr lang="en-US" sz="2400" b="0" i="0" u="none" strike="noStrike" cap="none" dirty="0">
                <a:solidFill>
                  <a:srgbClr val="FD7D23"/>
                </a:solidFill>
                <a:latin typeface="Arial"/>
                <a:ea typeface="Arial"/>
                <a:cs typeface="Arial"/>
                <a:sym typeface="Arial"/>
              </a:rPr>
              <a:t> Driving Deeper </a:t>
            </a:r>
            <a:r>
              <a:rPr lang="en-US" sz="2400" b="0" i="0" u="none" strike="noStrike" cap="none" dirty="0" err="1">
                <a:solidFill>
                  <a:srgbClr val="FD7D23"/>
                </a:solidFill>
                <a:latin typeface="Arial"/>
                <a:ea typeface="Arial"/>
                <a:cs typeface="Arial"/>
                <a:sym typeface="Arial"/>
              </a:rPr>
              <a:t>Decarbonisation</a:t>
            </a:r>
            <a:r>
              <a:rPr lang="en-US" sz="2400" b="0" i="0" u="none" strike="noStrike" cap="none" dirty="0">
                <a:solidFill>
                  <a:srgbClr val="FD7D23"/>
                </a:solidFill>
                <a:latin typeface="Arial"/>
                <a:ea typeface="Arial"/>
                <a:cs typeface="Arial"/>
                <a:sym typeface="Arial"/>
              </a:rPr>
              <a:t> with Nuclear Energy</a:t>
            </a:r>
            <a:endParaRPr sz="1400" b="0" i="0" u="none" strike="noStrike" cap="none" dirty="0">
              <a:solidFill>
                <a:srgbClr val="000000"/>
              </a:solidFill>
              <a:latin typeface="Arial"/>
              <a:ea typeface="Arial"/>
              <a:cs typeface="Arial"/>
              <a:sym typeface="Arial"/>
            </a:endParaRPr>
          </a:p>
        </p:txBody>
      </p:sp>
      <p:sp>
        <p:nvSpPr>
          <p:cNvPr id="84" name="Google Shape;84;p54"/>
          <p:cNvSpPr txBox="1">
            <a:spLocks noGrp="1"/>
          </p:cNvSpPr>
          <p:nvPr>
            <p:ph type="sldNum" idx="12"/>
          </p:nvPr>
        </p:nvSpPr>
        <p:spPr>
          <a:xfrm>
            <a:off x="23026327" y="12408693"/>
            <a:ext cx="351732" cy="34563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1pPr>
            <a:lvl2pPr marL="0" marR="0" lvl="1"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2pPr>
            <a:lvl3pPr marL="0" marR="0" lvl="2"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3pPr>
            <a:lvl4pPr marL="0" marR="0" lvl="3"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4pPr>
            <a:lvl5pPr marL="0" marR="0" lvl="4"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5pPr>
            <a:lvl6pPr marL="0" marR="0" lvl="5"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6pPr>
            <a:lvl7pPr marL="0" marR="0" lvl="6"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7pPr>
            <a:lvl8pPr marL="0" marR="0" lvl="7"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8pPr>
            <a:lvl9pPr marL="0" marR="0" lvl="8"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5" name="Google Shape;85;p54"/>
          <p:cNvSpPr txBox="1">
            <a:spLocks noGrp="1"/>
          </p:cNvSpPr>
          <p:nvPr>
            <p:ph type="body" idx="2"/>
          </p:nvPr>
        </p:nvSpPr>
        <p:spPr>
          <a:xfrm>
            <a:off x="14646102" y="3259509"/>
            <a:ext cx="8682779" cy="5799982"/>
          </a:xfrm>
          <a:prstGeom prst="rect">
            <a:avLst/>
          </a:prstGeom>
          <a:noFill/>
          <a:ln>
            <a:noFill/>
          </a:ln>
        </p:spPr>
        <p:txBody>
          <a:bodyPr spcFirstLastPara="1" wrap="square" lIns="50800" tIns="50800" rIns="50800" bIns="50800" anchor="ctr" anchorCtr="0">
            <a:spAutoFit/>
          </a:bodyPr>
          <a:lstStyle>
            <a:lvl1pPr marL="457200" lvl="0" indent="-280035" algn="l">
              <a:lnSpc>
                <a:spcPct val="100000"/>
              </a:lnSpc>
              <a:spcBef>
                <a:spcPts val="2500"/>
              </a:spcBef>
              <a:spcAft>
                <a:spcPts val="0"/>
              </a:spcAft>
              <a:buClr>
                <a:srgbClr val="526877"/>
              </a:buClr>
              <a:buSzPts val="810"/>
              <a:buChar char="•"/>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ullets 2 columns">
  <p:cSld name="Bullets 2 columns">
    <p:spTree>
      <p:nvGrpSpPr>
        <p:cNvPr id="1" name="Shape 86"/>
        <p:cNvGrpSpPr/>
        <p:nvPr/>
      </p:nvGrpSpPr>
      <p:grpSpPr>
        <a:xfrm>
          <a:off x="0" y="0"/>
          <a:ext cx="0" cy="0"/>
          <a:chOff x="0" y="0"/>
          <a:chExt cx="0" cy="0"/>
        </a:xfrm>
      </p:grpSpPr>
      <p:sp>
        <p:nvSpPr>
          <p:cNvPr id="87" name="Google Shape;87;p55"/>
          <p:cNvSpPr txBox="1">
            <a:spLocks noGrp="1"/>
          </p:cNvSpPr>
          <p:nvPr>
            <p:ph type="body" idx="1"/>
          </p:nvPr>
        </p:nvSpPr>
        <p:spPr>
          <a:xfrm>
            <a:off x="989487" y="968612"/>
            <a:ext cx="17857235" cy="1645921"/>
          </a:xfrm>
          <a:prstGeom prst="rect">
            <a:avLst/>
          </a:prstGeom>
          <a:noFill/>
          <a:ln>
            <a:noFill/>
          </a:ln>
        </p:spPr>
        <p:txBody>
          <a:bodyPr spcFirstLastPara="1" wrap="square" lIns="0" tIns="0" rIns="0" bIns="0" anchor="t" anchorCtr="0">
            <a:spAutoFit/>
          </a:bodyPr>
          <a:lstStyle>
            <a:lvl1pPr marL="457200" lvl="0" indent="-228600" algn="l">
              <a:lnSpc>
                <a:spcPct val="80000"/>
              </a:lnSpc>
              <a:spcBef>
                <a:spcPts val="0"/>
              </a:spcBef>
              <a:spcAft>
                <a:spcPts val="0"/>
              </a:spcAft>
              <a:buClr>
                <a:srgbClr val="FD7D23"/>
              </a:buClr>
              <a:buSzPts val="6000"/>
              <a:buFont typeface="Arial"/>
              <a:buNone/>
              <a:defRPr sz="6000">
                <a:solidFill>
                  <a:srgbClr val="FD7D23"/>
                </a:solidFill>
                <a:latin typeface="Arial"/>
                <a:ea typeface="Arial"/>
                <a:cs typeface="Arial"/>
                <a:sym typeface="Arial"/>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
        <p:nvSpPr>
          <p:cNvPr id="88" name="Google Shape;88;p55"/>
          <p:cNvSpPr txBox="1"/>
          <p:nvPr/>
        </p:nvSpPr>
        <p:spPr>
          <a:xfrm>
            <a:off x="1028700" y="12406535"/>
            <a:ext cx="14292830" cy="3456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D7D23"/>
              </a:buClr>
              <a:buSzPts val="2400"/>
              <a:buFont typeface="Arial"/>
              <a:buNone/>
            </a:pPr>
            <a:r>
              <a:rPr lang="en-US" sz="2400" b="1" i="0" u="none" strike="noStrike" cap="none" dirty="0">
                <a:solidFill>
                  <a:srgbClr val="FD7D23"/>
                </a:solidFill>
                <a:latin typeface="Arial"/>
                <a:ea typeface="Arial"/>
                <a:cs typeface="Arial"/>
                <a:sym typeface="Arial"/>
              </a:rPr>
              <a:t>TerraPraxis /</a:t>
            </a:r>
            <a:r>
              <a:rPr lang="en-US" sz="2400" b="0" i="0" u="none" strike="noStrike" cap="none" dirty="0">
                <a:solidFill>
                  <a:srgbClr val="FD7D23"/>
                </a:solidFill>
                <a:latin typeface="Arial"/>
                <a:ea typeface="Arial"/>
                <a:cs typeface="Arial"/>
                <a:sym typeface="Arial"/>
              </a:rPr>
              <a:t> Nuclear Innovation for Climate</a:t>
            </a:r>
            <a:endParaRPr sz="1400" b="0" i="0" u="none" strike="noStrike" cap="none" dirty="0">
              <a:solidFill>
                <a:srgbClr val="000000"/>
              </a:solidFill>
              <a:latin typeface="Arial"/>
              <a:ea typeface="Arial"/>
              <a:cs typeface="Arial"/>
              <a:sym typeface="Arial"/>
            </a:endParaRPr>
          </a:p>
        </p:txBody>
      </p:sp>
      <p:sp>
        <p:nvSpPr>
          <p:cNvPr id="89" name="Google Shape;89;p55"/>
          <p:cNvSpPr txBox="1">
            <a:spLocks noGrp="1"/>
          </p:cNvSpPr>
          <p:nvPr>
            <p:ph type="sldNum" idx="12"/>
          </p:nvPr>
        </p:nvSpPr>
        <p:spPr>
          <a:xfrm>
            <a:off x="23026327" y="12408693"/>
            <a:ext cx="351732" cy="34563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1pPr>
            <a:lvl2pPr marL="0" marR="0" lvl="1"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2pPr>
            <a:lvl3pPr marL="0" marR="0" lvl="2"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3pPr>
            <a:lvl4pPr marL="0" marR="0" lvl="3"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4pPr>
            <a:lvl5pPr marL="0" marR="0" lvl="4"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5pPr>
            <a:lvl6pPr marL="0" marR="0" lvl="5"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6pPr>
            <a:lvl7pPr marL="0" marR="0" lvl="6"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7pPr>
            <a:lvl8pPr marL="0" marR="0" lvl="7"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8pPr>
            <a:lvl9pPr marL="0" marR="0" lvl="8"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0" name="Google Shape;90;p55"/>
          <p:cNvSpPr txBox="1">
            <a:spLocks noGrp="1"/>
          </p:cNvSpPr>
          <p:nvPr>
            <p:ph type="body" idx="2"/>
          </p:nvPr>
        </p:nvSpPr>
        <p:spPr>
          <a:xfrm>
            <a:off x="1053178" y="3343098"/>
            <a:ext cx="10674183" cy="8274404"/>
          </a:xfrm>
          <a:prstGeom prst="rect">
            <a:avLst/>
          </a:prstGeom>
          <a:noFill/>
          <a:ln>
            <a:noFill/>
          </a:ln>
        </p:spPr>
        <p:txBody>
          <a:bodyPr spcFirstLastPara="1" wrap="square" lIns="50800" tIns="50800" rIns="50800" bIns="50800" anchor="ctr" anchorCtr="0">
            <a:spAutoFit/>
          </a:bodyPr>
          <a:lstStyle>
            <a:lvl1pPr marL="457200" lvl="0" indent="-280035" algn="l">
              <a:lnSpc>
                <a:spcPct val="100000"/>
              </a:lnSpc>
              <a:spcBef>
                <a:spcPts val="2500"/>
              </a:spcBef>
              <a:spcAft>
                <a:spcPts val="0"/>
              </a:spcAft>
              <a:buClr>
                <a:srgbClr val="526877"/>
              </a:buClr>
              <a:buSzPts val="810"/>
              <a:buChar char="•"/>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
        <p:nvSpPr>
          <p:cNvPr id="91" name="Google Shape;91;p55"/>
          <p:cNvSpPr txBox="1">
            <a:spLocks noGrp="1"/>
          </p:cNvSpPr>
          <p:nvPr>
            <p:ph type="body" idx="3"/>
          </p:nvPr>
        </p:nvSpPr>
        <p:spPr>
          <a:xfrm>
            <a:off x="12845743" y="3343098"/>
            <a:ext cx="10511678" cy="8274404"/>
          </a:xfrm>
          <a:prstGeom prst="rect">
            <a:avLst/>
          </a:prstGeom>
          <a:noFill/>
          <a:ln>
            <a:noFill/>
          </a:ln>
        </p:spPr>
        <p:txBody>
          <a:bodyPr spcFirstLastPara="1" wrap="square" lIns="50800" tIns="50800" rIns="50800" bIns="50800" anchor="ctr" anchorCtr="0">
            <a:spAutoFit/>
          </a:bodyPr>
          <a:lstStyle>
            <a:lvl1pPr marL="457200" lvl="0" indent="-280035" algn="l">
              <a:lnSpc>
                <a:spcPct val="100000"/>
              </a:lnSpc>
              <a:spcBef>
                <a:spcPts val="2500"/>
              </a:spcBef>
              <a:spcAft>
                <a:spcPts val="0"/>
              </a:spcAft>
              <a:buClr>
                <a:srgbClr val="526877"/>
              </a:buClr>
              <a:buSzPts val="810"/>
              <a:buChar char="•"/>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lank">
  <p:cSld name="Blank 2">
    <p:spTree>
      <p:nvGrpSpPr>
        <p:cNvPr id="1" name="Shape 92"/>
        <p:cNvGrpSpPr/>
        <p:nvPr/>
      </p:nvGrpSpPr>
      <p:grpSpPr>
        <a:xfrm>
          <a:off x="0" y="0"/>
          <a:ext cx="0" cy="0"/>
          <a:chOff x="0" y="0"/>
          <a:chExt cx="0" cy="0"/>
        </a:xfrm>
      </p:grpSpPr>
      <p:sp>
        <p:nvSpPr>
          <p:cNvPr id="93" name="Google Shape;93;p56"/>
          <p:cNvSpPr txBox="1">
            <a:spLocks noGrp="1"/>
          </p:cNvSpPr>
          <p:nvPr>
            <p:ph type="sldNum" idx="12"/>
          </p:nvPr>
        </p:nvSpPr>
        <p:spPr>
          <a:xfrm>
            <a:off x="23000927" y="12370593"/>
            <a:ext cx="351732" cy="34563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1pPr>
            <a:lvl2pPr marL="0" marR="0" lvl="1"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2pPr>
            <a:lvl3pPr marL="0" marR="0" lvl="2"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3pPr>
            <a:lvl4pPr marL="0" marR="0" lvl="3"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4pPr>
            <a:lvl5pPr marL="0" marR="0" lvl="4"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5pPr>
            <a:lvl6pPr marL="0" marR="0" lvl="5"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6pPr>
            <a:lvl7pPr marL="0" marR="0" lvl="6"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7pPr>
            <a:lvl8pPr marL="0" marR="0" lvl="7"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8pPr>
            <a:lvl9pPr marL="0" marR="0" lvl="8"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4" name="Google Shape;94;p56"/>
          <p:cNvSpPr txBox="1">
            <a:spLocks noGrp="1"/>
          </p:cNvSpPr>
          <p:nvPr>
            <p:ph type="body" idx="1"/>
          </p:nvPr>
        </p:nvSpPr>
        <p:spPr>
          <a:xfrm>
            <a:off x="1028700" y="12406535"/>
            <a:ext cx="14292830" cy="345630"/>
          </a:xfrm>
          <a:prstGeom prst="rect">
            <a:avLst/>
          </a:prstGeom>
          <a:noFill/>
          <a:ln>
            <a:noFill/>
          </a:ln>
        </p:spPr>
        <p:txBody>
          <a:bodyPr spcFirstLastPara="1" wrap="square" lIns="0" tIns="0" rIns="0" bIns="0" anchor="ctr" anchorCtr="0">
            <a:spAutoFit/>
          </a:bodyPr>
          <a:lstStyle>
            <a:lvl1pPr marL="457200" lvl="0" indent="-280035" algn="l">
              <a:lnSpc>
                <a:spcPct val="100000"/>
              </a:lnSpc>
              <a:spcBef>
                <a:spcPts val="2500"/>
              </a:spcBef>
              <a:spcAft>
                <a:spcPts val="0"/>
              </a:spcAft>
              <a:buClr>
                <a:srgbClr val="526877"/>
              </a:buClr>
              <a:buSzPts val="810"/>
              <a:buChar char="•"/>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Plain 2">
  <p:cSld name="Title Plain 2">
    <p:bg>
      <p:bgPr>
        <a:solidFill>
          <a:srgbClr val="FD7D23"/>
        </a:solidFill>
        <a:effectLst/>
      </p:bgPr>
    </p:bg>
    <p:spTree>
      <p:nvGrpSpPr>
        <p:cNvPr id="1" name="Shape 95"/>
        <p:cNvGrpSpPr/>
        <p:nvPr/>
      </p:nvGrpSpPr>
      <p:grpSpPr>
        <a:xfrm>
          <a:off x="0" y="0"/>
          <a:ext cx="0" cy="0"/>
          <a:chOff x="0" y="0"/>
          <a:chExt cx="0" cy="0"/>
        </a:xfrm>
      </p:grpSpPr>
      <p:pic>
        <p:nvPicPr>
          <p:cNvPr id="96" name="Google Shape;96;p57" descr="Image"/>
          <p:cNvPicPr preferRelativeResize="0"/>
          <p:nvPr/>
        </p:nvPicPr>
        <p:blipFill rotWithShape="1">
          <a:blip r:embed="rId2">
            <a:alphaModFix/>
          </a:blip>
          <a:srcRect/>
          <a:stretch/>
        </p:blipFill>
        <p:spPr>
          <a:xfrm>
            <a:off x="7937500" y="4826000"/>
            <a:ext cx="8255000" cy="3327859"/>
          </a:xfrm>
          <a:prstGeom prst="rect">
            <a:avLst/>
          </a:prstGeom>
          <a:noFill/>
          <a:ln>
            <a:noFill/>
          </a:ln>
        </p:spPr>
      </p:pic>
      <p:sp>
        <p:nvSpPr>
          <p:cNvPr id="97" name="Google Shape;97;p57"/>
          <p:cNvSpPr txBox="1">
            <a:spLocks noGrp="1"/>
          </p:cNvSpPr>
          <p:nvPr>
            <p:ph type="sldNum" idx="12"/>
          </p:nvPr>
        </p:nvSpPr>
        <p:spPr>
          <a:xfrm>
            <a:off x="23000927" y="12370593"/>
            <a:ext cx="351732" cy="34563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1pPr>
            <a:lvl2pPr marL="0" marR="0" lvl="1"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2pPr>
            <a:lvl3pPr marL="0" marR="0" lvl="2"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3pPr>
            <a:lvl4pPr marL="0" marR="0" lvl="3"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4pPr>
            <a:lvl5pPr marL="0" marR="0" lvl="4"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5pPr>
            <a:lvl6pPr marL="0" marR="0" lvl="5"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6pPr>
            <a:lvl7pPr marL="0" marR="0" lvl="6"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7pPr>
            <a:lvl8pPr marL="0" marR="0" lvl="7"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8pPr>
            <a:lvl9pPr marL="0" marR="0" lvl="8"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Alternate Title">
  <p:cSld name="Alternate Title">
    <p:bg>
      <p:bgPr>
        <a:solidFill>
          <a:srgbClr val="FD7D23"/>
        </a:solidFill>
        <a:effectLst/>
      </p:bgPr>
    </p:bg>
    <p:spTree>
      <p:nvGrpSpPr>
        <p:cNvPr id="1" name="Shape 98"/>
        <p:cNvGrpSpPr/>
        <p:nvPr/>
      </p:nvGrpSpPr>
      <p:grpSpPr>
        <a:xfrm>
          <a:off x="0" y="0"/>
          <a:ext cx="0" cy="0"/>
          <a:chOff x="0" y="0"/>
          <a:chExt cx="0" cy="0"/>
        </a:xfrm>
      </p:grpSpPr>
      <p:pic>
        <p:nvPicPr>
          <p:cNvPr id="99" name="Google Shape;99;p58" descr="Image"/>
          <p:cNvPicPr preferRelativeResize="0"/>
          <p:nvPr/>
        </p:nvPicPr>
        <p:blipFill rotWithShape="1">
          <a:blip r:embed="rId2">
            <a:alphaModFix/>
          </a:blip>
          <a:srcRect/>
          <a:stretch/>
        </p:blipFill>
        <p:spPr>
          <a:xfrm>
            <a:off x="1080962" y="11237067"/>
            <a:ext cx="3555191" cy="1433214"/>
          </a:xfrm>
          <a:prstGeom prst="rect">
            <a:avLst/>
          </a:prstGeom>
          <a:noFill/>
          <a:ln>
            <a:noFill/>
          </a:ln>
        </p:spPr>
      </p:pic>
      <p:sp>
        <p:nvSpPr>
          <p:cNvPr id="100" name="Google Shape;100;p58"/>
          <p:cNvSpPr txBox="1">
            <a:spLocks noGrp="1"/>
          </p:cNvSpPr>
          <p:nvPr>
            <p:ph type="body" idx="1"/>
          </p:nvPr>
        </p:nvSpPr>
        <p:spPr>
          <a:xfrm>
            <a:off x="997564" y="1651270"/>
            <a:ext cx="22305646" cy="5651973"/>
          </a:xfrm>
          <a:prstGeom prst="rect">
            <a:avLst/>
          </a:prstGeom>
          <a:noFill/>
          <a:ln>
            <a:noFill/>
          </a:ln>
        </p:spPr>
        <p:txBody>
          <a:bodyPr spcFirstLastPara="1" wrap="square" lIns="50800" tIns="50800" rIns="50800" bIns="50800" anchor="ctr" anchorCtr="0">
            <a:spAutoFit/>
          </a:bodyPr>
          <a:lstStyle>
            <a:lvl1pPr marL="457200" lvl="0" indent="-280035" algn="l">
              <a:lnSpc>
                <a:spcPct val="100000"/>
              </a:lnSpc>
              <a:spcBef>
                <a:spcPts val="2500"/>
              </a:spcBef>
              <a:spcAft>
                <a:spcPts val="0"/>
              </a:spcAft>
              <a:buClr>
                <a:srgbClr val="526877"/>
              </a:buClr>
              <a:buSzPts val="810"/>
              <a:buChar char="•"/>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
        <p:nvSpPr>
          <p:cNvPr id="101" name="Google Shape;101;p58"/>
          <p:cNvSpPr txBox="1">
            <a:spLocks noGrp="1"/>
          </p:cNvSpPr>
          <p:nvPr>
            <p:ph type="body" idx="2"/>
          </p:nvPr>
        </p:nvSpPr>
        <p:spPr>
          <a:xfrm>
            <a:off x="19180788" y="12144573"/>
            <a:ext cx="3728840" cy="656482"/>
          </a:xfrm>
          <a:prstGeom prst="rect">
            <a:avLst/>
          </a:prstGeom>
          <a:noFill/>
          <a:ln>
            <a:noFill/>
          </a:ln>
        </p:spPr>
        <p:txBody>
          <a:bodyPr spcFirstLastPara="1" wrap="square" lIns="50800" tIns="50800" rIns="50800" bIns="50800" anchor="ctr" anchorCtr="0">
            <a:spAutoFit/>
          </a:bodyPr>
          <a:lstStyle>
            <a:lvl1pPr marL="457200" lvl="0" indent="-228600" algn="l">
              <a:lnSpc>
                <a:spcPct val="100000"/>
              </a:lnSpc>
              <a:spcBef>
                <a:spcPts val="2500"/>
              </a:spcBef>
              <a:spcAft>
                <a:spcPts val="0"/>
              </a:spcAft>
              <a:buClr>
                <a:srgbClr val="000000"/>
              </a:buClr>
              <a:buSzPts val="4000"/>
              <a:buFont typeface="Arial"/>
              <a:buNone/>
              <a:defRPr sz="4000">
                <a:solidFill>
                  <a:srgbClr val="000000"/>
                </a:solidFill>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
        <p:nvSpPr>
          <p:cNvPr id="102" name="Google Shape;102;p58"/>
          <p:cNvSpPr txBox="1">
            <a:spLocks noGrp="1"/>
          </p:cNvSpPr>
          <p:nvPr>
            <p:ph type="sldNum" idx="12"/>
          </p:nvPr>
        </p:nvSpPr>
        <p:spPr>
          <a:xfrm>
            <a:off x="23000927" y="12370593"/>
            <a:ext cx="351732" cy="34563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1pPr>
            <a:lvl2pPr marL="0" marR="0" lvl="1"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2pPr>
            <a:lvl3pPr marL="0" marR="0" lvl="2"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3pPr>
            <a:lvl4pPr marL="0" marR="0" lvl="3"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4pPr>
            <a:lvl5pPr marL="0" marR="0" lvl="4"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5pPr>
            <a:lvl6pPr marL="0" marR="0" lvl="5"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6pPr>
            <a:lvl7pPr marL="0" marR="0" lvl="6"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7pPr>
            <a:lvl8pPr marL="0" marR="0" lvl="7"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8pPr>
            <a:lvl9pPr marL="0" marR="0" lvl="8"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ullets">
  <p:cSld name="Bullets">
    <p:spTree>
      <p:nvGrpSpPr>
        <p:cNvPr id="1" name="Shape 16"/>
        <p:cNvGrpSpPr/>
        <p:nvPr/>
      </p:nvGrpSpPr>
      <p:grpSpPr>
        <a:xfrm>
          <a:off x="0" y="0"/>
          <a:ext cx="0" cy="0"/>
          <a:chOff x="0" y="0"/>
          <a:chExt cx="0" cy="0"/>
        </a:xfrm>
      </p:grpSpPr>
      <p:sp>
        <p:nvSpPr>
          <p:cNvPr id="17" name="Google Shape;17;p41"/>
          <p:cNvSpPr txBox="1">
            <a:spLocks noGrp="1"/>
          </p:cNvSpPr>
          <p:nvPr>
            <p:ph type="body" idx="1"/>
          </p:nvPr>
        </p:nvSpPr>
        <p:spPr>
          <a:xfrm>
            <a:off x="989487" y="968612"/>
            <a:ext cx="17857235" cy="1645921"/>
          </a:xfrm>
          <a:prstGeom prst="rect">
            <a:avLst/>
          </a:prstGeom>
          <a:noFill/>
          <a:ln>
            <a:noFill/>
          </a:ln>
        </p:spPr>
        <p:txBody>
          <a:bodyPr spcFirstLastPara="1" wrap="square" lIns="0" tIns="0" rIns="0" bIns="0" anchor="t" anchorCtr="0">
            <a:spAutoFit/>
          </a:bodyPr>
          <a:lstStyle>
            <a:lvl1pPr marL="457200" lvl="0" indent="-228600" algn="l">
              <a:lnSpc>
                <a:spcPct val="80000"/>
              </a:lnSpc>
              <a:spcBef>
                <a:spcPts val="0"/>
              </a:spcBef>
              <a:spcAft>
                <a:spcPts val="0"/>
              </a:spcAft>
              <a:buClr>
                <a:srgbClr val="FD7D23"/>
              </a:buClr>
              <a:buSzPts val="6000"/>
              <a:buFont typeface="Arial"/>
              <a:buNone/>
              <a:defRPr sz="6000">
                <a:solidFill>
                  <a:srgbClr val="FD7D23"/>
                </a:solidFill>
                <a:latin typeface="Arial"/>
                <a:ea typeface="Arial"/>
                <a:cs typeface="Arial"/>
                <a:sym typeface="Arial"/>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
        <p:nvSpPr>
          <p:cNvPr id="18" name="Google Shape;18;p41"/>
          <p:cNvSpPr txBox="1"/>
          <p:nvPr/>
        </p:nvSpPr>
        <p:spPr>
          <a:xfrm>
            <a:off x="1028700" y="12406535"/>
            <a:ext cx="14292830" cy="3456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D7D23"/>
              </a:buClr>
              <a:buSzPts val="2400"/>
              <a:buFont typeface="Arial"/>
              <a:buNone/>
            </a:pPr>
            <a:r>
              <a:rPr lang="en-US" sz="2400" b="1" i="0" u="none" strike="noStrike" cap="none" dirty="0">
                <a:solidFill>
                  <a:srgbClr val="FD7D23"/>
                </a:solidFill>
                <a:latin typeface="Arial"/>
                <a:ea typeface="Arial"/>
                <a:cs typeface="Arial"/>
                <a:sym typeface="Arial"/>
              </a:rPr>
              <a:t>TerraPraxis /</a:t>
            </a:r>
            <a:r>
              <a:rPr lang="en-US" sz="2400" b="0" i="0" u="none" strike="noStrike" cap="none" dirty="0">
                <a:solidFill>
                  <a:srgbClr val="FD7D23"/>
                </a:solidFill>
                <a:latin typeface="Arial"/>
                <a:ea typeface="Arial"/>
                <a:cs typeface="Arial"/>
                <a:sym typeface="Arial"/>
              </a:rPr>
              <a:t> Innovation for Climate</a:t>
            </a:r>
            <a:endParaRPr sz="1400" b="0" i="0" u="none" strike="noStrike" cap="none" dirty="0">
              <a:solidFill>
                <a:srgbClr val="000000"/>
              </a:solidFill>
              <a:latin typeface="Arial"/>
              <a:ea typeface="Arial"/>
              <a:cs typeface="Arial"/>
              <a:sym typeface="Arial"/>
            </a:endParaRPr>
          </a:p>
        </p:txBody>
      </p:sp>
      <p:sp>
        <p:nvSpPr>
          <p:cNvPr id="19" name="Google Shape;19;p41"/>
          <p:cNvSpPr txBox="1">
            <a:spLocks noGrp="1"/>
          </p:cNvSpPr>
          <p:nvPr>
            <p:ph type="sldNum" idx="12"/>
          </p:nvPr>
        </p:nvSpPr>
        <p:spPr>
          <a:xfrm>
            <a:off x="23026327" y="12408693"/>
            <a:ext cx="351732" cy="34563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1pPr>
            <a:lvl2pPr marL="0" marR="0" lvl="1"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2pPr>
            <a:lvl3pPr marL="0" marR="0" lvl="2"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3pPr>
            <a:lvl4pPr marL="0" marR="0" lvl="3"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4pPr>
            <a:lvl5pPr marL="0" marR="0" lvl="4"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5pPr>
            <a:lvl6pPr marL="0" marR="0" lvl="5"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6pPr>
            <a:lvl7pPr marL="0" marR="0" lvl="6"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7pPr>
            <a:lvl8pPr marL="0" marR="0" lvl="7"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8pPr>
            <a:lvl9pPr marL="0" marR="0" lvl="8"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0" name="Google Shape;20;p41"/>
          <p:cNvSpPr txBox="1">
            <a:spLocks noGrp="1"/>
          </p:cNvSpPr>
          <p:nvPr>
            <p:ph type="body" idx="2"/>
          </p:nvPr>
        </p:nvSpPr>
        <p:spPr>
          <a:xfrm>
            <a:off x="1053178" y="3444698"/>
            <a:ext cx="17729852" cy="6953604"/>
          </a:xfrm>
          <a:prstGeom prst="rect">
            <a:avLst/>
          </a:prstGeom>
          <a:noFill/>
          <a:ln>
            <a:noFill/>
          </a:ln>
        </p:spPr>
        <p:txBody>
          <a:bodyPr spcFirstLastPara="1" wrap="square" lIns="50800" tIns="50800" rIns="50800" bIns="50800" anchor="ctr" anchorCtr="0">
            <a:spAutoFit/>
          </a:bodyPr>
          <a:lstStyle>
            <a:lvl1pPr marL="457200" lvl="0" indent="-280035" algn="l">
              <a:lnSpc>
                <a:spcPct val="100000"/>
              </a:lnSpc>
              <a:spcBef>
                <a:spcPts val="2500"/>
              </a:spcBef>
              <a:spcAft>
                <a:spcPts val="0"/>
              </a:spcAft>
              <a:buClr>
                <a:srgbClr val="526877"/>
              </a:buClr>
              <a:buSzPts val="810"/>
              <a:buChar char="•"/>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Section Heading">
  <p:cSld name="Section Heading">
    <p:bg>
      <p:bgPr>
        <a:solidFill>
          <a:srgbClr val="FD7D23"/>
        </a:solidFill>
        <a:effectLst/>
      </p:bgPr>
    </p:bg>
    <p:spTree>
      <p:nvGrpSpPr>
        <p:cNvPr id="1" name="Shape 103"/>
        <p:cNvGrpSpPr/>
        <p:nvPr/>
      </p:nvGrpSpPr>
      <p:grpSpPr>
        <a:xfrm>
          <a:off x="0" y="0"/>
          <a:ext cx="0" cy="0"/>
          <a:chOff x="0" y="0"/>
          <a:chExt cx="0" cy="0"/>
        </a:xfrm>
      </p:grpSpPr>
      <p:sp>
        <p:nvSpPr>
          <p:cNvPr id="104" name="Google Shape;104;p59"/>
          <p:cNvSpPr txBox="1">
            <a:spLocks noGrp="1"/>
          </p:cNvSpPr>
          <p:nvPr>
            <p:ph type="body" idx="1"/>
          </p:nvPr>
        </p:nvSpPr>
        <p:spPr>
          <a:xfrm>
            <a:off x="1039177" y="4026533"/>
            <a:ext cx="22305646" cy="990601"/>
          </a:xfrm>
          <a:prstGeom prst="rect">
            <a:avLst/>
          </a:prstGeom>
          <a:noFill/>
          <a:ln>
            <a:noFill/>
          </a:ln>
        </p:spPr>
        <p:txBody>
          <a:bodyPr spcFirstLastPara="1" wrap="square" lIns="50800" tIns="50800" rIns="50800" bIns="50800" anchor="ctr" anchorCtr="0">
            <a:spAutoFit/>
          </a:bodyPr>
          <a:lstStyle>
            <a:lvl1pPr marL="457200" lvl="0" indent="-228600" algn="l">
              <a:lnSpc>
                <a:spcPct val="80000"/>
              </a:lnSpc>
              <a:spcBef>
                <a:spcPts val="0"/>
              </a:spcBef>
              <a:spcAft>
                <a:spcPts val="0"/>
              </a:spcAft>
              <a:buClr>
                <a:srgbClr val="000000"/>
              </a:buClr>
              <a:buSzPts val="7000"/>
              <a:buFont typeface="Arial"/>
              <a:buNone/>
              <a:defRPr sz="7000">
                <a:solidFill>
                  <a:srgbClr val="000000"/>
                </a:solidFill>
                <a:latin typeface="Arial"/>
                <a:ea typeface="Arial"/>
                <a:cs typeface="Arial"/>
                <a:sym typeface="Arial"/>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
        <p:nvSpPr>
          <p:cNvPr id="105" name="Google Shape;105;p59"/>
          <p:cNvSpPr txBox="1">
            <a:spLocks noGrp="1"/>
          </p:cNvSpPr>
          <p:nvPr>
            <p:ph type="sldNum" idx="12"/>
          </p:nvPr>
        </p:nvSpPr>
        <p:spPr>
          <a:xfrm>
            <a:off x="23000927" y="12370593"/>
            <a:ext cx="351732" cy="34563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1pPr>
            <a:lvl2pPr marL="0" marR="0" lvl="1"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2pPr>
            <a:lvl3pPr marL="0" marR="0" lvl="2"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3pPr>
            <a:lvl4pPr marL="0" marR="0" lvl="3"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4pPr>
            <a:lvl5pPr marL="0" marR="0" lvl="4"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5pPr>
            <a:lvl6pPr marL="0" marR="0" lvl="5"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6pPr>
            <a:lvl7pPr marL="0" marR="0" lvl="6"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7pPr>
            <a:lvl8pPr marL="0" marR="0" lvl="7"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8pPr>
            <a:lvl9pPr marL="0" marR="0" lvl="8"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106"/>
        <p:cNvGrpSpPr/>
        <p:nvPr/>
      </p:nvGrpSpPr>
      <p:grpSpPr>
        <a:xfrm>
          <a:off x="0" y="0"/>
          <a:ext cx="0" cy="0"/>
          <a:chOff x="0" y="0"/>
          <a:chExt cx="0" cy="0"/>
        </a:xfrm>
      </p:grpSpPr>
      <p:pic>
        <p:nvPicPr>
          <p:cNvPr id="107" name="Google Shape;107;p60" descr="Image"/>
          <p:cNvPicPr preferRelativeResize="0"/>
          <p:nvPr/>
        </p:nvPicPr>
        <p:blipFill rotWithShape="1">
          <a:blip r:embed="rId2">
            <a:alphaModFix/>
          </a:blip>
          <a:srcRect/>
          <a:stretch/>
        </p:blipFill>
        <p:spPr>
          <a:xfrm>
            <a:off x="0" y="0"/>
            <a:ext cx="24384001" cy="13716000"/>
          </a:xfrm>
          <a:prstGeom prst="rect">
            <a:avLst/>
          </a:prstGeom>
          <a:noFill/>
          <a:ln>
            <a:noFill/>
          </a:ln>
        </p:spPr>
      </p:pic>
      <p:pic>
        <p:nvPicPr>
          <p:cNvPr id="108" name="Google Shape;108;p60" descr="Image"/>
          <p:cNvPicPr preferRelativeResize="0"/>
          <p:nvPr/>
        </p:nvPicPr>
        <p:blipFill rotWithShape="1">
          <a:blip r:embed="rId3">
            <a:alphaModFix/>
          </a:blip>
          <a:srcRect/>
          <a:stretch/>
        </p:blipFill>
        <p:spPr>
          <a:xfrm>
            <a:off x="17786089" y="10811635"/>
            <a:ext cx="3449542" cy="1390623"/>
          </a:xfrm>
          <a:prstGeom prst="rect">
            <a:avLst/>
          </a:prstGeom>
          <a:noFill/>
          <a:ln>
            <a:noFill/>
          </a:ln>
        </p:spPr>
      </p:pic>
      <p:sp>
        <p:nvSpPr>
          <p:cNvPr id="109" name="Google Shape;109;p60"/>
          <p:cNvSpPr txBox="1">
            <a:spLocks noGrp="1"/>
          </p:cNvSpPr>
          <p:nvPr>
            <p:ph type="body" idx="1"/>
          </p:nvPr>
        </p:nvSpPr>
        <p:spPr>
          <a:xfrm>
            <a:off x="3578748" y="10634272"/>
            <a:ext cx="9077520" cy="1600201"/>
          </a:xfrm>
          <a:prstGeom prst="rect">
            <a:avLst/>
          </a:prstGeom>
          <a:noFill/>
          <a:ln>
            <a:noFill/>
          </a:ln>
        </p:spPr>
        <p:txBody>
          <a:bodyPr spcFirstLastPara="1" wrap="square" lIns="0" tIns="0" rIns="0" bIns="0" anchor="t" anchorCtr="0">
            <a:spAutoFit/>
          </a:bodyPr>
          <a:lstStyle>
            <a:lvl1pPr marL="457200" lvl="0" indent="-280035" algn="l">
              <a:lnSpc>
                <a:spcPct val="100000"/>
              </a:lnSpc>
              <a:spcBef>
                <a:spcPts val="2500"/>
              </a:spcBef>
              <a:spcAft>
                <a:spcPts val="0"/>
              </a:spcAft>
              <a:buClr>
                <a:srgbClr val="526877"/>
              </a:buClr>
              <a:buSzPts val="810"/>
              <a:buChar char="•"/>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pic>
        <p:nvPicPr>
          <p:cNvPr id="110" name="Google Shape;110;p60" descr="Image"/>
          <p:cNvPicPr preferRelativeResize="0"/>
          <p:nvPr/>
        </p:nvPicPr>
        <p:blipFill rotWithShape="1">
          <a:blip r:embed="rId4">
            <a:alphaModFix/>
          </a:blip>
          <a:srcRect/>
          <a:stretch/>
        </p:blipFill>
        <p:spPr>
          <a:xfrm>
            <a:off x="2153094" y="5453476"/>
            <a:ext cx="20027013" cy="2454618"/>
          </a:xfrm>
          <a:prstGeom prst="rect">
            <a:avLst/>
          </a:prstGeom>
          <a:noFill/>
          <a:ln>
            <a:noFill/>
          </a:ln>
        </p:spPr>
      </p:pic>
      <p:sp>
        <p:nvSpPr>
          <p:cNvPr id="111" name="Google Shape;111;p60"/>
          <p:cNvSpPr txBox="1">
            <a:spLocks noGrp="1"/>
          </p:cNvSpPr>
          <p:nvPr>
            <p:ph type="sldNum" idx="12"/>
          </p:nvPr>
        </p:nvSpPr>
        <p:spPr>
          <a:xfrm>
            <a:off x="23000927" y="12370593"/>
            <a:ext cx="351732" cy="34563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1pPr>
            <a:lvl2pPr marL="0" marR="0" lvl="1"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2pPr>
            <a:lvl3pPr marL="0" marR="0" lvl="2"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3pPr>
            <a:lvl4pPr marL="0" marR="0" lvl="3"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4pPr>
            <a:lvl5pPr marL="0" marR="0" lvl="4"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5pPr>
            <a:lvl6pPr marL="0" marR="0" lvl="5"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6pPr>
            <a:lvl7pPr marL="0" marR="0" lvl="6"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7pPr>
            <a:lvl8pPr marL="0" marR="0" lvl="7"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8pPr>
            <a:lvl9pPr marL="0" marR="0" lvl="8"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Plain 3">
  <p:cSld name="Title Plain 3">
    <p:bg>
      <p:bgPr>
        <a:solidFill>
          <a:srgbClr val="FD7D23"/>
        </a:solidFill>
        <a:effectLst/>
      </p:bgPr>
    </p:bg>
    <p:spTree>
      <p:nvGrpSpPr>
        <p:cNvPr id="1" name="Shape 112"/>
        <p:cNvGrpSpPr/>
        <p:nvPr/>
      </p:nvGrpSpPr>
      <p:grpSpPr>
        <a:xfrm>
          <a:off x="0" y="0"/>
          <a:ext cx="0" cy="0"/>
          <a:chOff x="0" y="0"/>
          <a:chExt cx="0" cy="0"/>
        </a:xfrm>
      </p:grpSpPr>
      <p:pic>
        <p:nvPicPr>
          <p:cNvPr id="113" name="Google Shape;113;p61" descr="Image"/>
          <p:cNvPicPr preferRelativeResize="0"/>
          <p:nvPr/>
        </p:nvPicPr>
        <p:blipFill rotWithShape="1">
          <a:blip r:embed="rId2">
            <a:alphaModFix/>
          </a:blip>
          <a:srcRect/>
          <a:stretch/>
        </p:blipFill>
        <p:spPr>
          <a:xfrm>
            <a:off x="7937500" y="4826000"/>
            <a:ext cx="8255000" cy="3327859"/>
          </a:xfrm>
          <a:prstGeom prst="rect">
            <a:avLst/>
          </a:prstGeom>
          <a:noFill/>
          <a:ln>
            <a:noFill/>
          </a:ln>
        </p:spPr>
      </p:pic>
      <p:sp>
        <p:nvSpPr>
          <p:cNvPr id="114" name="Google Shape;114;p61"/>
          <p:cNvSpPr txBox="1">
            <a:spLocks noGrp="1"/>
          </p:cNvSpPr>
          <p:nvPr>
            <p:ph type="sldNum" idx="12"/>
          </p:nvPr>
        </p:nvSpPr>
        <p:spPr>
          <a:xfrm>
            <a:off x="23000927" y="12370593"/>
            <a:ext cx="351732" cy="34563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1pPr>
            <a:lvl2pPr marL="0" marR="0" lvl="1"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2pPr>
            <a:lvl3pPr marL="0" marR="0" lvl="2"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3pPr>
            <a:lvl4pPr marL="0" marR="0" lvl="3"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4pPr>
            <a:lvl5pPr marL="0" marR="0" lvl="4"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5pPr>
            <a:lvl6pPr marL="0" marR="0" lvl="5"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6pPr>
            <a:lvl7pPr marL="0" marR="0" lvl="6"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7pPr>
            <a:lvl8pPr marL="0" marR="0" lvl="7"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8pPr>
            <a:lvl9pPr marL="0" marR="0" lvl="8"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Image 1A">
  <p:cSld name="Title Image 1A">
    <p:bg>
      <p:bgPr>
        <a:noFill/>
        <a:effectLst/>
      </p:bgPr>
    </p:bg>
    <p:spTree>
      <p:nvGrpSpPr>
        <p:cNvPr id="1" name="Shape 115"/>
        <p:cNvGrpSpPr/>
        <p:nvPr/>
      </p:nvGrpSpPr>
      <p:grpSpPr>
        <a:xfrm>
          <a:off x="0" y="0"/>
          <a:ext cx="0" cy="0"/>
          <a:chOff x="0" y="0"/>
          <a:chExt cx="0" cy="0"/>
        </a:xfrm>
      </p:grpSpPr>
      <p:pic>
        <p:nvPicPr>
          <p:cNvPr id="116" name="Google Shape;116;p62" descr="Image"/>
          <p:cNvPicPr preferRelativeResize="0"/>
          <p:nvPr/>
        </p:nvPicPr>
        <p:blipFill rotWithShape="1">
          <a:blip r:embed="rId2">
            <a:alphaModFix/>
          </a:blip>
          <a:srcRect/>
          <a:stretch/>
        </p:blipFill>
        <p:spPr>
          <a:xfrm>
            <a:off x="0" y="0"/>
            <a:ext cx="24384001" cy="13716000"/>
          </a:xfrm>
          <a:prstGeom prst="rect">
            <a:avLst/>
          </a:prstGeom>
          <a:noFill/>
          <a:ln>
            <a:noFill/>
          </a:ln>
        </p:spPr>
      </p:pic>
      <p:pic>
        <p:nvPicPr>
          <p:cNvPr id="117" name="Google Shape;117;p62" descr="Image"/>
          <p:cNvPicPr preferRelativeResize="0"/>
          <p:nvPr/>
        </p:nvPicPr>
        <p:blipFill rotWithShape="1">
          <a:blip r:embed="rId3">
            <a:alphaModFix/>
          </a:blip>
          <a:srcRect/>
          <a:stretch/>
        </p:blipFill>
        <p:spPr>
          <a:xfrm>
            <a:off x="7937500" y="4826000"/>
            <a:ext cx="8255000" cy="3327859"/>
          </a:xfrm>
          <a:prstGeom prst="rect">
            <a:avLst/>
          </a:prstGeom>
          <a:noFill/>
          <a:ln>
            <a:noFill/>
          </a:ln>
        </p:spPr>
      </p:pic>
      <p:sp>
        <p:nvSpPr>
          <p:cNvPr id="118" name="Google Shape;118;p62"/>
          <p:cNvSpPr txBox="1">
            <a:spLocks noGrp="1"/>
          </p:cNvSpPr>
          <p:nvPr>
            <p:ph type="sldNum" idx="12"/>
          </p:nvPr>
        </p:nvSpPr>
        <p:spPr>
          <a:xfrm>
            <a:off x="23000927" y="12370593"/>
            <a:ext cx="351732" cy="34563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1pPr>
            <a:lvl2pPr marL="0" marR="0" lvl="1"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2pPr>
            <a:lvl3pPr marL="0" marR="0" lvl="2"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3pPr>
            <a:lvl4pPr marL="0" marR="0" lvl="3"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4pPr>
            <a:lvl5pPr marL="0" marR="0" lvl="4"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5pPr>
            <a:lvl6pPr marL="0" marR="0" lvl="5"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6pPr>
            <a:lvl7pPr marL="0" marR="0" lvl="6"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7pPr>
            <a:lvl8pPr marL="0" marR="0" lvl="7"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8pPr>
            <a:lvl9pPr marL="0" marR="0" lvl="8"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Statement 1B">
  <p:cSld name="Statement 1B">
    <p:spTree>
      <p:nvGrpSpPr>
        <p:cNvPr id="1" name="Shape 119"/>
        <p:cNvGrpSpPr/>
        <p:nvPr/>
      </p:nvGrpSpPr>
      <p:grpSpPr>
        <a:xfrm>
          <a:off x="0" y="0"/>
          <a:ext cx="0" cy="0"/>
          <a:chOff x="0" y="0"/>
          <a:chExt cx="0" cy="0"/>
        </a:xfrm>
      </p:grpSpPr>
      <p:pic>
        <p:nvPicPr>
          <p:cNvPr id="120" name="Google Shape;120;p63" descr="Image"/>
          <p:cNvPicPr preferRelativeResize="0"/>
          <p:nvPr/>
        </p:nvPicPr>
        <p:blipFill rotWithShape="1">
          <a:blip r:embed="rId2">
            <a:alphaModFix/>
          </a:blip>
          <a:srcRect/>
          <a:stretch/>
        </p:blipFill>
        <p:spPr>
          <a:xfrm>
            <a:off x="0" y="0"/>
            <a:ext cx="24384001" cy="13716000"/>
          </a:xfrm>
          <a:prstGeom prst="rect">
            <a:avLst/>
          </a:prstGeom>
          <a:noFill/>
          <a:ln>
            <a:noFill/>
          </a:ln>
        </p:spPr>
      </p:pic>
      <p:pic>
        <p:nvPicPr>
          <p:cNvPr id="121" name="Google Shape;121;p63" descr="Image"/>
          <p:cNvPicPr preferRelativeResize="0"/>
          <p:nvPr/>
        </p:nvPicPr>
        <p:blipFill rotWithShape="1">
          <a:blip r:embed="rId3">
            <a:alphaModFix/>
          </a:blip>
          <a:srcRect/>
          <a:stretch/>
        </p:blipFill>
        <p:spPr>
          <a:xfrm>
            <a:off x="2153094" y="5453476"/>
            <a:ext cx="20027013" cy="2454618"/>
          </a:xfrm>
          <a:prstGeom prst="rect">
            <a:avLst/>
          </a:prstGeom>
          <a:noFill/>
          <a:ln>
            <a:noFill/>
          </a:ln>
        </p:spPr>
      </p:pic>
      <p:sp>
        <p:nvSpPr>
          <p:cNvPr id="122" name="Google Shape;122;p63"/>
          <p:cNvSpPr txBox="1">
            <a:spLocks noGrp="1"/>
          </p:cNvSpPr>
          <p:nvPr>
            <p:ph type="sldNum" idx="12"/>
          </p:nvPr>
        </p:nvSpPr>
        <p:spPr>
          <a:xfrm>
            <a:off x="23000927" y="12370593"/>
            <a:ext cx="351732" cy="34563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1pPr>
            <a:lvl2pPr marL="0" marR="0" lvl="1"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2pPr>
            <a:lvl3pPr marL="0" marR="0" lvl="2"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3pPr>
            <a:lvl4pPr marL="0" marR="0" lvl="3"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4pPr>
            <a:lvl5pPr marL="0" marR="0" lvl="4"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5pPr>
            <a:lvl6pPr marL="0" marR="0" lvl="5"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6pPr>
            <a:lvl7pPr marL="0" marR="0" lvl="6"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7pPr>
            <a:lvl8pPr marL="0" marR="0" lvl="7"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8pPr>
            <a:lvl9pPr marL="0" marR="0" lvl="8"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Final Slide #2">
  <p:cSld name="Final Slide #2">
    <p:spTree>
      <p:nvGrpSpPr>
        <p:cNvPr id="1" name="Shape 123"/>
        <p:cNvGrpSpPr/>
        <p:nvPr/>
      </p:nvGrpSpPr>
      <p:grpSpPr>
        <a:xfrm>
          <a:off x="0" y="0"/>
          <a:ext cx="0" cy="0"/>
          <a:chOff x="0" y="0"/>
          <a:chExt cx="0" cy="0"/>
        </a:xfrm>
      </p:grpSpPr>
      <p:pic>
        <p:nvPicPr>
          <p:cNvPr id="124" name="Google Shape;124;p64" descr="Image"/>
          <p:cNvPicPr preferRelativeResize="0"/>
          <p:nvPr/>
        </p:nvPicPr>
        <p:blipFill rotWithShape="1">
          <a:blip r:embed="rId2">
            <a:alphaModFix/>
          </a:blip>
          <a:srcRect/>
          <a:stretch/>
        </p:blipFill>
        <p:spPr>
          <a:xfrm>
            <a:off x="0" y="0"/>
            <a:ext cx="24384001" cy="13716000"/>
          </a:xfrm>
          <a:prstGeom prst="rect">
            <a:avLst/>
          </a:prstGeom>
          <a:noFill/>
          <a:ln>
            <a:noFill/>
          </a:ln>
        </p:spPr>
      </p:pic>
      <p:sp>
        <p:nvSpPr>
          <p:cNvPr id="125" name="Google Shape;125;p64"/>
          <p:cNvSpPr txBox="1">
            <a:spLocks noGrp="1"/>
          </p:cNvSpPr>
          <p:nvPr>
            <p:ph type="body" idx="1"/>
          </p:nvPr>
        </p:nvSpPr>
        <p:spPr>
          <a:xfrm>
            <a:off x="3578748" y="10634272"/>
            <a:ext cx="6117229" cy="1600201"/>
          </a:xfrm>
          <a:prstGeom prst="rect">
            <a:avLst/>
          </a:prstGeom>
          <a:noFill/>
          <a:ln>
            <a:noFill/>
          </a:ln>
        </p:spPr>
        <p:txBody>
          <a:bodyPr spcFirstLastPara="1" wrap="square" lIns="0" tIns="0" rIns="0" bIns="0" anchor="t" anchorCtr="0">
            <a:spAutoFit/>
          </a:bodyPr>
          <a:lstStyle>
            <a:lvl1pPr marL="457200" lvl="0" indent="-280035" algn="l">
              <a:lnSpc>
                <a:spcPct val="100000"/>
              </a:lnSpc>
              <a:spcBef>
                <a:spcPts val="2500"/>
              </a:spcBef>
              <a:spcAft>
                <a:spcPts val="0"/>
              </a:spcAft>
              <a:buClr>
                <a:srgbClr val="526877"/>
              </a:buClr>
              <a:buSzPts val="810"/>
              <a:buChar char="•"/>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pic>
        <p:nvPicPr>
          <p:cNvPr id="126" name="Google Shape;126;p64" descr="Image"/>
          <p:cNvPicPr preferRelativeResize="0"/>
          <p:nvPr/>
        </p:nvPicPr>
        <p:blipFill rotWithShape="1">
          <a:blip r:embed="rId3">
            <a:alphaModFix/>
          </a:blip>
          <a:srcRect/>
          <a:stretch/>
        </p:blipFill>
        <p:spPr>
          <a:xfrm>
            <a:off x="7937500" y="4826000"/>
            <a:ext cx="8255000" cy="3327859"/>
          </a:xfrm>
          <a:prstGeom prst="rect">
            <a:avLst/>
          </a:prstGeom>
          <a:noFill/>
          <a:ln>
            <a:noFill/>
          </a:ln>
        </p:spPr>
      </p:pic>
      <p:sp>
        <p:nvSpPr>
          <p:cNvPr id="127" name="Google Shape;127;p64"/>
          <p:cNvSpPr txBox="1">
            <a:spLocks noGrp="1"/>
          </p:cNvSpPr>
          <p:nvPr>
            <p:ph type="body" idx="2"/>
          </p:nvPr>
        </p:nvSpPr>
        <p:spPr>
          <a:xfrm>
            <a:off x="10095458" y="10634272"/>
            <a:ext cx="5386980" cy="1600201"/>
          </a:xfrm>
          <a:prstGeom prst="rect">
            <a:avLst/>
          </a:prstGeom>
          <a:noFill/>
          <a:ln>
            <a:noFill/>
          </a:ln>
        </p:spPr>
        <p:txBody>
          <a:bodyPr spcFirstLastPara="1" wrap="square" lIns="0" tIns="0" rIns="0" bIns="0" anchor="t" anchorCtr="0">
            <a:spAutoFit/>
          </a:bodyPr>
          <a:lstStyle>
            <a:lvl1pPr marL="457200" lvl="0" indent="-280035" algn="l">
              <a:lnSpc>
                <a:spcPct val="100000"/>
              </a:lnSpc>
              <a:spcBef>
                <a:spcPts val="2500"/>
              </a:spcBef>
              <a:spcAft>
                <a:spcPts val="0"/>
              </a:spcAft>
              <a:buClr>
                <a:srgbClr val="526877"/>
              </a:buClr>
              <a:buSzPts val="810"/>
              <a:buChar char="•"/>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
        <p:nvSpPr>
          <p:cNvPr id="128" name="Google Shape;128;p64"/>
          <p:cNvSpPr txBox="1">
            <a:spLocks noGrp="1"/>
          </p:cNvSpPr>
          <p:nvPr>
            <p:ph type="sldNum" idx="12"/>
          </p:nvPr>
        </p:nvSpPr>
        <p:spPr>
          <a:xfrm>
            <a:off x="23000927" y="12370593"/>
            <a:ext cx="351732" cy="34563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1pPr>
            <a:lvl2pPr marL="0" marR="0" lvl="1"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2pPr>
            <a:lvl3pPr marL="0" marR="0" lvl="2"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3pPr>
            <a:lvl4pPr marL="0" marR="0" lvl="3"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4pPr>
            <a:lvl5pPr marL="0" marR="0" lvl="4"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5pPr>
            <a:lvl6pPr marL="0" marR="0" lvl="5"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6pPr>
            <a:lvl7pPr marL="0" marR="0" lvl="6"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7pPr>
            <a:lvl8pPr marL="0" marR="0" lvl="7"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8pPr>
            <a:lvl9pPr marL="0" marR="0" lvl="8"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Image 2A">
  <p:cSld name="Title Image 2A">
    <p:spTree>
      <p:nvGrpSpPr>
        <p:cNvPr id="1" name="Shape 129"/>
        <p:cNvGrpSpPr/>
        <p:nvPr/>
      </p:nvGrpSpPr>
      <p:grpSpPr>
        <a:xfrm>
          <a:off x="0" y="0"/>
          <a:ext cx="0" cy="0"/>
          <a:chOff x="0" y="0"/>
          <a:chExt cx="0" cy="0"/>
        </a:xfrm>
      </p:grpSpPr>
      <p:pic>
        <p:nvPicPr>
          <p:cNvPr id="130" name="Google Shape;130;p65" descr="Image"/>
          <p:cNvPicPr preferRelativeResize="0"/>
          <p:nvPr/>
        </p:nvPicPr>
        <p:blipFill rotWithShape="1">
          <a:blip r:embed="rId2">
            <a:alphaModFix/>
          </a:blip>
          <a:srcRect/>
          <a:stretch/>
        </p:blipFill>
        <p:spPr>
          <a:xfrm>
            <a:off x="0" y="0"/>
            <a:ext cx="24384001" cy="13716000"/>
          </a:xfrm>
          <a:prstGeom prst="rect">
            <a:avLst/>
          </a:prstGeom>
          <a:noFill/>
          <a:ln>
            <a:noFill/>
          </a:ln>
        </p:spPr>
      </p:pic>
      <p:pic>
        <p:nvPicPr>
          <p:cNvPr id="131" name="Google Shape;131;p65" descr="Image"/>
          <p:cNvPicPr preferRelativeResize="0"/>
          <p:nvPr/>
        </p:nvPicPr>
        <p:blipFill rotWithShape="1">
          <a:blip r:embed="rId3">
            <a:alphaModFix/>
          </a:blip>
          <a:srcRect/>
          <a:stretch/>
        </p:blipFill>
        <p:spPr>
          <a:xfrm>
            <a:off x="7937500" y="4826000"/>
            <a:ext cx="8255000" cy="3327859"/>
          </a:xfrm>
          <a:prstGeom prst="rect">
            <a:avLst/>
          </a:prstGeom>
          <a:noFill/>
          <a:ln>
            <a:noFill/>
          </a:ln>
        </p:spPr>
      </p:pic>
      <p:sp>
        <p:nvSpPr>
          <p:cNvPr id="132" name="Google Shape;132;p65"/>
          <p:cNvSpPr txBox="1">
            <a:spLocks noGrp="1"/>
          </p:cNvSpPr>
          <p:nvPr>
            <p:ph type="sldNum" idx="12"/>
          </p:nvPr>
        </p:nvSpPr>
        <p:spPr>
          <a:xfrm>
            <a:off x="23000927" y="12370593"/>
            <a:ext cx="351732" cy="34563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1pPr>
            <a:lvl2pPr marL="0" marR="0" lvl="1"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2pPr>
            <a:lvl3pPr marL="0" marR="0" lvl="2"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3pPr>
            <a:lvl4pPr marL="0" marR="0" lvl="3"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4pPr>
            <a:lvl5pPr marL="0" marR="0" lvl="4"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5pPr>
            <a:lvl6pPr marL="0" marR="0" lvl="5"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6pPr>
            <a:lvl7pPr marL="0" marR="0" lvl="6"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7pPr>
            <a:lvl8pPr marL="0" marR="0" lvl="7"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8pPr>
            <a:lvl9pPr marL="0" marR="0" lvl="8"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Statement 2A">
  <p:cSld name="Statement 2A">
    <p:spTree>
      <p:nvGrpSpPr>
        <p:cNvPr id="1" name="Shape 133"/>
        <p:cNvGrpSpPr/>
        <p:nvPr/>
      </p:nvGrpSpPr>
      <p:grpSpPr>
        <a:xfrm>
          <a:off x="0" y="0"/>
          <a:ext cx="0" cy="0"/>
          <a:chOff x="0" y="0"/>
          <a:chExt cx="0" cy="0"/>
        </a:xfrm>
      </p:grpSpPr>
      <p:pic>
        <p:nvPicPr>
          <p:cNvPr id="134" name="Google Shape;134;p66" descr="Image"/>
          <p:cNvPicPr preferRelativeResize="0"/>
          <p:nvPr/>
        </p:nvPicPr>
        <p:blipFill rotWithShape="1">
          <a:blip r:embed="rId2">
            <a:alphaModFix/>
          </a:blip>
          <a:srcRect/>
          <a:stretch/>
        </p:blipFill>
        <p:spPr>
          <a:xfrm>
            <a:off x="0" y="0"/>
            <a:ext cx="24384001" cy="13716000"/>
          </a:xfrm>
          <a:prstGeom prst="rect">
            <a:avLst/>
          </a:prstGeom>
          <a:noFill/>
          <a:ln>
            <a:noFill/>
          </a:ln>
        </p:spPr>
      </p:pic>
      <p:pic>
        <p:nvPicPr>
          <p:cNvPr id="135" name="Google Shape;135;p66" descr="Image"/>
          <p:cNvPicPr preferRelativeResize="0"/>
          <p:nvPr/>
        </p:nvPicPr>
        <p:blipFill rotWithShape="1">
          <a:blip r:embed="rId3">
            <a:alphaModFix/>
          </a:blip>
          <a:srcRect/>
          <a:stretch/>
        </p:blipFill>
        <p:spPr>
          <a:xfrm>
            <a:off x="2178494" y="5903067"/>
            <a:ext cx="20027012" cy="2443266"/>
          </a:xfrm>
          <a:prstGeom prst="rect">
            <a:avLst/>
          </a:prstGeom>
          <a:noFill/>
          <a:ln>
            <a:noFill/>
          </a:ln>
        </p:spPr>
      </p:pic>
      <p:sp>
        <p:nvSpPr>
          <p:cNvPr id="136" name="Google Shape;136;p66"/>
          <p:cNvSpPr txBox="1">
            <a:spLocks noGrp="1"/>
          </p:cNvSpPr>
          <p:nvPr>
            <p:ph type="sldNum" idx="12"/>
          </p:nvPr>
        </p:nvSpPr>
        <p:spPr>
          <a:xfrm>
            <a:off x="23000927" y="12370593"/>
            <a:ext cx="351732" cy="34563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1pPr>
            <a:lvl2pPr marL="0" marR="0" lvl="1"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2pPr>
            <a:lvl3pPr marL="0" marR="0" lvl="2"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3pPr>
            <a:lvl4pPr marL="0" marR="0" lvl="3"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4pPr>
            <a:lvl5pPr marL="0" marR="0" lvl="4"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5pPr>
            <a:lvl6pPr marL="0" marR="0" lvl="5"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6pPr>
            <a:lvl7pPr marL="0" marR="0" lvl="6"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7pPr>
            <a:lvl8pPr marL="0" marR="0" lvl="7"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8pPr>
            <a:lvl9pPr marL="0" marR="0" lvl="8"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Image 2B">
  <p:cSld name="Title Image 2B">
    <p:spTree>
      <p:nvGrpSpPr>
        <p:cNvPr id="1" name="Shape 137"/>
        <p:cNvGrpSpPr/>
        <p:nvPr/>
      </p:nvGrpSpPr>
      <p:grpSpPr>
        <a:xfrm>
          <a:off x="0" y="0"/>
          <a:ext cx="0" cy="0"/>
          <a:chOff x="0" y="0"/>
          <a:chExt cx="0" cy="0"/>
        </a:xfrm>
      </p:grpSpPr>
      <p:pic>
        <p:nvPicPr>
          <p:cNvPr id="138" name="Google Shape;138;p67" descr="Image"/>
          <p:cNvPicPr preferRelativeResize="0"/>
          <p:nvPr/>
        </p:nvPicPr>
        <p:blipFill rotWithShape="1">
          <a:blip r:embed="rId2">
            <a:alphaModFix/>
          </a:blip>
          <a:srcRect/>
          <a:stretch/>
        </p:blipFill>
        <p:spPr>
          <a:xfrm>
            <a:off x="0" y="0"/>
            <a:ext cx="24384001" cy="13716000"/>
          </a:xfrm>
          <a:prstGeom prst="rect">
            <a:avLst/>
          </a:prstGeom>
          <a:noFill/>
          <a:ln>
            <a:noFill/>
          </a:ln>
        </p:spPr>
      </p:pic>
      <p:pic>
        <p:nvPicPr>
          <p:cNvPr id="139" name="Google Shape;139;p67" descr="Image"/>
          <p:cNvPicPr preferRelativeResize="0"/>
          <p:nvPr/>
        </p:nvPicPr>
        <p:blipFill rotWithShape="1">
          <a:blip r:embed="rId3">
            <a:alphaModFix/>
          </a:blip>
          <a:srcRect/>
          <a:stretch/>
        </p:blipFill>
        <p:spPr>
          <a:xfrm>
            <a:off x="7937500" y="4826000"/>
            <a:ext cx="8255000" cy="3327859"/>
          </a:xfrm>
          <a:prstGeom prst="rect">
            <a:avLst/>
          </a:prstGeom>
          <a:noFill/>
          <a:ln>
            <a:noFill/>
          </a:ln>
        </p:spPr>
      </p:pic>
      <p:sp>
        <p:nvSpPr>
          <p:cNvPr id="140" name="Google Shape;140;p67"/>
          <p:cNvSpPr txBox="1">
            <a:spLocks noGrp="1"/>
          </p:cNvSpPr>
          <p:nvPr>
            <p:ph type="sldNum" idx="12"/>
          </p:nvPr>
        </p:nvSpPr>
        <p:spPr>
          <a:xfrm>
            <a:off x="23000927" y="12370593"/>
            <a:ext cx="351732" cy="34563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1pPr>
            <a:lvl2pPr marL="0" marR="0" lvl="1"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2pPr>
            <a:lvl3pPr marL="0" marR="0" lvl="2"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3pPr>
            <a:lvl4pPr marL="0" marR="0" lvl="3"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4pPr>
            <a:lvl5pPr marL="0" marR="0" lvl="4"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5pPr>
            <a:lvl6pPr marL="0" marR="0" lvl="5"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6pPr>
            <a:lvl7pPr marL="0" marR="0" lvl="6"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7pPr>
            <a:lvl8pPr marL="0" marR="0" lvl="7"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8pPr>
            <a:lvl9pPr marL="0" marR="0" lvl="8"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Statement 2B">
  <p:cSld name="Statement 2B">
    <p:spTree>
      <p:nvGrpSpPr>
        <p:cNvPr id="1" name="Shape 141"/>
        <p:cNvGrpSpPr/>
        <p:nvPr/>
      </p:nvGrpSpPr>
      <p:grpSpPr>
        <a:xfrm>
          <a:off x="0" y="0"/>
          <a:ext cx="0" cy="0"/>
          <a:chOff x="0" y="0"/>
          <a:chExt cx="0" cy="0"/>
        </a:xfrm>
      </p:grpSpPr>
      <p:pic>
        <p:nvPicPr>
          <p:cNvPr id="142" name="Google Shape;142;p68" descr="Image"/>
          <p:cNvPicPr preferRelativeResize="0"/>
          <p:nvPr/>
        </p:nvPicPr>
        <p:blipFill rotWithShape="1">
          <a:blip r:embed="rId2">
            <a:alphaModFix/>
          </a:blip>
          <a:srcRect/>
          <a:stretch/>
        </p:blipFill>
        <p:spPr>
          <a:xfrm>
            <a:off x="0" y="0"/>
            <a:ext cx="24384001" cy="13716000"/>
          </a:xfrm>
          <a:prstGeom prst="rect">
            <a:avLst/>
          </a:prstGeom>
          <a:noFill/>
          <a:ln>
            <a:noFill/>
          </a:ln>
        </p:spPr>
      </p:pic>
      <p:pic>
        <p:nvPicPr>
          <p:cNvPr id="143" name="Google Shape;143;p68" descr="Image"/>
          <p:cNvPicPr preferRelativeResize="0"/>
          <p:nvPr/>
        </p:nvPicPr>
        <p:blipFill rotWithShape="1">
          <a:blip r:embed="rId3">
            <a:alphaModFix/>
          </a:blip>
          <a:srcRect/>
          <a:stretch/>
        </p:blipFill>
        <p:spPr>
          <a:xfrm>
            <a:off x="2178494" y="5903067"/>
            <a:ext cx="20027012" cy="2443266"/>
          </a:xfrm>
          <a:prstGeom prst="rect">
            <a:avLst/>
          </a:prstGeom>
          <a:noFill/>
          <a:ln>
            <a:noFill/>
          </a:ln>
        </p:spPr>
      </p:pic>
      <p:sp>
        <p:nvSpPr>
          <p:cNvPr id="144" name="Google Shape;144;p68"/>
          <p:cNvSpPr txBox="1">
            <a:spLocks noGrp="1"/>
          </p:cNvSpPr>
          <p:nvPr>
            <p:ph type="sldNum" idx="12"/>
          </p:nvPr>
        </p:nvSpPr>
        <p:spPr>
          <a:xfrm>
            <a:off x="23000927" y="12370593"/>
            <a:ext cx="351732" cy="34563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1pPr>
            <a:lvl2pPr marL="0" marR="0" lvl="1"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2pPr>
            <a:lvl3pPr marL="0" marR="0" lvl="2"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3pPr>
            <a:lvl4pPr marL="0" marR="0" lvl="3"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4pPr>
            <a:lvl5pPr marL="0" marR="0" lvl="4"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5pPr>
            <a:lvl6pPr marL="0" marR="0" lvl="5"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6pPr>
            <a:lvl7pPr marL="0" marR="0" lvl="6"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7pPr>
            <a:lvl8pPr marL="0" marR="0" lvl="7"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8pPr>
            <a:lvl9pPr marL="0" marR="0" lvl="8"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ing Texture">
  <p:cSld name="Section Heading Texture">
    <p:spTree>
      <p:nvGrpSpPr>
        <p:cNvPr id="1" name="Shape 21"/>
        <p:cNvGrpSpPr/>
        <p:nvPr/>
      </p:nvGrpSpPr>
      <p:grpSpPr>
        <a:xfrm>
          <a:off x="0" y="0"/>
          <a:ext cx="0" cy="0"/>
          <a:chOff x="0" y="0"/>
          <a:chExt cx="0" cy="0"/>
        </a:xfrm>
      </p:grpSpPr>
      <p:pic>
        <p:nvPicPr>
          <p:cNvPr id="22" name="Google Shape;22;p42" descr="Image"/>
          <p:cNvPicPr preferRelativeResize="0"/>
          <p:nvPr/>
        </p:nvPicPr>
        <p:blipFill rotWithShape="1">
          <a:blip r:embed="rId2">
            <a:alphaModFix/>
          </a:blip>
          <a:srcRect/>
          <a:stretch/>
        </p:blipFill>
        <p:spPr>
          <a:xfrm>
            <a:off x="0" y="0"/>
            <a:ext cx="24384001" cy="13716000"/>
          </a:xfrm>
          <a:prstGeom prst="rect">
            <a:avLst/>
          </a:prstGeom>
          <a:noFill/>
          <a:ln>
            <a:noFill/>
          </a:ln>
        </p:spPr>
      </p:pic>
      <p:sp>
        <p:nvSpPr>
          <p:cNvPr id="23" name="Google Shape;23;p42"/>
          <p:cNvSpPr txBox="1">
            <a:spLocks noGrp="1"/>
          </p:cNvSpPr>
          <p:nvPr>
            <p:ph type="body" idx="1"/>
          </p:nvPr>
        </p:nvSpPr>
        <p:spPr>
          <a:xfrm>
            <a:off x="2949893" y="6108000"/>
            <a:ext cx="18221910" cy="990600"/>
          </a:xfrm>
          <a:prstGeom prst="rect">
            <a:avLst/>
          </a:prstGeom>
          <a:noFill/>
          <a:ln>
            <a:noFill/>
          </a:ln>
        </p:spPr>
        <p:txBody>
          <a:bodyPr spcFirstLastPara="1" wrap="square" lIns="50800" tIns="50800" rIns="50800" bIns="50800" anchor="ctr" anchorCtr="0">
            <a:spAutoFit/>
          </a:bodyPr>
          <a:lstStyle>
            <a:lvl1pPr marL="457200" lvl="0" indent="-228600" algn="ctr">
              <a:lnSpc>
                <a:spcPct val="80000"/>
              </a:lnSpc>
              <a:spcBef>
                <a:spcPts val="0"/>
              </a:spcBef>
              <a:spcAft>
                <a:spcPts val="0"/>
              </a:spcAft>
              <a:buClr>
                <a:srgbClr val="000000"/>
              </a:buClr>
              <a:buSzPts val="7000"/>
              <a:buFont typeface="Arial"/>
              <a:buNone/>
              <a:defRPr sz="7000">
                <a:solidFill>
                  <a:srgbClr val="000000"/>
                </a:solidFill>
                <a:latin typeface="Arial"/>
                <a:ea typeface="Arial"/>
                <a:cs typeface="Arial"/>
                <a:sym typeface="Arial"/>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
        <p:nvSpPr>
          <p:cNvPr id="24" name="Google Shape;24;p42"/>
          <p:cNvSpPr txBox="1">
            <a:spLocks noGrp="1"/>
          </p:cNvSpPr>
          <p:nvPr>
            <p:ph type="sldNum" idx="12"/>
          </p:nvPr>
        </p:nvSpPr>
        <p:spPr>
          <a:xfrm>
            <a:off x="23000927" y="12370593"/>
            <a:ext cx="351732" cy="34563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1pPr>
            <a:lvl2pPr marL="0" marR="0" lvl="1"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2pPr>
            <a:lvl3pPr marL="0" marR="0" lvl="2"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3pPr>
            <a:lvl4pPr marL="0" marR="0" lvl="3"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4pPr>
            <a:lvl5pPr marL="0" marR="0" lvl="4"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5pPr>
            <a:lvl6pPr marL="0" marR="0" lvl="5"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6pPr>
            <a:lvl7pPr marL="0" marR="0" lvl="6"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7pPr>
            <a:lvl8pPr marL="0" marR="0" lvl="7"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8pPr>
            <a:lvl9pPr marL="0" marR="0" lvl="8"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145"/>
        <p:cNvGrpSpPr/>
        <p:nvPr/>
      </p:nvGrpSpPr>
      <p:grpSpPr>
        <a:xfrm>
          <a:off x="0" y="0"/>
          <a:ext cx="0" cy="0"/>
          <a:chOff x="0" y="0"/>
          <a:chExt cx="0" cy="0"/>
        </a:xfrm>
      </p:grpSpPr>
      <p:pic>
        <p:nvPicPr>
          <p:cNvPr id="146" name="Google Shape;146;p69" descr="Image"/>
          <p:cNvPicPr preferRelativeResize="0"/>
          <p:nvPr/>
        </p:nvPicPr>
        <p:blipFill rotWithShape="1">
          <a:blip r:embed="rId2">
            <a:alphaModFix/>
          </a:blip>
          <a:srcRect/>
          <a:stretch/>
        </p:blipFill>
        <p:spPr>
          <a:xfrm>
            <a:off x="0" y="0"/>
            <a:ext cx="24384001" cy="13716000"/>
          </a:xfrm>
          <a:prstGeom prst="rect">
            <a:avLst/>
          </a:prstGeom>
          <a:noFill/>
          <a:ln w="25400" cap="flat" cmpd="sng">
            <a:solidFill>
              <a:srgbClr val="F3F7F5"/>
            </a:solidFill>
            <a:prstDash val="solid"/>
            <a:miter lim="400000"/>
            <a:headEnd type="none" w="sm" len="sm"/>
            <a:tailEnd type="none" w="sm" len="sm"/>
          </a:ln>
          <a:effectLst>
            <a:outerShdw blurRad="50800" dist="25400" dir="3600000" rotWithShape="0">
              <a:srgbClr val="000000">
                <a:alpha val="69411"/>
              </a:srgbClr>
            </a:outerShdw>
          </a:effectLst>
        </p:spPr>
      </p:pic>
      <p:sp>
        <p:nvSpPr>
          <p:cNvPr id="147" name="Google Shape;147;p69"/>
          <p:cNvSpPr txBox="1">
            <a:spLocks noGrp="1"/>
          </p:cNvSpPr>
          <p:nvPr>
            <p:ph type="sldNum" idx="12"/>
          </p:nvPr>
        </p:nvSpPr>
        <p:spPr>
          <a:xfrm>
            <a:off x="23000927" y="12370593"/>
            <a:ext cx="351732" cy="34563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1pPr>
            <a:lvl2pPr marL="0" marR="0" lvl="1"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2pPr>
            <a:lvl3pPr marL="0" marR="0" lvl="2"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3pPr>
            <a:lvl4pPr marL="0" marR="0" lvl="3"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4pPr>
            <a:lvl5pPr marL="0" marR="0" lvl="4"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5pPr>
            <a:lvl6pPr marL="0" marR="0" lvl="5"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6pPr>
            <a:lvl7pPr marL="0" marR="0" lvl="6"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7pPr>
            <a:lvl8pPr marL="0" marR="0" lvl="7"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8pPr>
            <a:lvl9pPr marL="0" marR="0" lvl="8"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Blank Extra">
  <p:cSld name="Blank Extra">
    <p:spTree>
      <p:nvGrpSpPr>
        <p:cNvPr id="1" name="Shape 148"/>
        <p:cNvGrpSpPr/>
        <p:nvPr/>
      </p:nvGrpSpPr>
      <p:grpSpPr>
        <a:xfrm>
          <a:off x="0" y="0"/>
          <a:ext cx="0" cy="0"/>
          <a:chOff x="0" y="0"/>
          <a:chExt cx="0" cy="0"/>
        </a:xfrm>
      </p:grpSpPr>
      <p:pic>
        <p:nvPicPr>
          <p:cNvPr id="149" name="Google Shape;149;p70" descr="Image"/>
          <p:cNvPicPr preferRelativeResize="0"/>
          <p:nvPr/>
        </p:nvPicPr>
        <p:blipFill rotWithShape="1">
          <a:blip r:embed="rId2">
            <a:alphaModFix/>
          </a:blip>
          <a:srcRect/>
          <a:stretch/>
        </p:blipFill>
        <p:spPr>
          <a:xfrm>
            <a:off x="23483144" y="115890"/>
            <a:ext cx="772064" cy="891475"/>
          </a:xfrm>
          <a:prstGeom prst="rect">
            <a:avLst/>
          </a:prstGeom>
          <a:noFill/>
          <a:ln>
            <a:noFill/>
          </a:ln>
        </p:spPr>
      </p:pic>
      <p:pic>
        <p:nvPicPr>
          <p:cNvPr id="150" name="Google Shape;150;p70" descr="Image"/>
          <p:cNvPicPr preferRelativeResize="0"/>
          <p:nvPr/>
        </p:nvPicPr>
        <p:blipFill rotWithShape="1">
          <a:blip r:embed="rId2">
            <a:alphaModFix/>
          </a:blip>
          <a:srcRect/>
          <a:stretch/>
        </p:blipFill>
        <p:spPr>
          <a:xfrm>
            <a:off x="117092" y="12694009"/>
            <a:ext cx="772064" cy="891475"/>
          </a:xfrm>
          <a:prstGeom prst="rect">
            <a:avLst/>
          </a:prstGeom>
          <a:noFill/>
          <a:ln>
            <a:noFill/>
          </a:ln>
        </p:spPr>
      </p:pic>
      <p:pic>
        <p:nvPicPr>
          <p:cNvPr id="151" name="Google Shape;151;p70" descr="Image"/>
          <p:cNvPicPr preferRelativeResize="0"/>
          <p:nvPr/>
        </p:nvPicPr>
        <p:blipFill rotWithShape="1">
          <a:blip r:embed="rId3">
            <a:alphaModFix/>
          </a:blip>
          <a:srcRect/>
          <a:stretch/>
        </p:blipFill>
        <p:spPr>
          <a:xfrm>
            <a:off x="117092" y="115890"/>
            <a:ext cx="772064" cy="891475"/>
          </a:xfrm>
          <a:prstGeom prst="rect">
            <a:avLst/>
          </a:prstGeom>
          <a:noFill/>
          <a:ln>
            <a:noFill/>
          </a:ln>
        </p:spPr>
      </p:pic>
      <p:pic>
        <p:nvPicPr>
          <p:cNvPr id="152" name="Google Shape;152;p70" descr="Image"/>
          <p:cNvPicPr preferRelativeResize="0"/>
          <p:nvPr/>
        </p:nvPicPr>
        <p:blipFill rotWithShape="1">
          <a:blip r:embed="rId3">
            <a:alphaModFix/>
          </a:blip>
          <a:srcRect/>
          <a:stretch/>
        </p:blipFill>
        <p:spPr>
          <a:xfrm>
            <a:off x="23483144" y="12694009"/>
            <a:ext cx="772064" cy="891475"/>
          </a:xfrm>
          <a:prstGeom prst="rect">
            <a:avLst/>
          </a:prstGeom>
          <a:noFill/>
          <a:ln>
            <a:noFill/>
          </a:ln>
        </p:spPr>
      </p:pic>
      <p:sp>
        <p:nvSpPr>
          <p:cNvPr id="153" name="Google Shape;153;p70"/>
          <p:cNvSpPr txBox="1">
            <a:spLocks noGrp="1"/>
          </p:cNvSpPr>
          <p:nvPr>
            <p:ph type="sldNum" idx="12"/>
          </p:nvPr>
        </p:nvSpPr>
        <p:spPr>
          <a:xfrm>
            <a:off x="23000927" y="12370593"/>
            <a:ext cx="351732" cy="34563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1pPr>
            <a:lvl2pPr marL="0" marR="0" lvl="1"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2pPr>
            <a:lvl3pPr marL="0" marR="0" lvl="2"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3pPr>
            <a:lvl4pPr marL="0" marR="0" lvl="3"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4pPr>
            <a:lvl5pPr marL="0" marR="0" lvl="4"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5pPr>
            <a:lvl6pPr marL="0" marR="0" lvl="5"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6pPr>
            <a:lvl7pPr marL="0" marR="0" lvl="6"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7pPr>
            <a:lvl8pPr marL="0" marR="0" lvl="7"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8pPr>
            <a:lvl9pPr marL="0" marR="0" lvl="8"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Blank Extra copy">
  <p:cSld name="Blank Extra copy">
    <p:spTree>
      <p:nvGrpSpPr>
        <p:cNvPr id="1" name="Shape 154"/>
        <p:cNvGrpSpPr/>
        <p:nvPr/>
      </p:nvGrpSpPr>
      <p:grpSpPr>
        <a:xfrm>
          <a:off x="0" y="0"/>
          <a:ext cx="0" cy="0"/>
          <a:chOff x="0" y="0"/>
          <a:chExt cx="0" cy="0"/>
        </a:xfrm>
      </p:grpSpPr>
      <p:pic>
        <p:nvPicPr>
          <p:cNvPr id="155" name="Google Shape;155;p71" descr="Image"/>
          <p:cNvPicPr preferRelativeResize="0"/>
          <p:nvPr/>
        </p:nvPicPr>
        <p:blipFill rotWithShape="1">
          <a:blip r:embed="rId2">
            <a:alphaModFix/>
          </a:blip>
          <a:srcRect/>
          <a:stretch/>
        </p:blipFill>
        <p:spPr>
          <a:xfrm>
            <a:off x="23483144" y="115890"/>
            <a:ext cx="772064" cy="891475"/>
          </a:xfrm>
          <a:prstGeom prst="rect">
            <a:avLst/>
          </a:prstGeom>
          <a:noFill/>
          <a:ln>
            <a:noFill/>
          </a:ln>
        </p:spPr>
      </p:pic>
      <p:pic>
        <p:nvPicPr>
          <p:cNvPr id="156" name="Google Shape;156;p71" descr="Image"/>
          <p:cNvPicPr preferRelativeResize="0"/>
          <p:nvPr/>
        </p:nvPicPr>
        <p:blipFill rotWithShape="1">
          <a:blip r:embed="rId2">
            <a:alphaModFix/>
          </a:blip>
          <a:srcRect/>
          <a:stretch/>
        </p:blipFill>
        <p:spPr>
          <a:xfrm>
            <a:off x="117092" y="12694009"/>
            <a:ext cx="772064" cy="891475"/>
          </a:xfrm>
          <a:prstGeom prst="rect">
            <a:avLst/>
          </a:prstGeom>
          <a:noFill/>
          <a:ln>
            <a:noFill/>
          </a:ln>
        </p:spPr>
      </p:pic>
      <p:pic>
        <p:nvPicPr>
          <p:cNvPr id="157" name="Google Shape;157;p71" descr="Image"/>
          <p:cNvPicPr preferRelativeResize="0"/>
          <p:nvPr/>
        </p:nvPicPr>
        <p:blipFill rotWithShape="1">
          <a:blip r:embed="rId3">
            <a:alphaModFix/>
          </a:blip>
          <a:srcRect/>
          <a:stretch/>
        </p:blipFill>
        <p:spPr>
          <a:xfrm>
            <a:off x="117092" y="115890"/>
            <a:ext cx="772064" cy="891475"/>
          </a:xfrm>
          <a:prstGeom prst="rect">
            <a:avLst/>
          </a:prstGeom>
          <a:noFill/>
          <a:ln>
            <a:noFill/>
          </a:ln>
        </p:spPr>
      </p:pic>
      <p:pic>
        <p:nvPicPr>
          <p:cNvPr id="158" name="Google Shape;158;p71" descr="Image"/>
          <p:cNvPicPr preferRelativeResize="0"/>
          <p:nvPr/>
        </p:nvPicPr>
        <p:blipFill rotWithShape="1">
          <a:blip r:embed="rId3">
            <a:alphaModFix/>
          </a:blip>
          <a:srcRect/>
          <a:stretch/>
        </p:blipFill>
        <p:spPr>
          <a:xfrm>
            <a:off x="23483144" y="12694009"/>
            <a:ext cx="772064" cy="891475"/>
          </a:xfrm>
          <a:prstGeom prst="rect">
            <a:avLst/>
          </a:prstGeom>
          <a:noFill/>
          <a:ln>
            <a:noFill/>
          </a:ln>
        </p:spPr>
      </p:pic>
      <p:sp>
        <p:nvSpPr>
          <p:cNvPr id="159" name="Google Shape;159;p71"/>
          <p:cNvSpPr txBox="1">
            <a:spLocks noGrp="1"/>
          </p:cNvSpPr>
          <p:nvPr>
            <p:ph type="sldNum" idx="12"/>
          </p:nvPr>
        </p:nvSpPr>
        <p:spPr>
          <a:xfrm>
            <a:off x="23000927" y="12370593"/>
            <a:ext cx="351732" cy="34563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1pPr>
            <a:lvl2pPr marL="0" marR="0" lvl="1"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2pPr>
            <a:lvl3pPr marL="0" marR="0" lvl="2"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3pPr>
            <a:lvl4pPr marL="0" marR="0" lvl="3"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4pPr>
            <a:lvl5pPr marL="0" marR="0" lvl="4"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5pPr>
            <a:lvl6pPr marL="0" marR="0" lvl="5"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6pPr>
            <a:lvl7pPr marL="0" marR="0" lvl="6"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7pPr>
            <a:lvl8pPr marL="0" marR="0" lvl="7"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8pPr>
            <a:lvl9pPr marL="0" marR="0" lvl="8"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Blank">
  <p:cSld name="Blank 3">
    <p:spTree>
      <p:nvGrpSpPr>
        <p:cNvPr id="1" name="Shape 160"/>
        <p:cNvGrpSpPr/>
        <p:nvPr/>
      </p:nvGrpSpPr>
      <p:grpSpPr>
        <a:xfrm>
          <a:off x="0" y="0"/>
          <a:ext cx="0" cy="0"/>
          <a:chOff x="0" y="0"/>
          <a:chExt cx="0" cy="0"/>
        </a:xfrm>
      </p:grpSpPr>
      <p:sp>
        <p:nvSpPr>
          <p:cNvPr id="161" name="Google Shape;161;p72"/>
          <p:cNvSpPr txBox="1">
            <a:spLocks noGrp="1"/>
          </p:cNvSpPr>
          <p:nvPr>
            <p:ph type="sldNum" idx="12"/>
          </p:nvPr>
        </p:nvSpPr>
        <p:spPr>
          <a:xfrm>
            <a:off x="23000927" y="12370593"/>
            <a:ext cx="351732" cy="34563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1pPr>
            <a:lvl2pPr marL="0" marR="0" lvl="1"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2pPr>
            <a:lvl3pPr marL="0" marR="0" lvl="2"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3pPr>
            <a:lvl4pPr marL="0" marR="0" lvl="3"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4pPr>
            <a:lvl5pPr marL="0" marR="0" lvl="4"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5pPr>
            <a:lvl6pPr marL="0" marR="0" lvl="5"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6pPr>
            <a:lvl7pPr marL="0" marR="0" lvl="6"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7pPr>
            <a:lvl8pPr marL="0" marR="0" lvl="7"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8pPr>
            <a:lvl9pPr marL="0" marR="0" lvl="8"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62" name="Google Shape;162;p72"/>
          <p:cNvSpPr txBox="1">
            <a:spLocks noGrp="1"/>
          </p:cNvSpPr>
          <p:nvPr>
            <p:ph type="body" idx="1"/>
          </p:nvPr>
        </p:nvSpPr>
        <p:spPr>
          <a:xfrm>
            <a:off x="1028700" y="12406535"/>
            <a:ext cx="14292830" cy="345630"/>
          </a:xfrm>
          <a:prstGeom prst="rect">
            <a:avLst/>
          </a:prstGeom>
          <a:noFill/>
          <a:ln>
            <a:noFill/>
          </a:ln>
        </p:spPr>
        <p:txBody>
          <a:bodyPr spcFirstLastPara="1" wrap="square" lIns="0" tIns="0" rIns="0" bIns="0" anchor="ctr" anchorCtr="0">
            <a:spAutoFit/>
          </a:bodyPr>
          <a:lstStyle>
            <a:lvl1pPr marL="457200" lvl="0" indent="-280035" algn="l">
              <a:lnSpc>
                <a:spcPct val="100000"/>
              </a:lnSpc>
              <a:spcBef>
                <a:spcPts val="2500"/>
              </a:spcBef>
              <a:spcAft>
                <a:spcPts val="0"/>
              </a:spcAft>
              <a:buClr>
                <a:srgbClr val="526877"/>
              </a:buClr>
              <a:buSzPts val="810"/>
              <a:buChar char="•"/>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Blank with title">
  <p:cSld name="Blank with title">
    <p:spTree>
      <p:nvGrpSpPr>
        <p:cNvPr id="1" name="Shape 163"/>
        <p:cNvGrpSpPr/>
        <p:nvPr/>
      </p:nvGrpSpPr>
      <p:grpSpPr>
        <a:xfrm>
          <a:off x="0" y="0"/>
          <a:ext cx="0" cy="0"/>
          <a:chOff x="0" y="0"/>
          <a:chExt cx="0" cy="0"/>
        </a:xfrm>
      </p:grpSpPr>
      <p:sp>
        <p:nvSpPr>
          <p:cNvPr id="164" name="Google Shape;164;p73"/>
          <p:cNvSpPr txBox="1">
            <a:spLocks noGrp="1"/>
          </p:cNvSpPr>
          <p:nvPr>
            <p:ph type="body" idx="1"/>
          </p:nvPr>
        </p:nvSpPr>
        <p:spPr>
          <a:xfrm>
            <a:off x="989487" y="968612"/>
            <a:ext cx="17857235" cy="1645921"/>
          </a:xfrm>
          <a:prstGeom prst="rect">
            <a:avLst/>
          </a:prstGeom>
          <a:noFill/>
          <a:ln>
            <a:noFill/>
          </a:ln>
        </p:spPr>
        <p:txBody>
          <a:bodyPr spcFirstLastPara="1" wrap="square" lIns="0" tIns="0" rIns="0" bIns="0" anchor="t" anchorCtr="0">
            <a:spAutoFit/>
          </a:bodyPr>
          <a:lstStyle>
            <a:lvl1pPr marL="457200" lvl="0" indent="-228600" algn="l">
              <a:lnSpc>
                <a:spcPct val="80000"/>
              </a:lnSpc>
              <a:spcBef>
                <a:spcPts val="0"/>
              </a:spcBef>
              <a:spcAft>
                <a:spcPts val="0"/>
              </a:spcAft>
              <a:buClr>
                <a:srgbClr val="FD7D23"/>
              </a:buClr>
              <a:buSzPts val="6000"/>
              <a:buFont typeface="Arial"/>
              <a:buNone/>
              <a:defRPr sz="6000">
                <a:solidFill>
                  <a:srgbClr val="FD7D23"/>
                </a:solidFill>
                <a:latin typeface="Arial"/>
                <a:ea typeface="Arial"/>
                <a:cs typeface="Arial"/>
                <a:sym typeface="Arial"/>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
        <p:nvSpPr>
          <p:cNvPr id="165" name="Google Shape;165;p73"/>
          <p:cNvSpPr txBox="1"/>
          <p:nvPr/>
        </p:nvSpPr>
        <p:spPr>
          <a:xfrm>
            <a:off x="1028700" y="12406535"/>
            <a:ext cx="14292830" cy="3456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D7D23"/>
              </a:buClr>
              <a:buSzPts val="2400"/>
              <a:buFont typeface="Arial"/>
              <a:buNone/>
            </a:pPr>
            <a:r>
              <a:rPr lang="en-US" sz="2400" b="1" i="0" u="none" strike="noStrike" cap="none" dirty="0">
                <a:solidFill>
                  <a:srgbClr val="FD7D23"/>
                </a:solidFill>
                <a:latin typeface="Arial"/>
                <a:ea typeface="Arial"/>
                <a:cs typeface="Arial"/>
                <a:sym typeface="Arial"/>
              </a:rPr>
              <a:t>TerraPraxis /</a:t>
            </a:r>
            <a:r>
              <a:rPr lang="en-US" sz="2400" b="0" i="0" u="none" strike="noStrike" cap="none" dirty="0">
                <a:solidFill>
                  <a:srgbClr val="FD7D23"/>
                </a:solidFill>
                <a:latin typeface="Arial"/>
                <a:ea typeface="Arial"/>
                <a:cs typeface="Arial"/>
                <a:sym typeface="Arial"/>
              </a:rPr>
              <a:t> Nuclear Innovation for Climate</a:t>
            </a:r>
            <a:endParaRPr sz="1400" b="0" i="0" u="none" strike="noStrike" cap="none" dirty="0">
              <a:solidFill>
                <a:srgbClr val="000000"/>
              </a:solidFill>
              <a:latin typeface="Arial"/>
              <a:ea typeface="Arial"/>
              <a:cs typeface="Arial"/>
              <a:sym typeface="Arial"/>
            </a:endParaRPr>
          </a:p>
        </p:txBody>
      </p:sp>
      <p:sp>
        <p:nvSpPr>
          <p:cNvPr id="166" name="Google Shape;166;p73"/>
          <p:cNvSpPr txBox="1">
            <a:spLocks noGrp="1"/>
          </p:cNvSpPr>
          <p:nvPr>
            <p:ph type="sldNum" idx="12"/>
          </p:nvPr>
        </p:nvSpPr>
        <p:spPr>
          <a:xfrm>
            <a:off x="23026327" y="12408693"/>
            <a:ext cx="351732" cy="34563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1pPr>
            <a:lvl2pPr marL="0" marR="0" lvl="1"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2pPr>
            <a:lvl3pPr marL="0" marR="0" lvl="2"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3pPr>
            <a:lvl4pPr marL="0" marR="0" lvl="3"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4pPr>
            <a:lvl5pPr marL="0" marR="0" lvl="4"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5pPr>
            <a:lvl6pPr marL="0" marR="0" lvl="5"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6pPr>
            <a:lvl7pPr marL="0" marR="0" lvl="6"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7pPr>
            <a:lvl8pPr marL="0" marR="0" lvl="7"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8pPr>
            <a:lvl9pPr marL="0" marR="0" lvl="8"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with Title">
  <p:cSld name="Blank with Title">
    <p:spTree>
      <p:nvGrpSpPr>
        <p:cNvPr id="1" name="Shape 25"/>
        <p:cNvGrpSpPr/>
        <p:nvPr/>
      </p:nvGrpSpPr>
      <p:grpSpPr>
        <a:xfrm>
          <a:off x="0" y="0"/>
          <a:ext cx="0" cy="0"/>
          <a:chOff x="0" y="0"/>
          <a:chExt cx="0" cy="0"/>
        </a:xfrm>
      </p:grpSpPr>
      <p:sp>
        <p:nvSpPr>
          <p:cNvPr id="26" name="Google Shape;26;p43"/>
          <p:cNvSpPr txBox="1">
            <a:spLocks noGrp="1"/>
          </p:cNvSpPr>
          <p:nvPr>
            <p:ph type="body" idx="1"/>
          </p:nvPr>
        </p:nvSpPr>
        <p:spPr>
          <a:xfrm>
            <a:off x="989487" y="968612"/>
            <a:ext cx="17857235" cy="1645921"/>
          </a:xfrm>
          <a:prstGeom prst="rect">
            <a:avLst/>
          </a:prstGeom>
          <a:noFill/>
          <a:ln>
            <a:noFill/>
          </a:ln>
        </p:spPr>
        <p:txBody>
          <a:bodyPr spcFirstLastPara="1" wrap="square" lIns="0" tIns="0" rIns="0" bIns="0" anchor="t" anchorCtr="0">
            <a:spAutoFit/>
          </a:bodyPr>
          <a:lstStyle>
            <a:lvl1pPr marL="457200" lvl="0" indent="-228600" algn="l">
              <a:lnSpc>
                <a:spcPct val="80000"/>
              </a:lnSpc>
              <a:spcBef>
                <a:spcPts val="0"/>
              </a:spcBef>
              <a:spcAft>
                <a:spcPts val="0"/>
              </a:spcAft>
              <a:buClr>
                <a:srgbClr val="FD7D23"/>
              </a:buClr>
              <a:buSzPts val="6000"/>
              <a:buFont typeface="Arial"/>
              <a:buNone/>
              <a:defRPr sz="6000">
                <a:solidFill>
                  <a:srgbClr val="FD7D23"/>
                </a:solidFill>
                <a:latin typeface="Arial"/>
                <a:ea typeface="Arial"/>
                <a:cs typeface="Arial"/>
                <a:sym typeface="Arial"/>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
        <p:nvSpPr>
          <p:cNvPr id="27" name="Google Shape;27;p43"/>
          <p:cNvSpPr txBox="1"/>
          <p:nvPr/>
        </p:nvSpPr>
        <p:spPr>
          <a:xfrm>
            <a:off x="1028700" y="12406535"/>
            <a:ext cx="14292830" cy="3456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D7D23"/>
              </a:buClr>
              <a:buSzPts val="2400"/>
              <a:buFont typeface="Arial"/>
              <a:buNone/>
            </a:pPr>
            <a:r>
              <a:rPr lang="en-US" sz="2400" b="1" i="0" u="none" strike="noStrike" cap="none" dirty="0">
                <a:solidFill>
                  <a:srgbClr val="FD7D23"/>
                </a:solidFill>
                <a:latin typeface="Arial"/>
                <a:ea typeface="Arial"/>
                <a:cs typeface="Arial"/>
                <a:sym typeface="Arial"/>
              </a:rPr>
              <a:t>TerraPraxis /</a:t>
            </a:r>
            <a:r>
              <a:rPr lang="en-US" sz="2400" b="0" i="0" u="none" strike="noStrike" cap="none" dirty="0">
                <a:solidFill>
                  <a:srgbClr val="FD7D23"/>
                </a:solidFill>
                <a:latin typeface="Arial"/>
                <a:ea typeface="Arial"/>
                <a:cs typeface="Arial"/>
                <a:sym typeface="Arial"/>
              </a:rPr>
              <a:t> Innovation for Climate</a:t>
            </a:r>
            <a:endParaRPr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29"/>
        <p:cNvGrpSpPr/>
        <p:nvPr/>
      </p:nvGrpSpPr>
      <p:grpSpPr>
        <a:xfrm>
          <a:off x="0" y="0"/>
          <a:ext cx="0" cy="0"/>
          <a:chOff x="0" y="0"/>
          <a:chExt cx="0" cy="0"/>
        </a:xfrm>
      </p:grpSpPr>
      <p:sp>
        <p:nvSpPr>
          <p:cNvPr id="30" name="Google Shape;30;p44"/>
          <p:cNvSpPr txBox="1">
            <a:spLocks noGrp="1"/>
          </p:cNvSpPr>
          <p:nvPr>
            <p:ph type="sldNum" idx="12"/>
          </p:nvPr>
        </p:nvSpPr>
        <p:spPr>
          <a:xfrm>
            <a:off x="23000927" y="12370593"/>
            <a:ext cx="351732" cy="34563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1pPr>
            <a:lvl2pPr marL="0" marR="0" lvl="1"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2pPr>
            <a:lvl3pPr marL="0" marR="0" lvl="2"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3pPr>
            <a:lvl4pPr marL="0" marR="0" lvl="3"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4pPr>
            <a:lvl5pPr marL="0" marR="0" lvl="4"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5pPr>
            <a:lvl6pPr marL="0" marR="0" lvl="5"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6pPr>
            <a:lvl7pPr marL="0" marR="0" lvl="6"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7pPr>
            <a:lvl8pPr marL="0" marR="0" lvl="7"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8pPr>
            <a:lvl9pPr marL="0" marR="0" lvl="8"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1" name="Google Shape;31;p44"/>
          <p:cNvSpPr txBox="1">
            <a:spLocks noGrp="1"/>
          </p:cNvSpPr>
          <p:nvPr>
            <p:ph type="body" idx="1"/>
          </p:nvPr>
        </p:nvSpPr>
        <p:spPr>
          <a:xfrm>
            <a:off x="1028700" y="12406535"/>
            <a:ext cx="14292830" cy="345630"/>
          </a:xfrm>
          <a:prstGeom prst="rect">
            <a:avLst/>
          </a:prstGeom>
          <a:noFill/>
          <a:ln>
            <a:noFill/>
          </a:ln>
        </p:spPr>
        <p:txBody>
          <a:bodyPr spcFirstLastPara="1" wrap="square" lIns="0" tIns="0" rIns="0" bIns="0" anchor="ctr" anchorCtr="0">
            <a:spAutoFit/>
          </a:bodyPr>
          <a:lstStyle>
            <a:lvl1pPr marL="457200" lvl="0" indent="-280035" algn="l">
              <a:lnSpc>
                <a:spcPct val="100000"/>
              </a:lnSpc>
              <a:spcBef>
                <a:spcPts val="2500"/>
              </a:spcBef>
              <a:spcAft>
                <a:spcPts val="0"/>
              </a:spcAft>
              <a:buClr>
                <a:srgbClr val="526877"/>
              </a:buClr>
              <a:buSzPts val="810"/>
              <a:buChar char="•"/>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Mixed Text">
  <p:cSld name="Mixed Text">
    <p:spTree>
      <p:nvGrpSpPr>
        <p:cNvPr id="1" name="Shape 32"/>
        <p:cNvGrpSpPr/>
        <p:nvPr/>
      </p:nvGrpSpPr>
      <p:grpSpPr>
        <a:xfrm>
          <a:off x="0" y="0"/>
          <a:ext cx="0" cy="0"/>
          <a:chOff x="0" y="0"/>
          <a:chExt cx="0" cy="0"/>
        </a:xfrm>
      </p:grpSpPr>
      <p:sp>
        <p:nvSpPr>
          <p:cNvPr id="33" name="Google Shape;33;p45"/>
          <p:cNvSpPr txBox="1">
            <a:spLocks noGrp="1"/>
          </p:cNvSpPr>
          <p:nvPr>
            <p:ph type="body" idx="1"/>
          </p:nvPr>
        </p:nvSpPr>
        <p:spPr>
          <a:xfrm>
            <a:off x="989487" y="968612"/>
            <a:ext cx="17845233" cy="1645921"/>
          </a:xfrm>
          <a:prstGeom prst="rect">
            <a:avLst/>
          </a:prstGeom>
          <a:noFill/>
          <a:ln>
            <a:noFill/>
          </a:ln>
        </p:spPr>
        <p:txBody>
          <a:bodyPr spcFirstLastPara="1" wrap="square" lIns="0" tIns="0" rIns="0" bIns="0" anchor="t" anchorCtr="0">
            <a:spAutoFit/>
          </a:bodyPr>
          <a:lstStyle>
            <a:lvl1pPr marL="457200" lvl="0" indent="-228600" algn="l">
              <a:lnSpc>
                <a:spcPct val="80000"/>
              </a:lnSpc>
              <a:spcBef>
                <a:spcPts val="0"/>
              </a:spcBef>
              <a:spcAft>
                <a:spcPts val="0"/>
              </a:spcAft>
              <a:buClr>
                <a:srgbClr val="FD7D23"/>
              </a:buClr>
              <a:buSzPts val="6000"/>
              <a:buFont typeface="Arial"/>
              <a:buNone/>
              <a:defRPr sz="6000">
                <a:solidFill>
                  <a:srgbClr val="FD7D23"/>
                </a:solidFill>
                <a:latin typeface="Arial"/>
                <a:ea typeface="Arial"/>
                <a:cs typeface="Arial"/>
                <a:sym typeface="Arial"/>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
        <p:nvSpPr>
          <p:cNvPr id="34" name="Google Shape;34;p45"/>
          <p:cNvSpPr txBox="1">
            <a:spLocks noGrp="1"/>
          </p:cNvSpPr>
          <p:nvPr>
            <p:ph type="body" idx="2"/>
          </p:nvPr>
        </p:nvSpPr>
        <p:spPr>
          <a:xfrm>
            <a:off x="1008240" y="3437824"/>
            <a:ext cx="13293082" cy="8518903"/>
          </a:xfrm>
          <a:prstGeom prst="rect">
            <a:avLst/>
          </a:prstGeom>
          <a:noFill/>
          <a:ln>
            <a:noFill/>
          </a:ln>
        </p:spPr>
        <p:txBody>
          <a:bodyPr spcFirstLastPara="1" wrap="square" lIns="0" tIns="0" rIns="0" bIns="0" anchor="t" anchorCtr="0">
            <a:noAutofit/>
          </a:bodyPr>
          <a:lstStyle>
            <a:lvl1pPr marL="457200" lvl="0" indent="-280035" algn="l">
              <a:lnSpc>
                <a:spcPct val="100000"/>
              </a:lnSpc>
              <a:spcBef>
                <a:spcPts val="2500"/>
              </a:spcBef>
              <a:spcAft>
                <a:spcPts val="0"/>
              </a:spcAft>
              <a:buClr>
                <a:srgbClr val="526877"/>
              </a:buClr>
              <a:buSzPts val="810"/>
              <a:buChar char="•"/>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
        <p:nvSpPr>
          <p:cNvPr id="35" name="Google Shape;35;p45"/>
          <p:cNvSpPr txBox="1"/>
          <p:nvPr/>
        </p:nvSpPr>
        <p:spPr>
          <a:xfrm>
            <a:off x="1028700" y="12406535"/>
            <a:ext cx="14292830" cy="3456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D7D23"/>
              </a:buClr>
              <a:buSzPts val="2400"/>
              <a:buFont typeface="Arial"/>
              <a:buNone/>
            </a:pPr>
            <a:r>
              <a:rPr lang="en-US" sz="2400" b="1" i="0" u="none" strike="noStrike" cap="none" dirty="0">
                <a:solidFill>
                  <a:srgbClr val="FD7D23"/>
                </a:solidFill>
                <a:latin typeface="Arial"/>
                <a:ea typeface="Arial"/>
                <a:cs typeface="Arial"/>
                <a:sym typeface="Arial"/>
              </a:rPr>
              <a:t>TerraPraxis /</a:t>
            </a:r>
            <a:r>
              <a:rPr lang="en-US" sz="2400" b="0" i="0" u="none" strike="noStrike" cap="none" dirty="0">
                <a:solidFill>
                  <a:srgbClr val="FD7D23"/>
                </a:solidFill>
                <a:latin typeface="Arial"/>
                <a:ea typeface="Arial"/>
                <a:cs typeface="Arial"/>
                <a:sym typeface="Arial"/>
              </a:rPr>
              <a:t> Innovation for Climate</a:t>
            </a:r>
            <a:endParaRPr sz="1400" b="0" i="0" u="none" strike="noStrike" cap="none" dirty="0">
              <a:solidFill>
                <a:srgbClr val="000000"/>
              </a:solidFill>
              <a:latin typeface="Arial"/>
              <a:ea typeface="Arial"/>
              <a:cs typeface="Arial"/>
              <a:sym typeface="Arial"/>
            </a:endParaRPr>
          </a:p>
        </p:txBody>
      </p:sp>
      <p:sp>
        <p:nvSpPr>
          <p:cNvPr id="36" name="Google Shape;36;p45"/>
          <p:cNvSpPr txBox="1">
            <a:spLocks noGrp="1"/>
          </p:cNvSpPr>
          <p:nvPr>
            <p:ph type="sldNum" idx="12"/>
          </p:nvPr>
        </p:nvSpPr>
        <p:spPr>
          <a:xfrm>
            <a:off x="23026327" y="12408693"/>
            <a:ext cx="351732" cy="34563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1pPr>
            <a:lvl2pPr marL="0" marR="0" lvl="1"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2pPr>
            <a:lvl3pPr marL="0" marR="0" lvl="2"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3pPr>
            <a:lvl4pPr marL="0" marR="0" lvl="3"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4pPr>
            <a:lvl5pPr marL="0" marR="0" lvl="4"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5pPr>
            <a:lvl6pPr marL="0" marR="0" lvl="5"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6pPr>
            <a:lvl7pPr marL="0" marR="0" lvl="6"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7pPr>
            <a:lvl8pPr marL="0" marR="0" lvl="7"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8pPr>
            <a:lvl9pPr marL="0" marR="0" lvl="8"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p45"/>
          <p:cNvSpPr txBox="1">
            <a:spLocks noGrp="1"/>
          </p:cNvSpPr>
          <p:nvPr>
            <p:ph type="body" idx="3"/>
          </p:nvPr>
        </p:nvSpPr>
        <p:spPr>
          <a:xfrm>
            <a:off x="14637705" y="3437824"/>
            <a:ext cx="8724099" cy="8518903"/>
          </a:xfrm>
          <a:prstGeom prst="rect">
            <a:avLst/>
          </a:prstGeom>
          <a:noFill/>
          <a:ln>
            <a:noFill/>
          </a:ln>
        </p:spPr>
        <p:txBody>
          <a:bodyPr spcFirstLastPara="1" wrap="square" lIns="0" tIns="0" rIns="0" bIns="0" anchor="t" anchorCtr="0">
            <a:noAutofit/>
          </a:bodyPr>
          <a:lstStyle>
            <a:lvl1pPr marL="457200" lvl="0" indent="-280035" algn="l">
              <a:lnSpc>
                <a:spcPct val="100000"/>
              </a:lnSpc>
              <a:spcBef>
                <a:spcPts val="2500"/>
              </a:spcBef>
              <a:spcAft>
                <a:spcPts val="0"/>
              </a:spcAft>
              <a:buClr>
                <a:srgbClr val="526877"/>
              </a:buClr>
              <a:buSzPts val="810"/>
              <a:buChar char="•"/>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ullets small">
  <p:cSld name="Bullets small">
    <p:spTree>
      <p:nvGrpSpPr>
        <p:cNvPr id="1" name="Shape 38"/>
        <p:cNvGrpSpPr/>
        <p:nvPr/>
      </p:nvGrpSpPr>
      <p:grpSpPr>
        <a:xfrm>
          <a:off x="0" y="0"/>
          <a:ext cx="0" cy="0"/>
          <a:chOff x="0" y="0"/>
          <a:chExt cx="0" cy="0"/>
        </a:xfrm>
      </p:grpSpPr>
      <p:sp>
        <p:nvSpPr>
          <p:cNvPr id="39" name="Google Shape;39;p46"/>
          <p:cNvSpPr txBox="1">
            <a:spLocks noGrp="1"/>
          </p:cNvSpPr>
          <p:nvPr>
            <p:ph type="body" idx="1"/>
          </p:nvPr>
        </p:nvSpPr>
        <p:spPr>
          <a:xfrm>
            <a:off x="989487" y="968612"/>
            <a:ext cx="17857235" cy="1645921"/>
          </a:xfrm>
          <a:prstGeom prst="rect">
            <a:avLst/>
          </a:prstGeom>
          <a:noFill/>
          <a:ln>
            <a:noFill/>
          </a:ln>
        </p:spPr>
        <p:txBody>
          <a:bodyPr spcFirstLastPara="1" wrap="square" lIns="0" tIns="0" rIns="0" bIns="0" anchor="t" anchorCtr="0">
            <a:spAutoFit/>
          </a:bodyPr>
          <a:lstStyle>
            <a:lvl1pPr marL="457200" lvl="0" indent="-228600" algn="l">
              <a:lnSpc>
                <a:spcPct val="80000"/>
              </a:lnSpc>
              <a:spcBef>
                <a:spcPts val="0"/>
              </a:spcBef>
              <a:spcAft>
                <a:spcPts val="0"/>
              </a:spcAft>
              <a:buClr>
                <a:srgbClr val="FD7D23"/>
              </a:buClr>
              <a:buSzPts val="6000"/>
              <a:buFont typeface="Arial"/>
              <a:buNone/>
              <a:defRPr sz="6000">
                <a:solidFill>
                  <a:srgbClr val="FD7D23"/>
                </a:solidFill>
                <a:latin typeface="Arial"/>
                <a:ea typeface="Arial"/>
                <a:cs typeface="Arial"/>
                <a:sym typeface="Arial"/>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
        <p:nvSpPr>
          <p:cNvPr id="40" name="Google Shape;40;p46"/>
          <p:cNvSpPr txBox="1"/>
          <p:nvPr/>
        </p:nvSpPr>
        <p:spPr>
          <a:xfrm>
            <a:off x="1028700" y="12406535"/>
            <a:ext cx="14292830" cy="3456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D7D23"/>
              </a:buClr>
              <a:buSzPts val="2400"/>
              <a:buFont typeface="Arial"/>
              <a:buNone/>
            </a:pPr>
            <a:r>
              <a:rPr lang="en-US" sz="2400" b="1" i="0" u="none" strike="noStrike" cap="none" dirty="0">
                <a:solidFill>
                  <a:srgbClr val="FD7D23"/>
                </a:solidFill>
                <a:latin typeface="Arial"/>
                <a:ea typeface="Arial"/>
                <a:cs typeface="Arial"/>
                <a:sym typeface="Arial"/>
              </a:rPr>
              <a:t>TerraPraxis /</a:t>
            </a:r>
            <a:r>
              <a:rPr lang="en-US" sz="2400" b="0" i="0" u="none" strike="noStrike" cap="none" dirty="0">
                <a:solidFill>
                  <a:srgbClr val="FD7D23"/>
                </a:solidFill>
                <a:latin typeface="Arial"/>
                <a:ea typeface="Arial"/>
                <a:cs typeface="Arial"/>
                <a:sym typeface="Arial"/>
              </a:rPr>
              <a:t> Innovation for Climate</a:t>
            </a:r>
            <a:endParaRPr sz="1400" b="0" i="0" u="none" strike="noStrike" cap="none" dirty="0">
              <a:solidFill>
                <a:srgbClr val="000000"/>
              </a:solidFill>
              <a:latin typeface="Arial"/>
              <a:ea typeface="Arial"/>
              <a:cs typeface="Arial"/>
              <a:sym typeface="Arial"/>
            </a:endParaRPr>
          </a:p>
        </p:txBody>
      </p:sp>
      <p:sp>
        <p:nvSpPr>
          <p:cNvPr id="41" name="Google Shape;41;p46"/>
          <p:cNvSpPr txBox="1">
            <a:spLocks noGrp="1"/>
          </p:cNvSpPr>
          <p:nvPr>
            <p:ph type="sldNum" idx="12"/>
          </p:nvPr>
        </p:nvSpPr>
        <p:spPr>
          <a:xfrm>
            <a:off x="23026327" y="12408693"/>
            <a:ext cx="351732" cy="34563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1pPr>
            <a:lvl2pPr marL="0" marR="0" lvl="1"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2pPr>
            <a:lvl3pPr marL="0" marR="0" lvl="2"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3pPr>
            <a:lvl4pPr marL="0" marR="0" lvl="3"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4pPr>
            <a:lvl5pPr marL="0" marR="0" lvl="4"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5pPr>
            <a:lvl6pPr marL="0" marR="0" lvl="5"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6pPr>
            <a:lvl7pPr marL="0" marR="0" lvl="6"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7pPr>
            <a:lvl8pPr marL="0" marR="0" lvl="7"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8pPr>
            <a:lvl9pPr marL="0" marR="0" lvl="8"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2" name="Google Shape;42;p46"/>
          <p:cNvSpPr txBox="1">
            <a:spLocks noGrp="1"/>
          </p:cNvSpPr>
          <p:nvPr>
            <p:ph type="body" idx="2"/>
          </p:nvPr>
        </p:nvSpPr>
        <p:spPr>
          <a:xfrm>
            <a:off x="1053178" y="3393898"/>
            <a:ext cx="13214866" cy="7614004"/>
          </a:xfrm>
          <a:prstGeom prst="rect">
            <a:avLst/>
          </a:prstGeom>
          <a:noFill/>
          <a:ln>
            <a:noFill/>
          </a:ln>
        </p:spPr>
        <p:txBody>
          <a:bodyPr spcFirstLastPara="1" wrap="square" lIns="50800" tIns="50800" rIns="50800" bIns="50800" anchor="ctr" anchorCtr="0">
            <a:spAutoFit/>
          </a:bodyPr>
          <a:lstStyle>
            <a:lvl1pPr marL="457200" lvl="0" indent="-280035" algn="l">
              <a:lnSpc>
                <a:spcPct val="100000"/>
              </a:lnSpc>
              <a:spcBef>
                <a:spcPts val="2500"/>
              </a:spcBef>
              <a:spcAft>
                <a:spcPts val="0"/>
              </a:spcAft>
              <a:buClr>
                <a:srgbClr val="526877"/>
              </a:buClr>
              <a:buSzPts val="810"/>
              <a:buChar char="•"/>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ullets">
  <p:cSld name="Bullets 2">
    <p:spTree>
      <p:nvGrpSpPr>
        <p:cNvPr id="1" name="Shape 43"/>
        <p:cNvGrpSpPr/>
        <p:nvPr/>
      </p:nvGrpSpPr>
      <p:grpSpPr>
        <a:xfrm>
          <a:off x="0" y="0"/>
          <a:ext cx="0" cy="0"/>
          <a:chOff x="0" y="0"/>
          <a:chExt cx="0" cy="0"/>
        </a:xfrm>
      </p:grpSpPr>
      <p:sp>
        <p:nvSpPr>
          <p:cNvPr id="44" name="Google Shape;44;p47"/>
          <p:cNvSpPr txBox="1">
            <a:spLocks noGrp="1"/>
          </p:cNvSpPr>
          <p:nvPr>
            <p:ph type="body" idx="1"/>
          </p:nvPr>
        </p:nvSpPr>
        <p:spPr>
          <a:xfrm>
            <a:off x="989487" y="968612"/>
            <a:ext cx="17857235" cy="1645921"/>
          </a:xfrm>
          <a:prstGeom prst="rect">
            <a:avLst/>
          </a:prstGeom>
          <a:noFill/>
          <a:ln>
            <a:noFill/>
          </a:ln>
        </p:spPr>
        <p:txBody>
          <a:bodyPr spcFirstLastPara="1" wrap="square" lIns="0" tIns="0" rIns="0" bIns="0" anchor="t" anchorCtr="0">
            <a:spAutoFit/>
          </a:bodyPr>
          <a:lstStyle>
            <a:lvl1pPr marL="457200" lvl="0" indent="-228600" algn="l">
              <a:lnSpc>
                <a:spcPct val="80000"/>
              </a:lnSpc>
              <a:spcBef>
                <a:spcPts val="0"/>
              </a:spcBef>
              <a:spcAft>
                <a:spcPts val="0"/>
              </a:spcAft>
              <a:buClr>
                <a:srgbClr val="FD7D23"/>
              </a:buClr>
              <a:buSzPts val="6000"/>
              <a:buFont typeface="Arial"/>
              <a:buNone/>
              <a:defRPr sz="6000">
                <a:solidFill>
                  <a:srgbClr val="FD7D23"/>
                </a:solidFill>
                <a:latin typeface="Arial"/>
                <a:ea typeface="Arial"/>
                <a:cs typeface="Arial"/>
                <a:sym typeface="Arial"/>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
        <p:nvSpPr>
          <p:cNvPr id="45" name="Google Shape;45;p47"/>
          <p:cNvSpPr txBox="1"/>
          <p:nvPr/>
        </p:nvSpPr>
        <p:spPr>
          <a:xfrm>
            <a:off x="1028700" y="12406535"/>
            <a:ext cx="14292830" cy="3456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D7D23"/>
              </a:buClr>
              <a:buSzPts val="2400"/>
              <a:buFont typeface="Arial"/>
              <a:buNone/>
            </a:pPr>
            <a:r>
              <a:rPr lang="en-US" sz="2400" b="1" i="0" u="none" strike="noStrike" cap="none" dirty="0">
                <a:solidFill>
                  <a:srgbClr val="FD7D23"/>
                </a:solidFill>
                <a:latin typeface="Arial"/>
                <a:ea typeface="Arial"/>
                <a:cs typeface="Arial"/>
                <a:sym typeface="Arial"/>
              </a:rPr>
              <a:t>TerraPraxis /</a:t>
            </a:r>
            <a:r>
              <a:rPr lang="en-US" sz="2400" b="0" i="0" u="none" strike="noStrike" cap="none" dirty="0">
                <a:solidFill>
                  <a:srgbClr val="FD7D23"/>
                </a:solidFill>
                <a:latin typeface="Arial"/>
                <a:ea typeface="Arial"/>
                <a:cs typeface="Arial"/>
                <a:sym typeface="Arial"/>
              </a:rPr>
              <a:t> Innovation for Climate</a:t>
            </a:r>
            <a:endParaRPr sz="1400" b="0" i="0" u="none" strike="noStrike" cap="none" dirty="0">
              <a:solidFill>
                <a:srgbClr val="000000"/>
              </a:solidFill>
              <a:latin typeface="Arial"/>
              <a:ea typeface="Arial"/>
              <a:cs typeface="Arial"/>
              <a:sym typeface="Arial"/>
            </a:endParaRPr>
          </a:p>
        </p:txBody>
      </p:sp>
      <p:sp>
        <p:nvSpPr>
          <p:cNvPr id="46" name="Google Shape;46;p47"/>
          <p:cNvSpPr txBox="1">
            <a:spLocks noGrp="1"/>
          </p:cNvSpPr>
          <p:nvPr>
            <p:ph type="sldNum" idx="12"/>
          </p:nvPr>
        </p:nvSpPr>
        <p:spPr>
          <a:xfrm>
            <a:off x="23026327" y="12408693"/>
            <a:ext cx="351732" cy="34563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1pPr>
            <a:lvl2pPr marL="0" marR="0" lvl="1"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2pPr>
            <a:lvl3pPr marL="0" marR="0" lvl="2"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3pPr>
            <a:lvl4pPr marL="0" marR="0" lvl="3"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4pPr>
            <a:lvl5pPr marL="0" marR="0" lvl="4"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5pPr>
            <a:lvl6pPr marL="0" marR="0" lvl="5"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6pPr>
            <a:lvl7pPr marL="0" marR="0" lvl="6"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7pPr>
            <a:lvl8pPr marL="0" marR="0" lvl="7"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8pPr>
            <a:lvl9pPr marL="0" marR="0" lvl="8"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7" name="Google Shape;47;p47"/>
          <p:cNvSpPr txBox="1">
            <a:spLocks noGrp="1"/>
          </p:cNvSpPr>
          <p:nvPr>
            <p:ph type="body" idx="2"/>
          </p:nvPr>
        </p:nvSpPr>
        <p:spPr>
          <a:xfrm>
            <a:off x="1053178" y="3762198"/>
            <a:ext cx="17729852" cy="6318604"/>
          </a:xfrm>
          <a:prstGeom prst="rect">
            <a:avLst/>
          </a:prstGeom>
          <a:noFill/>
          <a:ln>
            <a:noFill/>
          </a:ln>
        </p:spPr>
        <p:txBody>
          <a:bodyPr spcFirstLastPara="1" wrap="square" lIns="50800" tIns="50800" rIns="50800" bIns="50800" anchor="ctr" anchorCtr="0">
            <a:spAutoFit/>
          </a:bodyPr>
          <a:lstStyle>
            <a:lvl1pPr marL="457200" lvl="0" indent="-280035" algn="l">
              <a:lnSpc>
                <a:spcPct val="100000"/>
              </a:lnSpc>
              <a:spcBef>
                <a:spcPts val="2500"/>
              </a:spcBef>
              <a:spcAft>
                <a:spcPts val="0"/>
              </a:spcAft>
              <a:buClr>
                <a:srgbClr val="526877"/>
              </a:buClr>
              <a:buSzPts val="810"/>
              <a:buChar char="•"/>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able no source">
  <p:cSld name="Table no source">
    <p:spTree>
      <p:nvGrpSpPr>
        <p:cNvPr id="1" name="Shape 48"/>
        <p:cNvGrpSpPr/>
        <p:nvPr/>
      </p:nvGrpSpPr>
      <p:grpSpPr>
        <a:xfrm>
          <a:off x="0" y="0"/>
          <a:ext cx="0" cy="0"/>
          <a:chOff x="0" y="0"/>
          <a:chExt cx="0" cy="0"/>
        </a:xfrm>
      </p:grpSpPr>
      <p:sp>
        <p:nvSpPr>
          <p:cNvPr id="49" name="Google Shape;49;p48"/>
          <p:cNvSpPr txBox="1">
            <a:spLocks noGrp="1"/>
          </p:cNvSpPr>
          <p:nvPr>
            <p:ph type="body" idx="1"/>
          </p:nvPr>
        </p:nvSpPr>
        <p:spPr>
          <a:xfrm>
            <a:off x="989487" y="968612"/>
            <a:ext cx="17857235" cy="1645921"/>
          </a:xfrm>
          <a:prstGeom prst="rect">
            <a:avLst/>
          </a:prstGeom>
          <a:noFill/>
          <a:ln>
            <a:noFill/>
          </a:ln>
        </p:spPr>
        <p:txBody>
          <a:bodyPr spcFirstLastPara="1" wrap="square" lIns="0" tIns="0" rIns="0" bIns="0" anchor="t" anchorCtr="0">
            <a:spAutoFit/>
          </a:bodyPr>
          <a:lstStyle>
            <a:lvl1pPr marL="457200" lvl="0" indent="-228600" algn="l">
              <a:lnSpc>
                <a:spcPct val="80000"/>
              </a:lnSpc>
              <a:spcBef>
                <a:spcPts val="0"/>
              </a:spcBef>
              <a:spcAft>
                <a:spcPts val="0"/>
              </a:spcAft>
              <a:buClr>
                <a:srgbClr val="FD7D23"/>
              </a:buClr>
              <a:buSzPts val="6000"/>
              <a:buFont typeface="Arial"/>
              <a:buNone/>
              <a:defRPr sz="6000">
                <a:solidFill>
                  <a:srgbClr val="FD7D23"/>
                </a:solidFill>
                <a:latin typeface="Arial"/>
                <a:ea typeface="Arial"/>
                <a:cs typeface="Arial"/>
                <a:sym typeface="Arial"/>
              </a:defRPr>
            </a:lvl1pPr>
            <a:lvl2pPr marL="914400" lvl="1" indent="-371475" algn="l">
              <a:lnSpc>
                <a:spcPct val="100000"/>
              </a:lnSpc>
              <a:spcBef>
                <a:spcPts val="2500"/>
              </a:spcBef>
              <a:spcAft>
                <a:spcPts val="0"/>
              </a:spcAft>
              <a:buClr>
                <a:srgbClr val="526877"/>
              </a:buClr>
              <a:buSzPts val="2250"/>
              <a:buChar char="•"/>
              <a:defRPr/>
            </a:lvl2pPr>
            <a:lvl3pPr marL="1371600" lvl="2" indent="-371475" algn="l">
              <a:lnSpc>
                <a:spcPct val="100000"/>
              </a:lnSpc>
              <a:spcBef>
                <a:spcPts val="2500"/>
              </a:spcBef>
              <a:spcAft>
                <a:spcPts val="0"/>
              </a:spcAft>
              <a:buClr>
                <a:srgbClr val="526877"/>
              </a:buClr>
              <a:buSzPts val="2250"/>
              <a:buChar char="•"/>
              <a:defRPr/>
            </a:lvl3pPr>
            <a:lvl4pPr marL="1828800" lvl="3" indent="-371475" algn="l">
              <a:lnSpc>
                <a:spcPct val="100000"/>
              </a:lnSpc>
              <a:spcBef>
                <a:spcPts val="2500"/>
              </a:spcBef>
              <a:spcAft>
                <a:spcPts val="0"/>
              </a:spcAft>
              <a:buClr>
                <a:srgbClr val="526877"/>
              </a:buClr>
              <a:buSzPts val="2250"/>
              <a:buChar char="•"/>
              <a:defRPr/>
            </a:lvl4pPr>
            <a:lvl5pPr marL="2286000" lvl="4" indent="-371475" algn="l">
              <a:lnSpc>
                <a:spcPct val="100000"/>
              </a:lnSpc>
              <a:spcBef>
                <a:spcPts val="2500"/>
              </a:spcBef>
              <a:spcAft>
                <a:spcPts val="0"/>
              </a:spcAft>
              <a:buClr>
                <a:srgbClr val="526877"/>
              </a:buClr>
              <a:buSzPts val="2250"/>
              <a:buChar char="•"/>
              <a:defRPr/>
            </a:lvl5pPr>
            <a:lvl6pPr marL="2743200" lvl="5" indent="-371475" algn="l">
              <a:lnSpc>
                <a:spcPct val="100000"/>
              </a:lnSpc>
              <a:spcBef>
                <a:spcPts val="2500"/>
              </a:spcBef>
              <a:spcAft>
                <a:spcPts val="0"/>
              </a:spcAft>
              <a:buClr>
                <a:srgbClr val="526877"/>
              </a:buClr>
              <a:buSzPts val="2250"/>
              <a:buChar char="•"/>
              <a:defRPr/>
            </a:lvl6pPr>
            <a:lvl7pPr marL="3200400" lvl="6" indent="-371475" algn="l">
              <a:lnSpc>
                <a:spcPct val="100000"/>
              </a:lnSpc>
              <a:spcBef>
                <a:spcPts val="2500"/>
              </a:spcBef>
              <a:spcAft>
                <a:spcPts val="0"/>
              </a:spcAft>
              <a:buClr>
                <a:srgbClr val="526877"/>
              </a:buClr>
              <a:buSzPts val="2250"/>
              <a:buChar char="•"/>
              <a:defRPr/>
            </a:lvl7pPr>
            <a:lvl8pPr marL="3657600" lvl="7" indent="-371475" algn="l">
              <a:lnSpc>
                <a:spcPct val="100000"/>
              </a:lnSpc>
              <a:spcBef>
                <a:spcPts val="2500"/>
              </a:spcBef>
              <a:spcAft>
                <a:spcPts val="0"/>
              </a:spcAft>
              <a:buClr>
                <a:srgbClr val="526877"/>
              </a:buClr>
              <a:buSzPts val="2250"/>
              <a:buChar char="•"/>
              <a:defRPr/>
            </a:lvl8pPr>
            <a:lvl9pPr marL="4114800" lvl="8" indent="-371475" algn="l">
              <a:lnSpc>
                <a:spcPct val="100000"/>
              </a:lnSpc>
              <a:spcBef>
                <a:spcPts val="2500"/>
              </a:spcBef>
              <a:spcAft>
                <a:spcPts val="0"/>
              </a:spcAft>
              <a:buClr>
                <a:srgbClr val="526877"/>
              </a:buClr>
              <a:buSzPts val="2250"/>
              <a:buChar char="•"/>
              <a:defRPr/>
            </a:lvl9pPr>
          </a:lstStyle>
          <a:p>
            <a:endParaRPr/>
          </a:p>
        </p:txBody>
      </p:sp>
      <p:sp>
        <p:nvSpPr>
          <p:cNvPr id="50" name="Google Shape;50;p48"/>
          <p:cNvSpPr txBox="1"/>
          <p:nvPr/>
        </p:nvSpPr>
        <p:spPr>
          <a:xfrm>
            <a:off x="1028700" y="12406535"/>
            <a:ext cx="14292830" cy="3456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D7D23"/>
              </a:buClr>
              <a:buSzPts val="2400"/>
              <a:buFont typeface="Arial"/>
              <a:buNone/>
            </a:pPr>
            <a:r>
              <a:rPr lang="en-US" sz="2400" b="1" i="0" u="none" strike="noStrike" cap="none" dirty="0">
                <a:solidFill>
                  <a:srgbClr val="FD7D23"/>
                </a:solidFill>
                <a:latin typeface="Arial"/>
                <a:ea typeface="Arial"/>
                <a:cs typeface="Arial"/>
                <a:sym typeface="Arial"/>
              </a:rPr>
              <a:t>TerraPraxis /</a:t>
            </a:r>
            <a:r>
              <a:rPr lang="en-US" sz="2400" b="0" i="0" u="none" strike="noStrike" cap="none" dirty="0">
                <a:solidFill>
                  <a:srgbClr val="FD7D23"/>
                </a:solidFill>
                <a:latin typeface="Arial"/>
                <a:ea typeface="Arial"/>
                <a:cs typeface="Arial"/>
                <a:sym typeface="Arial"/>
              </a:rPr>
              <a:t> Innovation for Climate</a:t>
            </a:r>
            <a:endParaRPr sz="1400" b="0" i="0" u="none" strike="noStrike" cap="none" dirty="0">
              <a:solidFill>
                <a:srgbClr val="000000"/>
              </a:solidFill>
              <a:latin typeface="Arial"/>
              <a:ea typeface="Arial"/>
              <a:cs typeface="Arial"/>
              <a:sym typeface="Arial"/>
            </a:endParaRPr>
          </a:p>
        </p:txBody>
      </p:sp>
      <p:sp>
        <p:nvSpPr>
          <p:cNvPr id="51" name="Google Shape;51;p48"/>
          <p:cNvSpPr txBox="1">
            <a:spLocks noGrp="1"/>
          </p:cNvSpPr>
          <p:nvPr>
            <p:ph type="sldNum" idx="12"/>
          </p:nvPr>
        </p:nvSpPr>
        <p:spPr>
          <a:xfrm>
            <a:off x="23026327" y="12408693"/>
            <a:ext cx="351732" cy="34563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1pPr>
            <a:lvl2pPr marL="0" marR="0" lvl="1"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2pPr>
            <a:lvl3pPr marL="0" marR="0" lvl="2"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3pPr>
            <a:lvl4pPr marL="0" marR="0" lvl="3"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4pPr>
            <a:lvl5pPr marL="0" marR="0" lvl="4"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5pPr>
            <a:lvl6pPr marL="0" marR="0" lvl="5"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6pPr>
            <a:lvl7pPr marL="0" marR="0" lvl="6"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7pPr>
            <a:lvl8pPr marL="0" marR="0" lvl="7"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8pPr>
            <a:lvl9pPr marL="0" marR="0" lvl="8" indent="0" algn="r">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aphicFrame>
        <p:nvGraphicFramePr>
          <p:cNvPr id="52" name="Google Shape;52;p48"/>
          <p:cNvGraphicFramePr/>
          <p:nvPr/>
        </p:nvGraphicFramePr>
        <p:xfrm>
          <a:off x="1037561" y="3012996"/>
          <a:ext cx="3000000" cy="3000000"/>
        </p:xfrm>
        <a:graphic>
          <a:graphicData uri="http://schemas.openxmlformats.org/drawingml/2006/table">
            <a:tbl>
              <a:tblPr firstRow="1">
                <a:noFill/>
                <a:tableStyleId>{DAA1A9AC-EC1C-415C-BA5D-279BB7E947F8}</a:tableStyleId>
              </a:tblPr>
              <a:tblGrid>
                <a:gridCol w="3831300">
                  <a:extLst>
                    <a:ext uri="{9D8B030D-6E8A-4147-A177-3AD203B41FA5}">
                      <a16:colId xmlns:a16="http://schemas.microsoft.com/office/drawing/2014/main" val="20000"/>
                    </a:ext>
                  </a:extLst>
                </a:gridCol>
                <a:gridCol w="3014400">
                  <a:extLst>
                    <a:ext uri="{9D8B030D-6E8A-4147-A177-3AD203B41FA5}">
                      <a16:colId xmlns:a16="http://schemas.microsoft.com/office/drawing/2014/main" val="20001"/>
                    </a:ext>
                  </a:extLst>
                </a:gridCol>
                <a:gridCol w="3816275">
                  <a:extLst>
                    <a:ext uri="{9D8B030D-6E8A-4147-A177-3AD203B41FA5}">
                      <a16:colId xmlns:a16="http://schemas.microsoft.com/office/drawing/2014/main" val="20002"/>
                    </a:ext>
                  </a:extLst>
                </a:gridCol>
                <a:gridCol w="2852800">
                  <a:extLst>
                    <a:ext uri="{9D8B030D-6E8A-4147-A177-3AD203B41FA5}">
                      <a16:colId xmlns:a16="http://schemas.microsoft.com/office/drawing/2014/main" val="20003"/>
                    </a:ext>
                  </a:extLst>
                </a:gridCol>
                <a:gridCol w="4303325">
                  <a:extLst>
                    <a:ext uri="{9D8B030D-6E8A-4147-A177-3AD203B41FA5}">
                      <a16:colId xmlns:a16="http://schemas.microsoft.com/office/drawing/2014/main" val="20004"/>
                    </a:ext>
                  </a:extLst>
                </a:gridCol>
              </a:tblGrid>
              <a:tr h="939900">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Arial"/>
                          <a:ea typeface="Arial"/>
                          <a:cs typeface="Arial"/>
                          <a:sym typeface="Arial"/>
                        </a:rPr>
                        <a:t>Market Application</a:t>
                      </a:r>
                      <a:endParaRPr sz="1400" u="none" strike="noStrike" cap="none"/>
                    </a:p>
                  </a:txBody>
                  <a:tcPr marL="254000" marR="254000" marT="254000" marB="254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63500" cap="flat" cmpd="sng">
                      <a:solidFill>
                        <a:srgbClr val="C15521"/>
                      </a:solidFill>
                      <a:prstDash val="solid"/>
                      <a:round/>
                      <a:headEnd type="none" w="sm" len="sm"/>
                      <a:tailEnd type="none" w="sm" len="sm"/>
                    </a:lnB>
                    <a:solidFill>
                      <a:srgbClr val="F3B342">
                        <a:alpha val="60000"/>
                      </a:srgbClr>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Arial"/>
                          <a:ea typeface="Arial"/>
                          <a:cs typeface="Arial"/>
                          <a:sym typeface="Arial"/>
                        </a:rPr>
                        <a:t>Competitor</a:t>
                      </a:r>
                      <a:endParaRPr sz="1400" u="none" strike="noStrike" cap="none"/>
                    </a:p>
                  </a:txBody>
                  <a:tcPr marL="254000" marR="254000" marT="254000" marB="254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63500" cap="flat" cmpd="sng">
                      <a:solidFill>
                        <a:srgbClr val="C15521"/>
                      </a:solidFill>
                      <a:prstDash val="solid"/>
                      <a:round/>
                      <a:headEnd type="none" w="sm" len="sm"/>
                      <a:tailEnd type="none" w="sm" len="sm"/>
                    </a:lnB>
                    <a:solidFill>
                      <a:srgbClr val="F3B342">
                        <a:alpha val="60000"/>
                      </a:srgbClr>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Arial"/>
                          <a:ea typeface="Arial"/>
                          <a:cs typeface="Arial"/>
                          <a:sym typeface="Arial"/>
                        </a:rPr>
                        <a:t>CapEx Target</a:t>
                      </a:r>
                      <a:endParaRPr sz="1400" u="none" strike="noStrike" cap="none"/>
                    </a:p>
                  </a:txBody>
                  <a:tcPr marL="254000" marR="254000" marT="254000" marB="254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63500" cap="flat" cmpd="sng">
                      <a:solidFill>
                        <a:srgbClr val="C15521"/>
                      </a:solidFill>
                      <a:prstDash val="solid"/>
                      <a:round/>
                      <a:headEnd type="none" w="sm" len="sm"/>
                      <a:tailEnd type="none" w="sm" len="sm"/>
                    </a:lnB>
                    <a:solidFill>
                      <a:srgbClr val="F3B342">
                        <a:alpha val="60000"/>
                      </a:srgbClr>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Arial"/>
                          <a:ea typeface="Arial"/>
                          <a:cs typeface="Arial"/>
                          <a:sym typeface="Arial"/>
                        </a:rPr>
                        <a:t>OpEx Target</a:t>
                      </a:r>
                      <a:endParaRPr sz="1400" u="none" strike="noStrike" cap="none"/>
                    </a:p>
                  </a:txBody>
                  <a:tcPr marL="254000" marR="254000" marT="254000" marB="254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63500" cap="flat" cmpd="sng">
                      <a:solidFill>
                        <a:srgbClr val="C15521"/>
                      </a:solidFill>
                      <a:prstDash val="solid"/>
                      <a:round/>
                      <a:headEnd type="none" w="sm" len="sm"/>
                      <a:tailEnd type="none" w="sm" len="sm"/>
                    </a:lnB>
                    <a:solidFill>
                      <a:srgbClr val="F3B342">
                        <a:alpha val="60000"/>
                      </a:srgbClr>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Arial"/>
                          <a:ea typeface="Arial"/>
                          <a:cs typeface="Arial"/>
                          <a:sym typeface="Arial"/>
                        </a:rPr>
                        <a:t>Source</a:t>
                      </a:r>
                      <a:endParaRPr sz="1400" u="none" strike="noStrike" cap="none"/>
                    </a:p>
                  </a:txBody>
                  <a:tcPr marL="254000" marR="254000" marT="254000" marB="254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63500" cap="flat" cmpd="sng">
                      <a:solidFill>
                        <a:srgbClr val="C15521"/>
                      </a:solidFill>
                      <a:prstDash val="solid"/>
                      <a:round/>
                      <a:headEnd type="none" w="sm" len="sm"/>
                      <a:tailEnd type="none" w="sm" len="sm"/>
                    </a:lnB>
                    <a:solidFill>
                      <a:srgbClr val="F3B342">
                        <a:alpha val="60000"/>
                      </a:srgbClr>
                    </a:solidFill>
                  </a:tcPr>
                </a:tc>
                <a:extLst>
                  <a:ext uri="{0D108BD9-81ED-4DB2-BD59-A6C34878D82A}">
                    <a16:rowId xmlns:a16="http://schemas.microsoft.com/office/drawing/2014/main" val="10000"/>
                  </a:ext>
                </a:extLst>
              </a:tr>
              <a:tr h="2019425">
                <a:tc>
                  <a:txBody>
                    <a:bodyPr/>
                    <a:lstStyle/>
                    <a:p>
                      <a:pPr marL="0" marR="0" lvl="0" indent="0" algn="l" rtl="0">
                        <a:lnSpc>
                          <a:spcPct val="100000"/>
                        </a:lnSpc>
                        <a:spcBef>
                          <a:spcPts val="0"/>
                        </a:spcBef>
                        <a:spcAft>
                          <a:spcPts val="0"/>
                        </a:spcAft>
                        <a:buClr>
                          <a:schemeClr val="dk1"/>
                        </a:buClr>
                        <a:buSzPts val="2400"/>
                        <a:buFont typeface="Arial"/>
                        <a:buNone/>
                      </a:pPr>
                      <a:r>
                        <a:rPr lang="en-US" sz="2400" b="1" u="none" strike="noStrike" cap="none">
                          <a:latin typeface="Arial"/>
                          <a:ea typeface="Arial"/>
                          <a:cs typeface="Arial"/>
                          <a:sym typeface="Arial"/>
                        </a:rPr>
                        <a:t>Flexible Generator</a:t>
                      </a:r>
                      <a:endParaRPr sz="1400" u="none" strike="noStrike" cap="none"/>
                    </a:p>
                  </a:txBody>
                  <a:tcPr marL="254000" marR="254000" marT="254000" marB="254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63500" cap="flat" cmpd="sng">
                      <a:solidFill>
                        <a:srgbClr val="C15521"/>
                      </a:solidFill>
                      <a:prstDash val="solid"/>
                      <a:round/>
                      <a:headEnd type="none" w="sm" len="sm"/>
                      <a:tailEnd type="none" w="sm" len="sm"/>
                    </a:lnT>
                    <a:lnB w="63500" cap="flat" cmpd="sng">
                      <a:solidFill>
                        <a:srgbClr val="FFFFFF"/>
                      </a:solidFill>
                      <a:prstDash val="solid"/>
                      <a:round/>
                      <a:headEnd type="none" w="sm" len="sm"/>
                      <a:tailEnd type="none" w="sm" len="sm"/>
                    </a:lnB>
                    <a:solidFill>
                      <a:srgbClr val="F3B342">
                        <a:alpha val="29411"/>
                      </a:srgbClr>
                    </a:solidFill>
                  </a:tcPr>
                </a:tc>
                <a:tc>
                  <a:txBody>
                    <a:bodyPr/>
                    <a:lstStyle/>
                    <a:p>
                      <a:pPr marL="0" marR="0" lvl="0" indent="0" algn="l" rtl="0">
                        <a:lnSpc>
                          <a:spcPct val="100000"/>
                        </a:lnSpc>
                        <a:spcBef>
                          <a:spcPts val="0"/>
                        </a:spcBef>
                        <a:spcAft>
                          <a:spcPts val="0"/>
                        </a:spcAft>
                        <a:buClr>
                          <a:schemeClr val="dk1"/>
                        </a:buClr>
                        <a:buSzPts val="2600"/>
                        <a:buFont typeface="Arial"/>
                        <a:buNone/>
                      </a:pPr>
                      <a:r>
                        <a:rPr lang="en-US" sz="2600" u="none" strike="noStrike" cap="none">
                          <a:latin typeface="Arial"/>
                          <a:ea typeface="Arial"/>
                          <a:cs typeface="Arial"/>
                          <a:sym typeface="Arial"/>
                        </a:rPr>
                        <a:t>NGCC</a:t>
                      </a:r>
                      <a:endParaRPr sz="1400" u="none" strike="noStrike" cap="none"/>
                    </a:p>
                  </a:txBody>
                  <a:tcPr marL="254000" marR="254000" marT="254000" marB="254000">
                    <a:lnL w="9525" cap="flat" cmpd="sng">
                      <a:solidFill>
                        <a:srgbClr val="000000"/>
                      </a:solidFill>
                      <a:prstDash val="solid"/>
                      <a:round/>
                      <a:headEnd type="none" w="sm" len="sm"/>
                      <a:tailEnd type="none" w="sm" len="sm"/>
                    </a:lnL>
                    <a:lnT w="63500" cap="flat" cmpd="sng">
                      <a:solidFill>
                        <a:srgbClr val="C15521"/>
                      </a:solidFill>
                      <a:prstDash val="solid"/>
                      <a:round/>
                      <a:headEnd type="none" w="sm" len="sm"/>
                      <a:tailEnd type="none" w="sm" len="sm"/>
                    </a:lnT>
                    <a:lnB w="63500" cap="flat" cmpd="sng">
                      <a:solidFill>
                        <a:srgbClr val="FFFFFF"/>
                      </a:solidFill>
                      <a:prstDash val="solid"/>
                      <a:round/>
                      <a:headEnd type="none" w="sm" len="sm"/>
                      <a:tailEnd type="none" w="sm" len="sm"/>
                    </a:lnB>
                    <a:solidFill>
                      <a:srgbClr val="F3B342">
                        <a:alpha val="29411"/>
                      </a:srgbClr>
                    </a:solidFill>
                  </a:tcPr>
                </a:tc>
                <a:tc>
                  <a:txBody>
                    <a:bodyPr/>
                    <a:lstStyle/>
                    <a:p>
                      <a:pPr marL="0" marR="0" lvl="0" indent="0" algn="l" rtl="0">
                        <a:lnSpc>
                          <a:spcPct val="100000"/>
                        </a:lnSpc>
                        <a:spcBef>
                          <a:spcPts val="0"/>
                        </a:spcBef>
                        <a:spcAft>
                          <a:spcPts val="0"/>
                        </a:spcAft>
                        <a:buClr>
                          <a:schemeClr val="dk1"/>
                        </a:buClr>
                        <a:buSzPts val="2600"/>
                        <a:buFont typeface="Arial"/>
                        <a:buNone/>
                      </a:pPr>
                      <a:r>
                        <a:rPr lang="en-US" sz="2600" u="none" strike="noStrike" cap="none">
                          <a:latin typeface="Arial"/>
                          <a:ea typeface="Arial"/>
                          <a:cs typeface="Arial"/>
                          <a:sym typeface="Arial"/>
                        </a:rPr>
                        <a:t>$2,500–3,500/kWe  (inc. thermal energy storage)</a:t>
                      </a:r>
                      <a:endParaRPr sz="1400" u="none" strike="noStrike" cap="none"/>
                    </a:p>
                  </a:txBody>
                  <a:tcPr marL="254000" marR="254000" marT="254000" marB="254000">
                    <a:lnT w="63500" cap="flat" cmpd="sng">
                      <a:solidFill>
                        <a:srgbClr val="C15521"/>
                      </a:solidFill>
                      <a:prstDash val="solid"/>
                      <a:round/>
                      <a:headEnd type="none" w="sm" len="sm"/>
                      <a:tailEnd type="none" w="sm" len="sm"/>
                    </a:lnT>
                    <a:lnB w="63500" cap="flat" cmpd="sng">
                      <a:solidFill>
                        <a:srgbClr val="FFFFFF"/>
                      </a:solidFill>
                      <a:prstDash val="solid"/>
                      <a:round/>
                      <a:headEnd type="none" w="sm" len="sm"/>
                      <a:tailEnd type="none" w="sm" len="sm"/>
                    </a:lnB>
                    <a:solidFill>
                      <a:srgbClr val="F3B342">
                        <a:alpha val="29411"/>
                      </a:srgbClr>
                    </a:solidFill>
                  </a:tcPr>
                </a:tc>
                <a:tc>
                  <a:txBody>
                    <a:bodyPr/>
                    <a:lstStyle/>
                    <a:p>
                      <a:pPr marL="0" marR="0" lvl="0" indent="0" algn="l" rtl="0">
                        <a:lnSpc>
                          <a:spcPct val="100000"/>
                        </a:lnSpc>
                        <a:spcBef>
                          <a:spcPts val="0"/>
                        </a:spcBef>
                        <a:spcAft>
                          <a:spcPts val="0"/>
                        </a:spcAft>
                        <a:buClr>
                          <a:schemeClr val="dk1"/>
                        </a:buClr>
                        <a:buSzPts val="2600"/>
                        <a:buFont typeface="Arial"/>
                        <a:buNone/>
                      </a:pPr>
                      <a:r>
                        <a:rPr lang="en-US" sz="2600" u="none" strike="noStrike" cap="none">
                          <a:latin typeface="Arial"/>
                          <a:ea typeface="Arial"/>
                          <a:cs typeface="Arial"/>
                          <a:sym typeface="Arial"/>
                        </a:rPr>
                        <a:t>$7–10/MWh</a:t>
                      </a:r>
                      <a:endParaRPr sz="1400" u="none" strike="noStrike" cap="none"/>
                    </a:p>
                  </a:txBody>
                  <a:tcPr marL="254000" marR="254000" marT="254000" marB="254000">
                    <a:lnR w="9525" cap="flat" cmpd="sng">
                      <a:solidFill>
                        <a:srgbClr val="000000"/>
                      </a:solidFill>
                      <a:prstDash val="solid"/>
                      <a:round/>
                      <a:headEnd type="none" w="sm" len="sm"/>
                      <a:tailEnd type="none" w="sm" len="sm"/>
                    </a:lnR>
                    <a:lnT w="63500" cap="flat" cmpd="sng">
                      <a:solidFill>
                        <a:srgbClr val="C15521"/>
                      </a:solidFill>
                      <a:prstDash val="solid"/>
                      <a:round/>
                      <a:headEnd type="none" w="sm" len="sm"/>
                      <a:tailEnd type="none" w="sm" len="sm"/>
                    </a:lnT>
                    <a:lnB w="63500" cap="flat" cmpd="sng">
                      <a:solidFill>
                        <a:srgbClr val="FFFFFF"/>
                      </a:solidFill>
                      <a:prstDash val="solid"/>
                      <a:round/>
                      <a:headEnd type="none" w="sm" len="sm"/>
                      <a:tailEnd type="none" w="sm" len="sm"/>
                    </a:lnB>
                    <a:solidFill>
                      <a:srgbClr val="F3B342">
                        <a:alpha val="29411"/>
                      </a:srgbClr>
                    </a:solidFill>
                  </a:tcPr>
                </a:tc>
                <a:tc>
                  <a:txBody>
                    <a:bodyPr/>
                    <a:lstStyle/>
                    <a:p>
                      <a:pPr marL="0" marR="0" lvl="0" indent="0" algn="l" rtl="0">
                        <a:lnSpc>
                          <a:spcPct val="100000"/>
                        </a:lnSpc>
                        <a:spcBef>
                          <a:spcPts val="0"/>
                        </a:spcBef>
                        <a:spcAft>
                          <a:spcPts val="0"/>
                        </a:spcAft>
                        <a:buClr>
                          <a:schemeClr val="dk1"/>
                        </a:buClr>
                        <a:buSzPts val="2600"/>
                        <a:buFont typeface="Arial"/>
                        <a:buNone/>
                      </a:pPr>
                      <a:r>
                        <a:rPr lang="en-US" sz="2600" u="sng" strike="noStrike" cap="none">
                          <a:solidFill>
                            <a:schemeClr val="hlink"/>
                          </a:solidFill>
                          <a:hlinkClick r:id="rId2"/>
                        </a:rPr>
                        <a:t>Cost &amp; Performance Requirements</a:t>
                      </a:r>
                      <a:endParaRPr sz="1400" u="none" strike="noStrike" cap="none"/>
                    </a:p>
                  </a:txBody>
                  <a:tcPr marL="254000" marR="254000" marT="254000" marB="254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63500" cap="flat" cmpd="sng">
                      <a:solidFill>
                        <a:srgbClr val="C15521"/>
                      </a:solidFill>
                      <a:prstDash val="solid"/>
                      <a:round/>
                      <a:headEnd type="none" w="sm" len="sm"/>
                      <a:tailEnd type="none" w="sm" len="sm"/>
                    </a:lnT>
                    <a:lnB w="63500" cap="flat" cmpd="sng">
                      <a:solidFill>
                        <a:srgbClr val="FFFFFF"/>
                      </a:solidFill>
                      <a:prstDash val="solid"/>
                      <a:round/>
                      <a:headEnd type="none" w="sm" len="sm"/>
                      <a:tailEnd type="none" w="sm" len="sm"/>
                    </a:lnB>
                    <a:solidFill>
                      <a:srgbClr val="F3B342">
                        <a:alpha val="29411"/>
                      </a:srgbClr>
                    </a:solidFill>
                  </a:tcPr>
                </a:tc>
                <a:extLst>
                  <a:ext uri="{0D108BD9-81ED-4DB2-BD59-A6C34878D82A}">
                    <a16:rowId xmlns:a16="http://schemas.microsoft.com/office/drawing/2014/main" val="10001"/>
                  </a:ext>
                </a:extLst>
              </a:tr>
              <a:tr h="1900250">
                <a:tc>
                  <a:txBody>
                    <a:bodyPr/>
                    <a:lstStyle/>
                    <a:p>
                      <a:pPr marL="0" marR="0" lvl="0" indent="0" algn="l" rtl="0">
                        <a:lnSpc>
                          <a:spcPct val="100000"/>
                        </a:lnSpc>
                        <a:spcBef>
                          <a:spcPts val="0"/>
                        </a:spcBef>
                        <a:spcAft>
                          <a:spcPts val="0"/>
                        </a:spcAft>
                        <a:buClr>
                          <a:schemeClr val="dk1"/>
                        </a:buClr>
                        <a:buSzPts val="2400"/>
                        <a:buFont typeface="Arial"/>
                        <a:buNone/>
                      </a:pPr>
                      <a:r>
                        <a:rPr lang="en-US" sz="2400" b="1" u="none" strike="noStrike" cap="none">
                          <a:latin typeface="Arial"/>
                          <a:ea typeface="Arial"/>
                          <a:cs typeface="Arial"/>
                          <a:sym typeface="Arial"/>
                        </a:rPr>
                        <a:t>Coal Plant Heat Source</a:t>
                      </a:r>
                      <a:endParaRPr sz="1400" u="none" strike="noStrike" cap="none"/>
                    </a:p>
                  </a:txBody>
                  <a:tcPr marL="254000" marR="254000" marT="254000" marB="254000">
                    <a:lnL w="9525" cap="flat" cmpd="sng">
                      <a:solidFill>
                        <a:srgbClr val="000000"/>
                      </a:solidFill>
                      <a:prstDash val="solid"/>
                      <a:round/>
                      <a:headEnd type="none" w="sm" len="sm"/>
                      <a:tailEnd type="none" w="sm" len="sm"/>
                    </a:lnL>
                    <a:lnT w="63500" cap="flat" cmpd="sng">
                      <a:solidFill>
                        <a:srgbClr val="FFFFFF"/>
                      </a:solidFill>
                      <a:prstDash val="solid"/>
                      <a:round/>
                      <a:headEnd type="none" w="sm" len="sm"/>
                      <a:tailEnd type="none" w="sm" len="sm"/>
                    </a:lnT>
                    <a:lnB w="63500" cap="flat" cmpd="sng">
                      <a:solidFill>
                        <a:srgbClr val="FFFFFF"/>
                      </a:solidFill>
                      <a:prstDash val="solid"/>
                      <a:round/>
                      <a:headEnd type="none" w="sm" len="sm"/>
                      <a:tailEnd type="none" w="sm" len="sm"/>
                    </a:lnB>
                    <a:solidFill>
                      <a:srgbClr val="F3B342">
                        <a:alpha val="29411"/>
                      </a:srgbClr>
                    </a:solidFill>
                  </a:tcPr>
                </a:tc>
                <a:tc>
                  <a:txBody>
                    <a:bodyPr/>
                    <a:lstStyle/>
                    <a:p>
                      <a:pPr marL="0" marR="0" lvl="0" indent="0" algn="l" rtl="0">
                        <a:lnSpc>
                          <a:spcPct val="100000"/>
                        </a:lnSpc>
                        <a:spcBef>
                          <a:spcPts val="0"/>
                        </a:spcBef>
                        <a:spcAft>
                          <a:spcPts val="0"/>
                        </a:spcAft>
                        <a:buClr>
                          <a:schemeClr val="dk1"/>
                        </a:buClr>
                        <a:buSzPts val="2600"/>
                        <a:buFont typeface="Arial"/>
                        <a:buNone/>
                      </a:pPr>
                      <a:r>
                        <a:rPr lang="en-US" sz="2600" u="none" strike="noStrike" cap="none">
                          <a:latin typeface="Arial"/>
                          <a:ea typeface="Arial"/>
                          <a:cs typeface="Arial"/>
                          <a:sym typeface="Arial"/>
                        </a:rPr>
                        <a:t>Coal Boiler</a:t>
                      </a:r>
                      <a:endParaRPr sz="1400" u="none" strike="noStrike" cap="none"/>
                    </a:p>
                  </a:txBody>
                  <a:tcPr marL="254000" marR="254000" marT="254000" marB="254000">
                    <a:lnT w="63500" cap="flat" cmpd="sng">
                      <a:solidFill>
                        <a:srgbClr val="FFFFFF"/>
                      </a:solidFill>
                      <a:prstDash val="solid"/>
                      <a:round/>
                      <a:headEnd type="none" w="sm" len="sm"/>
                      <a:tailEnd type="none" w="sm" len="sm"/>
                    </a:lnT>
                    <a:lnB w="63500" cap="flat" cmpd="sng">
                      <a:solidFill>
                        <a:srgbClr val="FFFFFF"/>
                      </a:solidFill>
                      <a:prstDash val="solid"/>
                      <a:round/>
                      <a:headEnd type="none" w="sm" len="sm"/>
                      <a:tailEnd type="none" w="sm" len="sm"/>
                    </a:lnB>
                    <a:solidFill>
                      <a:srgbClr val="F3B342">
                        <a:alpha val="29411"/>
                      </a:srgbClr>
                    </a:solidFill>
                  </a:tcPr>
                </a:tc>
                <a:tc>
                  <a:txBody>
                    <a:bodyPr/>
                    <a:lstStyle/>
                    <a:p>
                      <a:pPr marL="0" marR="0" lvl="0" indent="0" algn="l" rtl="0">
                        <a:lnSpc>
                          <a:spcPct val="100000"/>
                        </a:lnSpc>
                        <a:spcBef>
                          <a:spcPts val="0"/>
                        </a:spcBef>
                        <a:spcAft>
                          <a:spcPts val="0"/>
                        </a:spcAft>
                        <a:buClr>
                          <a:schemeClr val="dk1"/>
                        </a:buClr>
                        <a:buSzPts val="2600"/>
                        <a:buFont typeface="Arial"/>
                        <a:buNone/>
                      </a:pPr>
                      <a:r>
                        <a:rPr lang="en-US" sz="2600" u="none" strike="noStrike" cap="none">
                          <a:latin typeface="Arial"/>
                          <a:ea typeface="Arial"/>
                          <a:cs typeface="Arial"/>
                          <a:sym typeface="Arial"/>
                        </a:rPr>
                        <a:t>$1,500–2,000/kWe (heat source &amp; heat  transfer only)</a:t>
                      </a:r>
                      <a:endParaRPr sz="1400" u="none" strike="noStrike" cap="none"/>
                    </a:p>
                  </a:txBody>
                  <a:tcPr marL="254000" marR="254000" marT="254000" marB="254000">
                    <a:lnT w="63500" cap="flat" cmpd="sng">
                      <a:solidFill>
                        <a:srgbClr val="FFFFFF"/>
                      </a:solidFill>
                      <a:prstDash val="solid"/>
                      <a:round/>
                      <a:headEnd type="none" w="sm" len="sm"/>
                      <a:tailEnd type="none" w="sm" len="sm"/>
                    </a:lnT>
                    <a:lnB w="63500" cap="flat" cmpd="sng">
                      <a:solidFill>
                        <a:srgbClr val="FFFFFF"/>
                      </a:solidFill>
                      <a:prstDash val="solid"/>
                      <a:round/>
                      <a:headEnd type="none" w="sm" len="sm"/>
                      <a:tailEnd type="none" w="sm" len="sm"/>
                    </a:lnB>
                    <a:solidFill>
                      <a:srgbClr val="F3B342">
                        <a:alpha val="29411"/>
                      </a:srgbClr>
                    </a:solidFill>
                  </a:tcPr>
                </a:tc>
                <a:tc>
                  <a:txBody>
                    <a:bodyPr/>
                    <a:lstStyle/>
                    <a:p>
                      <a:pPr marL="0" marR="0" lvl="0" indent="0" algn="l" rtl="0">
                        <a:lnSpc>
                          <a:spcPct val="100000"/>
                        </a:lnSpc>
                        <a:spcBef>
                          <a:spcPts val="0"/>
                        </a:spcBef>
                        <a:spcAft>
                          <a:spcPts val="0"/>
                        </a:spcAft>
                        <a:buClr>
                          <a:schemeClr val="dk1"/>
                        </a:buClr>
                        <a:buSzPts val="2600"/>
                        <a:buFont typeface="Arial"/>
                        <a:buNone/>
                      </a:pPr>
                      <a:r>
                        <a:rPr lang="en-US" sz="2600" u="none" strike="noStrike" cap="none">
                          <a:latin typeface="Arial"/>
                          <a:ea typeface="Arial"/>
                          <a:cs typeface="Arial"/>
                          <a:sym typeface="Arial"/>
                        </a:rPr>
                        <a:t>$7–12/MWh</a:t>
                      </a:r>
                      <a:endParaRPr sz="1400" u="none" strike="noStrike" cap="none"/>
                    </a:p>
                  </a:txBody>
                  <a:tcPr marL="254000" marR="254000" marT="254000" marB="254000">
                    <a:lnR w="9525" cap="flat" cmpd="sng">
                      <a:solidFill>
                        <a:srgbClr val="000000"/>
                      </a:solidFill>
                      <a:prstDash val="solid"/>
                      <a:round/>
                      <a:headEnd type="none" w="sm" len="sm"/>
                      <a:tailEnd type="none" w="sm" len="sm"/>
                    </a:lnR>
                    <a:lnT w="63500" cap="flat" cmpd="sng">
                      <a:solidFill>
                        <a:srgbClr val="FFFFFF"/>
                      </a:solidFill>
                      <a:prstDash val="solid"/>
                      <a:round/>
                      <a:headEnd type="none" w="sm" len="sm"/>
                      <a:tailEnd type="none" w="sm" len="sm"/>
                    </a:lnT>
                    <a:lnB w="63500" cap="flat" cmpd="sng">
                      <a:solidFill>
                        <a:srgbClr val="FFFFFF"/>
                      </a:solidFill>
                      <a:prstDash val="solid"/>
                      <a:round/>
                      <a:headEnd type="none" w="sm" len="sm"/>
                      <a:tailEnd type="none" w="sm" len="sm"/>
                    </a:lnB>
                    <a:solidFill>
                      <a:srgbClr val="F3B342">
                        <a:alpha val="29411"/>
                      </a:srgbClr>
                    </a:solidFill>
                  </a:tcPr>
                </a:tc>
                <a:tc>
                  <a:txBody>
                    <a:bodyPr/>
                    <a:lstStyle/>
                    <a:p>
                      <a:pPr marL="0" marR="0" lvl="0" indent="0" algn="l" rtl="0">
                        <a:lnSpc>
                          <a:spcPct val="100000"/>
                        </a:lnSpc>
                        <a:spcBef>
                          <a:spcPts val="0"/>
                        </a:spcBef>
                        <a:spcAft>
                          <a:spcPts val="0"/>
                        </a:spcAft>
                        <a:buClr>
                          <a:schemeClr val="dk1"/>
                        </a:buClr>
                        <a:buSzPts val="2600"/>
                        <a:buFont typeface="Arial"/>
                        <a:buNone/>
                      </a:pPr>
                      <a:r>
                        <a:rPr lang="en-US" sz="2600" u="none" strike="noStrike" cap="none">
                          <a:latin typeface="Arial"/>
                          <a:ea typeface="Arial"/>
                          <a:cs typeface="Arial"/>
                          <a:sym typeface="Arial"/>
                        </a:rPr>
                        <a:t>Forthcoming report</a:t>
                      </a:r>
                      <a:endParaRPr sz="1400" u="none" strike="noStrike" cap="none"/>
                    </a:p>
                  </a:txBody>
                  <a:tcPr marL="254000" marR="254000" marT="254000" marB="254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63500" cap="flat" cmpd="sng">
                      <a:solidFill>
                        <a:srgbClr val="FFFFFF"/>
                      </a:solidFill>
                      <a:prstDash val="solid"/>
                      <a:round/>
                      <a:headEnd type="none" w="sm" len="sm"/>
                      <a:tailEnd type="none" w="sm" len="sm"/>
                    </a:lnT>
                    <a:lnB w="63500" cap="flat" cmpd="sng">
                      <a:solidFill>
                        <a:srgbClr val="FFFFFF"/>
                      </a:solidFill>
                      <a:prstDash val="solid"/>
                      <a:round/>
                      <a:headEnd type="none" w="sm" len="sm"/>
                      <a:tailEnd type="none" w="sm" len="sm"/>
                    </a:lnB>
                    <a:solidFill>
                      <a:srgbClr val="F3B342">
                        <a:alpha val="29411"/>
                      </a:srgbClr>
                    </a:solidFill>
                  </a:tcPr>
                </a:tc>
                <a:extLst>
                  <a:ext uri="{0D108BD9-81ED-4DB2-BD59-A6C34878D82A}">
                    <a16:rowId xmlns:a16="http://schemas.microsoft.com/office/drawing/2014/main" val="10002"/>
                  </a:ext>
                </a:extLst>
              </a:tr>
              <a:tr h="1900250">
                <a:tc>
                  <a:txBody>
                    <a:bodyPr/>
                    <a:lstStyle/>
                    <a:p>
                      <a:pPr marL="0" marR="0" lvl="0" indent="0" algn="l" rtl="0">
                        <a:lnSpc>
                          <a:spcPct val="100000"/>
                        </a:lnSpc>
                        <a:spcBef>
                          <a:spcPts val="0"/>
                        </a:spcBef>
                        <a:spcAft>
                          <a:spcPts val="0"/>
                        </a:spcAft>
                        <a:buClr>
                          <a:schemeClr val="dk1"/>
                        </a:buClr>
                        <a:buSzPts val="2400"/>
                        <a:buFont typeface="Arial"/>
                        <a:buNone/>
                      </a:pPr>
                      <a:r>
                        <a:rPr lang="en-US" sz="2400" b="1" u="none" strike="noStrike" cap="none">
                          <a:latin typeface="Arial"/>
                          <a:ea typeface="Arial"/>
                          <a:cs typeface="Arial"/>
                          <a:sym typeface="Arial"/>
                        </a:rPr>
                        <a:t>Hydrogen Cogeneration</a:t>
                      </a:r>
                      <a:endParaRPr sz="1400" u="none" strike="noStrike" cap="none"/>
                    </a:p>
                  </a:txBody>
                  <a:tcPr marL="254000" marR="254000" marT="254000" marB="254000">
                    <a:lnL w="9525" cap="flat" cmpd="sng">
                      <a:solidFill>
                        <a:srgbClr val="000000"/>
                      </a:solidFill>
                      <a:prstDash val="solid"/>
                      <a:round/>
                      <a:headEnd type="none" w="sm" len="sm"/>
                      <a:tailEnd type="none" w="sm" len="sm"/>
                    </a:lnL>
                    <a:lnT w="63500" cap="flat" cmpd="sng">
                      <a:solidFill>
                        <a:srgbClr val="FFFFFF"/>
                      </a:solidFill>
                      <a:prstDash val="solid"/>
                      <a:round/>
                      <a:headEnd type="none" w="sm" len="sm"/>
                      <a:tailEnd type="none" w="sm" len="sm"/>
                    </a:lnT>
                    <a:lnB w="63500" cap="flat" cmpd="sng">
                      <a:solidFill>
                        <a:srgbClr val="FFFFFF"/>
                      </a:solidFill>
                      <a:prstDash val="solid"/>
                      <a:round/>
                      <a:headEnd type="none" w="sm" len="sm"/>
                      <a:tailEnd type="none" w="sm" len="sm"/>
                    </a:lnB>
                    <a:solidFill>
                      <a:srgbClr val="F3B342">
                        <a:alpha val="29411"/>
                      </a:srgbClr>
                    </a:solidFill>
                  </a:tcPr>
                </a:tc>
                <a:tc>
                  <a:txBody>
                    <a:bodyPr/>
                    <a:lstStyle/>
                    <a:p>
                      <a:pPr marL="0" marR="0" lvl="0" indent="0" algn="l" rtl="0">
                        <a:lnSpc>
                          <a:spcPct val="100000"/>
                        </a:lnSpc>
                        <a:spcBef>
                          <a:spcPts val="0"/>
                        </a:spcBef>
                        <a:spcAft>
                          <a:spcPts val="0"/>
                        </a:spcAft>
                        <a:buClr>
                          <a:schemeClr val="dk1"/>
                        </a:buClr>
                        <a:buSzPts val="2600"/>
                        <a:buFont typeface="Arial"/>
                        <a:buNone/>
                      </a:pPr>
                      <a:r>
                        <a:rPr lang="en-US" sz="2600" u="none" strike="noStrike" cap="none">
                          <a:latin typeface="Arial"/>
                          <a:ea typeface="Arial"/>
                          <a:cs typeface="Arial"/>
                          <a:sym typeface="Arial"/>
                        </a:rPr>
                        <a:t>Peaker Turbine Natural Gas</a:t>
                      </a:r>
                      <a:endParaRPr sz="1400" u="none" strike="noStrike" cap="none"/>
                    </a:p>
                  </a:txBody>
                  <a:tcPr marL="254000" marR="254000" marT="254000" marB="254000">
                    <a:lnT w="63500" cap="flat" cmpd="sng">
                      <a:solidFill>
                        <a:srgbClr val="FFFFFF"/>
                      </a:solidFill>
                      <a:prstDash val="solid"/>
                      <a:round/>
                      <a:headEnd type="none" w="sm" len="sm"/>
                      <a:tailEnd type="none" w="sm" len="sm"/>
                    </a:lnT>
                    <a:lnB w="63500" cap="flat" cmpd="sng">
                      <a:solidFill>
                        <a:srgbClr val="FFFFFF"/>
                      </a:solidFill>
                      <a:prstDash val="solid"/>
                      <a:round/>
                      <a:headEnd type="none" w="sm" len="sm"/>
                      <a:tailEnd type="none" w="sm" len="sm"/>
                    </a:lnB>
                    <a:solidFill>
                      <a:srgbClr val="F3B342">
                        <a:alpha val="29411"/>
                      </a:srgbClr>
                    </a:solidFill>
                  </a:tcPr>
                </a:tc>
                <a:tc>
                  <a:txBody>
                    <a:bodyPr/>
                    <a:lstStyle/>
                    <a:p>
                      <a:pPr marL="0" marR="0" lvl="0" indent="0" algn="l" rtl="0">
                        <a:lnSpc>
                          <a:spcPct val="100000"/>
                        </a:lnSpc>
                        <a:spcBef>
                          <a:spcPts val="0"/>
                        </a:spcBef>
                        <a:spcAft>
                          <a:spcPts val="0"/>
                        </a:spcAft>
                        <a:buClr>
                          <a:schemeClr val="dk1"/>
                        </a:buClr>
                        <a:buSzPts val="2600"/>
                        <a:buFont typeface="Arial"/>
                        <a:buNone/>
                      </a:pPr>
                      <a:r>
                        <a:rPr lang="en-US" sz="2600" u="none" strike="noStrike" cap="none">
                          <a:latin typeface="Arial"/>
                          <a:ea typeface="Arial"/>
                          <a:cs typeface="Arial"/>
                          <a:sym typeface="Arial"/>
                        </a:rPr>
                        <a:t>$2,500/kWe </a:t>
                      </a:r>
                      <a:endParaRPr sz="1400" u="none" strike="noStrike" cap="none"/>
                    </a:p>
                  </a:txBody>
                  <a:tcPr marL="254000" marR="254000" marT="254000" marB="254000">
                    <a:lnT w="63500" cap="flat" cmpd="sng">
                      <a:solidFill>
                        <a:srgbClr val="FFFFFF"/>
                      </a:solidFill>
                      <a:prstDash val="solid"/>
                      <a:round/>
                      <a:headEnd type="none" w="sm" len="sm"/>
                      <a:tailEnd type="none" w="sm" len="sm"/>
                    </a:lnT>
                    <a:lnB w="63500" cap="flat" cmpd="sng">
                      <a:solidFill>
                        <a:srgbClr val="FFFFFF"/>
                      </a:solidFill>
                      <a:prstDash val="solid"/>
                      <a:round/>
                      <a:headEnd type="none" w="sm" len="sm"/>
                      <a:tailEnd type="none" w="sm" len="sm"/>
                    </a:lnB>
                    <a:solidFill>
                      <a:srgbClr val="F3B342">
                        <a:alpha val="29411"/>
                      </a:srgbClr>
                    </a:solidFill>
                  </a:tcPr>
                </a:tc>
                <a:tc>
                  <a:txBody>
                    <a:bodyPr/>
                    <a:lstStyle/>
                    <a:p>
                      <a:pPr marL="0" marR="0" lvl="0" indent="0" algn="l" rtl="0">
                        <a:lnSpc>
                          <a:spcPct val="100000"/>
                        </a:lnSpc>
                        <a:spcBef>
                          <a:spcPts val="0"/>
                        </a:spcBef>
                        <a:spcAft>
                          <a:spcPts val="0"/>
                        </a:spcAft>
                        <a:buClr>
                          <a:schemeClr val="dk1"/>
                        </a:buClr>
                        <a:buSzPts val="2600"/>
                        <a:buFont typeface="Arial"/>
                        <a:buNone/>
                      </a:pPr>
                      <a:r>
                        <a:rPr lang="en-US" sz="2600" u="none" strike="noStrike" cap="none">
                          <a:latin typeface="Arial"/>
                          <a:ea typeface="Arial"/>
                          <a:cs typeface="Arial"/>
                          <a:sym typeface="Arial"/>
                        </a:rPr>
                        <a:t>$0.52/kg-H2</a:t>
                      </a:r>
                      <a:endParaRPr sz="1400" u="none" strike="noStrike" cap="none"/>
                    </a:p>
                  </a:txBody>
                  <a:tcPr marL="254000" marR="254000" marT="254000" marB="254000">
                    <a:lnR w="9525" cap="flat" cmpd="sng">
                      <a:solidFill>
                        <a:srgbClr val="000000"/>
                      </a:solidFill>
                      <a:prstDash val="solid"/>
                      <a:round/>
                      <a:headEnd type="none" w="sm" len="sm"/>
                      <a:tailEnd type="none" w="sm" len="sm"/>
                    </a:lnR>
                    <a:lnT w="63500" cap="flat" cmpd="sng">
                      <a:solidFill>
                        <a:srgbClr val="FFFFFF"/>
                      </a:solidFill>
                      <a:prstDash val="solid"/>
                      <a:round/>
                      <a:headEnd type="none" w="sm" len="sm"/>
                      <a:tailEnd type="none" w="sm" len="sm"/>
                    </a:lnT>
                    <a:lnB w="63500" cap="flat" cmpd="sng">
                      <a:solidFill>
                        <a:srgbClr val="FFFFFF"/>
                      </a:solidFill>
                      <a:prstDash val="solid"/>
                      <a:round/>
                      <a:headEnd type="none" w="sm" len="sm"/>
                      <a:tailEnd type="none" w="sm" len="sm"/>
                    </a:lnB>
                    <a:solidFill>
                      <a:srgbClr val="F3B342">
                        <a:alpha val="29411"/>
                      </a:srgbClr>
                    </a:solidFill>
                  </a:tcPr>
                </a:tc>
                <a:tc>
                  <a:txBody>
                    <a:bodyPr/>
                    <a:lstStyle/>
                    <a:p>
                      <a:pPr marL="0" marR="0" lvl="0" indent="0" algn="l" rtl="0">
                        <a:lnSpc>
                          <a:spcPct val="100000"/>
                        </a:lnSpc>
                        <a:spcBef>
                          <a:spcPts val="0"/>
                        </a:spcBef>
                        <a:spcAft>
                          <a:spcPts val="0"/>
                        </a:spcAft>
                        <a:buClr>
                          <a:schemeClr val="dk1"/>
                        </a:buClr>
                        <a:buSzPts val="2600"/>
                        <a:buFont typeface="Arial"/>
                        <a:buNone/>
                      </a:pPr>
                      <a:r>
                        <a:rPr lang="en-US" sz="2600" u="none" strike="noStrike" cap="none">
                          <a:latin typeface="Arial"/>
                          <a:ea typeface="Arial"/>
                          <a:cs typeface="Arial"/>
                          <a:sym typeface="Arial"/>
                        </a:rPr>
                        <a:t>Nuclear for UK Net Zero (forthcoming)</a:t>
                      </a:r>
                      <a:endParaRPr sz="1400" u="none" strike="noStrike" cap="none"/>
                    </a:p>
                  </a:txBody>
                  <a:tcPr marL="254000" marR="254000" marT="254000" marB="254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63500" cap="flat" cmpd="sng">
                      <a:solidFill>
                        <a:srgbClr val="FFFFFF"/>
                      </a:solidFill>
                      <a:prstDash val="solid"/>
                      <a:round/>
                      <a:headEnd type="none" w="sm" len="sm"/>
                      <a:tailEnd type="none" w="sm" len="sm"/>
                    </a:lnT>
                    <a:lnB w="63500" cap="flat" cmpd="sng">
                      <a:solidFill>
                        <a:srgbClr val="FFFFFF"/>
                      </a:solidFill>
                      <a:prstDash val="solid"/>
                      <a:round/>
                      <a:headEnd type="none" w="sm" len="sm"/>
                      <a:tailEnd type="none" w="sm" len="sm"/>
                    </a:lnB>
                    <a:solidFill>
                      <a:srgbClr val="F3B342">
                        <a:alpha val="29411"/>
                      </a:srgbClr>
                    </a:solidFill>
                  </a:tcPr>
                </a:tc>
                <a:extLst>
                  <a:ext uri="{0D108BD9-81ED-4DB2-BD59-A6C34878D82A}">
                    <a16:rowId xmlns:a16="http://schemas.microsoft.com/office/drawing/2014/main" val="10003"/>
                  </a:ext>
                </a:extLst>
              </a:tr>
              <a:tr h="1950375">
                <a:tc>
                  <a:txBody>
                    <a:bodyPr/>
                    <a:lstStyle/>
                    <a:p>
                      <a:pPr marL="0" marR="0" lvl="0" indent="0" algn="l" rtl="0">
                        <a:lnSpc>
                          <a:spcPct val="100000"/>
                        </a:lnSpc>
                        <a:spcBef>
                          <a:spcPts val="0"/>
                        </a:spcBef>
                        <a:spcAft>
                          <a:spcPts val="0"/>
                        </a:spcAft>
                        <a:buClr>
                          <a:schemeClr val="dk1"/>
                        </a:buClr>
                        <a:buSzPts val="2400"/>
                        <a:buFont typeface="Arial"/>
                        <a:buNone/>
                      </a:pPr>
                      <a:r>
                        <a:rPr lang="en-US" sz="2400" b="1" u="none" strike="noStrike" cap="none">
                          <a:latin typeface="Arial"/>
                          <a:ea typeface="Arial"/>
                          <a:cs typeface="Arial"/>
                          <a:sym typeface="Arial"/>
                        </a:rPr>
                        <a:t>Hydrogen/Synfuel Gigafactory</a:t>
                      </a:r>
                      <a:endParaRPr sz="1400" u="none" strike="noStrike" cap="none"/>
                    </a:p>
                  </a:txBody>
                  <a:tcPr marL="254000" marR="254000" marT="254000" marB="254000">
                    <a:lnL w="9525" cap="flat" cmpd="sng">
                      <a:solidFill>
                        <a:srgbClr val="000000"/>
                      </a:solidFill>
                      <a:prstDash val="solid"/>
                      <a:round/>
                      <a:headEnd type="none" w="sm" len="sm"/>
                      <a:tailEnd type="none" w="sm" len="sm"/>
                    </a:lnL>
                    <a:lnT w="63500" cap="flat" cmpd="sng">
                      <a:solidFill>
                        <a:srgbClr val="FFFFFF"/>
                      </a:solidFill>
                      <a:prstDash val="solid"/>
                      <a:round/>
                      <a:headEnd type="none" w="sm" len="sm"/>
                      <a:tailEnd type="none" w="sm" len="sm"/>
                    </a:lnT>
                    <a:lnB w="9525" cap="flat" cmpd="sng">
                      <a:solidFill>
                        <a:srgbClr val="000000"/>
                      </a:solidFill>
                      <a:prstDash val="solid"/>
                      <a:round/>
                      <a:headEnd type="none" w="sm" len="sm"/>
                      <a:tailEnd type="none" w="sm" len="sm"/>
                    </a:lnB>
                    <a:solidFill>
                      <a:srgbClr val="F3B342">
                        <a:alpha val="29411"/>
                      </a:srgbClr>
                    </a:solidFill>
                  </a:tcPr>
                </a:tc>
                <a:tc>
                  <a:txBody>
                    <a:bodyPr/>
                    <a:lstStyle/>
                    <a:p>
                      <a:pPr marL="0" marR="0" lvl="0" indent="0" algn="l" rtl="0">
                        <a:lnSpc>
                          <a:spcPct val="100000"/>
                        </a:lnSpc>
                        <a:spcBef>
                          <a:spcPts val="0"/>
                        </a:spcBef>
                        <a:spcAft>
                          <a:spcPts val="0"/>
                        </a:spcAft>
                        <a:buClr>
                          <a:schemeClr val="dk1"/>
                        </a:buClr>
                        <a:buSzPts val="2600"/>
                        <a:buFont typeface="Arial"/>
                        <a:buNone/>
                      </a:pPr>
                      <a:r>
                        <a:rPr lang="en-US" sz="2600" u="none" strike="noStrike" cap="none">
                          <a:latin typeface="Arial"/>
                          <a:ea typeface="Arial"/>
                          <a:cs typeface="Arial"/>
                          <a:sym typeface="Arial"/>
                        </a:rPr>
                        <a:t>Oil and Gas  Production</a:t>
                      </a:r>
                      <a:endParaRPr sz="1400" u="none" strike="noStrike" cap="none"/>
                    </a:p>
                  </a:txBody>
                  <a:tcPr marL="254000" marR="254000" marT="254000" marB="254000">
                    <a:lnT w="63500" cap="flat" cmpd="sng">
                      <a:solidFill>
                        <a:srgbClr val="FFFFFF"/>
                      </a:solidFill>
                      <a:prstDash val="solid"/>
                      <a:round/>
                      <a:headEnd type="none" w="sm" len="sm"/>
                      <a:tailEnd type="none" w="sm" len="sm"/>
                    </a:lnT>
                    <a:lnB w="9525" cap="flat" cmpd="sng">
                      <a:solidFill>
                        <a:srgbClr val="000000"/>
                      </a:solidFill>
                      <a:prstDash val="solid"/>
                      <a:round/>
                      <a:headEnd type="none" w="sm" len="sm"/>
                      <a:tailEnd type="none" w="sm" len="sm"/>
                    </a:lnB>
                    <a:solidFill>
                      <a:srgbClr val="F3B342">
                        <a:alpha val="29411"/>
                      </a:srgbClr>
                    </a:solidFill>
                  </a:tcPr>
                </a:tc>
                <a:tc>
                  <a:txBody>
                    <a:bodyPr/>
                    <a:lstStyle/>
                    <a:p>
                      <a:pPr marL="0" marR="0" lvl="0" indent="0" algn="l" rtl="0">
                        <a:lnSpc>
                          <a:spcPct val="100000"/>
                        </a:lnSpc>
                        <a:spcBef>
                          <a:spcPts val="0"/>
                        </a:spcBef>
                        <a:spcAft>
                          <a:spcPts val="0"/>
                        </a:spcAft>
                        <a:buClr>
                          <a:schemeClr val="dk1"/>
                        </a:buClr>
                        <a:buSzPts val="2600"/>
                        <a:buFont typeface="Arial"/>
                        <a:buNone/>
                      </a:pPr>
                      <a:r>
                        <a:rPr lang="en-US" sz="2600" u="none" strike="noStrike" cap="none">
                          <a:latin typeface="Arial"/>
                          <a:ea typeface="Arial"/>
                          <a:cs typeface="Arial"/>
                          <a:sym typeface="Arial"/>
                        </a:rPr>
                        <a:t>$1,400/kWe</a:t>
                      </a:r>
                      <a:endParaRPr sz="1400" u="none" strike="noStrike" cap="none"/>
                    </a:p>
                  </a:txBody>
                  <a:tcPr marL="254000" marR="254000" marT="254000" marB="254000">
                    <a:lnT w="63500" cap="flat" cmpd="sng">
                      <a:solidFill>
                        <a:srgbClr val="FFFFFF"/>
                      </a:solidFill>
                      <a:prstDash val="solid"/>
                      <a:round/>
                      <a:headEnd type="none" w="sm" len="sm"/>
                      <a:tailEnd type="none" w="sm" len="sm"/>
                    </a:lnT>
                    <a:lnB w="9525" cap="flat" cmpd="sng">
                      <a:solidFill>
                        <a:srgbClr val="000000"/>
                      </a:solidFill>
                      <a:prstDash val="solid"/>
                      <a:round/>
                      <a:headEnd type="none" w="sm" len="sm"/>
                      <a:tailEnd type="none" w="sm" len="sm"/>
                    </a:lnB>
                    <a:solidFill>
                      <a:srgbClr val="F3B342">
                        <a:alpha val="29411"/>
                      </a:srgbClr>
                    </a:solidFill>
                  </a:tcPr>
                </a:tc>
                <a:tc>
                  <a:txBody>
                    <a:bodyPr/>
                    <a:lstStyle/>
                    <a:p>
                      <a:pPr marL="0" marR="0" lvl="0" indent="0" algn="l" rtl="0">
                        <a:lnSpc>
                          <a:spcPct val="100000"/>
                        </a:lnSpc>
                        <a:spcBef>
                          <a:spcPts val="0"/>
                        </a:spcBef>
                        <a:spcAft>
                          <a:spcPts val="0"/>
                        </a:spcAft>
                        <a:buClr>
                          <a:schemeClr val="dk1"/>
                        </a:buClr>
                        <a:buSzPts val="2600"/>
                        <a:buFont typeface="Arial"/>
                        <a:buNone/>
                      </a:pPr>
                      <a:r>
                        <a:rPr lang="en-US" sz="2600" u="none" strike="noStrike" cap="none">
                          <a:latin typeface="Arial"/>
                          <a:ea typeface="Arial"/>
                          <a:cs typeface="Arial"/>
                          <a:sym typeface="Arial"/>
                        </a:rPr>
                        <a:t>$0.37/kg-H2</a:t>
                      </a:r>
                      <a:endParaRPr sz="1400" u="none" strike="noStrike" cap="none"/>
                    </a:p>
                  </a:txBody>
                  <a:tcPr marL="254000" marR="254000" marT="254000" marB="254000">
                    <a:lnR w="9525" cap="flat" cmpd="sng">
                      <a:solidFill>
                        <a:srgbClr val="000000"/>
                      </a:solidFill>
                      <a:prstDash val="solid"/>
                      <a:round/>
                      <a:headEnd type="none" w="sm" len="sm"/>
                      <a:tailEnd type="none" w="sm" len="sm"/>
                    </a:lnR>
                    <a:lnT w="63500" cap="flat" cmpd="sng">
                      <a:solidFill>
                        <a:srgbClr val="FFFFFF"/>
                      </a:solidFill>
                      <a:prstDash val="solid"/>
                      <a:round/>
                      <a:headEnd type="none" w="sm" len="sm"/>
                      <a:tailEnd type="none" w="sm" len="sm"/>
                    </a:lnT>
                    <a:lnB w="9525" cap="flat" cmpd="sng">
                      <a:solidFill>
                        <a:srgbClr val="000000"/>
                      </a:solidFill>
                      <a:prstDash val="solid"/>
                      <a:round/>
                      <a:headEnd type="none" w="sm" len="sm"/>
                      <a:tailEnd type="none" w="sm" len="sm"/>
                    </a:lnB>
                    <a:solidFill>
                      <a:srgbClr val="F3B342">
                        <a:alpha val="29411"/>
                      </a:srgbClr>
                    </a:solidFill>
                  </a:tcPr>
                </a:tc>
                <a:tc>
                  <a:txBody>
                    <a:bodyPr/>
                    <a:lstStyle/>
                    <a:p>
                      <a:pPr marL="0" marR="0" lvl="0" indent="0" algn="l" rtl="0">
                        <a:lnSpc>
                          <a:spcPct val="100000"/>
                        </a:lnSpc>
                        <a:spcBef>
                          <a:spcPts val="0"/>
                        </a:spcBef>
                        <a:spcAft>
                          <a:spcPts val="0"/>
                        </a:spcAft>
                        <a:buClr>
                          <a:schemeClr val="dk1"/>
                        </a:buClr>
                        <a:buSzPts val="2600"/>
                        <a:buFont typeface="Arial"/>
                        <a:buNone/>
                      </a:pPr>
                      <a:r>
                        <a:rPr lang="en-US" sz="2600" u="none" strike="noStrike" cap="none">
                          <a:latin typeface="Arial"/>
                          <a:ea typeface="Arial"/>
                          <a:cs typeface="Arial"/>
                          <a:sym typeface="Arial"/>
                        </a:rPr>
                        <a:t>Rethinking Deployment Scenarios (EPRI forthcoming)</a:t>
                      </a:r>
                      <a:endParaRPr sz="1400" u="none" strike="noStrike" cap="none"/>
                    </a:p>
                  </a:txBody>
                  <a:tcPr marL="254000" marR="254000" marT="254000" marB="254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63500" cap="flat" cmpd="sng">
                      <a:solidFill>
                        <a:srgbClr val="FFFFFF"/>
                      </a:solidFill>
                      <a:prstDash val="solid"/>
                      <a:round/>
                      <a:headEnd type="none" w="sm" len="sm"/>
                      <a:tailEnd type="none" w="sm" len="sm"/>
                    </a:lnT>
                    <a:lnB w="9525" cap="flat" cmpd="sng">
                      <a:solidFill>
                        <a:srgbClr val="000000"/>
                      </a:solidFill>
                      <a:prstDash val="solid"/>
                      <a:round/>
                      <a:headEnd type="none" w="sm" len="sm"/>
                      <a:tailEnd type="none" w="sm" len="sm"/>
                    </a:lnB>
                    <a:solidFill>
                      <a:srgbClr val="F3B342">
                        <a:alpha val="29411"/>
                      </a:srgbClr>
                    </a:solidFill>
                  </a:tcPr>
                </a:tc>
                <a:extLst>
                  <a:ext uri="{0D108BD9-81ED-4DB2-BD59-A6C34878D82A}">
                    <a16:rowId xmlns:a16="http://schemas.microsoft.com/office/drawing/2014/main" val="10004"/>
                  </a:ext>
                </a:extLst>
              </a:tr>
            </a:tbl>
          </a:graphicData>
        </a:graphic>
      </p:graphicFrame>
      <p:sp>
        <p:nvSpPr>
          <p:cNvPr id="53" name="Google Shape;53;p48"/>
          <p:cNvSpPr>
            <a:spLocks noGrp="1"/>
          </p:cNvSpPr>
          <p:nvPr>
            <p:ph type="pic" idx="2"/>
          </p:nvPr>
        </p:nvSpPr>
        <p:spPr>
          <a:xfrm>
            <a:off x="18247238" y="4271382"/>
            <a:ext cx="1155701" cy="1397001"/>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39" descr="Image"/>
          <p:cNvPicPr preferRelativeResize="0"/>
          <p:nvPr/>
        </p:nvPicPr>
        <p:blipFill rotWithShape="1">
          <a:blip r:embed="rId36">
            <a:alphaModFix/>
          </a:blip>
          <a:srcRect/>
          <a:stretch/>
        </p:blipFill>
        <p:spPr>
          <a:xfrm>
            <a:off x="1054604" y="10894245"/>
            <a:ext cx="4405590" cy="1776036"/>
          </a:xfrm>
          <a:prstGeom prst="rect">
            <a:avLst/>
          </a:prstGeom>
          <a:noFill/>
          <a:ln>
            <a:noFill/>
          </a:ln>
        </p:spPr>
      </p:pic>
      <p:sp>
        <p:nvSpPr>
          <p:cNvPr id="7" name="Google Shape;7;p39"/>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marR="0" lvl="0" algn="l" rtl="0">
              <a:lnSpc>
                <a:spcPct val="90000"/>
              </a:lnSpc>
              <a:spcBef>
                <a:spcPts val="2000"/>
              </a:spcBef>
              <a:spcAft>
                <a:spcPts val="0"/>
              </a:spcAft>
              <a:buClr>
                <a:srgbClr val="526877"/>
              </a:buClr>
              <a:buSzPts val="9000"/>
              <a:buFont typeface="Helvetica Neue"/>
              <a:buNone/>
              <a:defRPr sz="9000" b="0" i="0" u="none" strike="noStrike" cap="none">
                <a:solidFill>
                  <a:srgbClr val="526877"/>
                </a:solidFill>
                <a:latin typeface="Helvetica Neue"/>
                <a:ea typeface="Helvetica Neue"/>
                <a:cs typeface="Helvetica Neue"/>
                <a:sym typeface="Helvetica Neue"/>
              </a:defRPr>
            </a:lvl1pPr>
            <a:lvl2pPr marR="0" lvl="1" algn="l" rtl="0">
              <a:lnSpc>
                <a:spcPct val="90000"/>
              </a:lnSpc>
              <a:spcBef>
                <a:spcPts val="2000"/>
              </a:spcBef>
              <a:spcAft>
                <a:spcPts val="0"/>
              </a:spcAft>
              <a:buClr>
                <a:srgbClr val="526877"/>
              </a:buClr>
              <a:buSzPts val="9000"/>
              <a:buFont typeface="Helvetica Neue"/>
              <a:buNone/>
              <a:defRPr sz="9000" b="0" i="0" u="none" strike="noStrike" cap="none">
                <a:solidFill>
                  <a:srgbClr val="526877"/>
                </a:solidFill>
                <a:latin typeface="Helvetica Neue"/>
                <a:ea typeface="Helvetica Neue"/>
                <a:cs typeface="Helvetica Neue"/>
                <a:sym typeface="Helvetica Neue"/>
              </a:defRPr>
            </a:lvl2pPr>
            <a:lvl3pPr marR="0" lvl="2" algn="l" rtl="0">
              <a:lnSpc>
                <a:spcPct val="90000"/>
              </a:lnSpc>
              <a:spcBef>
                <a:spcPts val="2000"/>
              </a:spcBef>
              <a:spcAft>
                <a:spcPts val="0"/>
              </a:spcAft>
              <a:buClr>
                <a:srgbClr val="526877"/>
              </a:buClr>
              <a:buSzPts val="9000"/>
              <a:buFont typeface="Helvetica Neue"/>
              <a:buNone/>
              <a:defRPr sz="9000" b="0" i="0" u="none" strike="noStrike" cap="none">
                <a:solidFill>
                  <a:srgbClr val="526877"/>
                </a:solidFill>
                <a:latin typeface="Helvetica Neue"/>
                <a:ea typeface="Helvetica Neue"/>
                <a:cs typeface="Helvetica Neue"/>
                <a:sym typeface="Helvetica Neue"/>
              </a:defRPr>
            </a:lvl3pPr>
            <a:lvl4pPr marR="0" lvl="3" algn="l" rtl="0">
              <a:lnSpc>
                <a:spcPct val="90000"/>
              </a:lnSpc>
              <a:spcBef>
                <a:spcPts val="2000"/>
              </a:spcBef>
              <a:spcAft>
                <a:spcPts val="0"/>
              </a:spcAft>
              <a:buClr>
                <a:srgbClr val="526877"/>
              </a:buClr>
              <a:buSzPts val="9000"/>
              <a:buFont typeface="Helvetica Neue"/>
              <a:buNone/>
              <a:defRPr sz="9000" b="0" i="0" u="none" strike="noStrike" cap="none">
                <a:solidFill>
                  <a:srgbClr val="526877"/>
                </a:solidFill>
                <a:latin typeface="Helvetica Neue"/>
                <a:ea typeface="Helvetica Neue"/>
                <a:cs typeface="Helvetica Neue"/>
                <a:sym typeface="Helvetica Neue"/>
              </a:defRPr>
            </a:lvl4pPr>
            <a:lvl5pPr marR="0" lvl="4" algn="l" rtl="0">
              <a:lnSpc>
                <a:spcPct val="90000"/>
              </a:lnSpc>
              <a:spcBef>
                <a:spcPts val="2000"/>
              </a:spcBef>
              <a:spcAft>
                <a:spcPts val="0"/>
              </a:spcAft>
              <a:buClr>
                <a:srgbClr val="526877"/>
              </a:buClr>
              <a:buSzPts val="9000"/>
              <a:buFont typeface="Helvetica Neue"/>
              <a:buNone/>
              <a:defRPr sz="9000" b="0" i="0" u="none" strike="noStrike" cap="none">
                <a:solidFill>
                  <a:srgbClr val="526877"/>
                </a:solidFill>
                <a:latin typeface="Helvetica Neue"/>
                <a:ea typeface="Helvetica Neue"/>
                <a:cs typeface="Helvetica Neue"/>
                <a:sym typeface="Helvetica Neue"/>
              </a:defRPr>
            </a:lvl5pPr>
            <a:lvl6pPr marR="0" lvl="5" algn="l" rtl="0">
              <a:lnSpc>
                <a:spcPct val="90000"/>
              </a:lnSpc>
              <a:spcBef>
                <a:spcPts val="2000"/>
              </a:spcBef>
              <a:spcAft>
                <a:spcPts val="0"/>
              </a:spcAft>
              <a:buClr>
                <a:srgbClr val="526877"/>
              </a:buClr>
              <a:buSzPts val="9000"/>
              <a:buFont typeface="Helvetica Neue"/>
              <a:buNone/>
              <a:defRPr sz="9000" b="0" i="0" u="none" strike="noStrike" cap="none">
                <a:solidFill>
                  <a:srgbClr val="526877"/>
                </a:solidFill>
                <a:latin typeface="Helvetica Neue"/>
                <a:ea typeface="Helvetica Neue"/>
                <a:cs typeface="Helvetica Neue"/>
                <a:sym typeface="Helvetica Neue"/>
              </a:defRPr>
            </a:lvl6pPr>
            <a:lvl7pPr marR="0" lvl="6" algn="l" rtl="0">
              <a:lnSpc>
                <a:spcPct val="90000"/>
              </a:lnSpc>
              <a:spcBef>
                <a:spcPts val="2000"/>
              </a:spcBef>
              <a:spcAft>
                <a:spcPts val="0"/>
              </a:spcAft>
              <a:buClr>
                <a:srgbClr val="526877"/>
              </a:buClr>
              <a:buSzPts val="9000"/>
              <a:buFont typeface="Helvetica Neue"/>
              <a:buNone/>
              <a:defRPr sz="9000" b="0" i="0" u="none" strike="noStrike" cap="none">
                <a:solidFill>
                  <a:srgbClr val="526877"/>
                </a:solidFill>
                <a:latin typeface="Helvetica Neue"/>
                <a:ea typeface="Helvetica Neue"/>
                <a:cs typeface="Helvetica Neue"/>
                <a:sym typeface="Helvetica Neue"/>
              </a:defRPr>
            </a:lvl7pPr>
            <a:lvl8pPr marR="0" lvl="7" algn="l" rtl="0">
              <a:lnSpc>
                <a:spcPct val="90000"/>
              </a:lnSpc>
              <a:spcBef>
                <a:spcPts val="2000"/>
              </a:spcBef>
              <a:spcAft>
                <a:spcPts val="0"/>
              </a:spcAft>
              <a:buClr>
                <a:srgbClr val="526877"/>
              </a:buClr>
              <a:buSzPts val="9000"/>
              <a:buFont typeface="Helvetica Neue"/>
              <a:buNone/>
              <a:defRPr sz="9000" b="0" i="0" u="none" strike="noStrike" cap="none">
                <a:solidFill>
                  <a:srgbClr val="526877"/>
                </a:solidFill>
                <a:latin typeface="Helvetica Neue"/>
                <a:ea typeface="Helvetica Neue"/>
                <a:cs typeface="Helvetica Neue"/>
                <a:sym typeface="Helvetica Neue"/>
              </a:defRPr>
            </a:lvl8pPr>
            <a:lvl9pPr marR="0" lvl="8" algn="l" rtl="0">
              <a:lnSpc>
                <a:spcPct val="90000"/>
              </a:lnSpc>
              <a:spcBef>
                <a:spcPts val="2000"/>
              </a:spcBef>
              <a:spcAft>
                <a:spcPts val="0"/>
              </a:spcAft>
              <a:buClr>
                <a:srgbClr val="526877"/>
              </a:buClr>
              <a:buSzPts val="9000"/>
              <a:buFont typeface="Helvetica Neue"/>
              <a:buNone/>
              <a:defRPr sz="9000" b="0" i="0" u="none" strike="noStrike" cap="none">
                <a:solidFill>
                  <a:srgbClr val="526877"/>
                </a:solidFill>
                <a:latin typeface="Helvetica Neue"/>
                <a:ea typeface="Helvetica Neue"/>
                <a:cs typeface="Helvetica Neue"/>
                <a:sym typeface="Helvetica Neue"/>
              </a:defRPr>
            </a:lvl9pPr>
          </a:lstStyle>
          <a:p>
            <a:endParaRPr/>
          </a:p>
        </p:txBody>
      </p:sp>
      <p:sp>
        <p:nvSpPr>
          <p:cNvPr id="8" name="Google Shape;8;p39"/>
          <p:cNvSpPr txBox="1">
            <a:spLocks noGrp="1"/>
          </p:cNvSpPr>
          <p:nvPr>
            <p:ph type="body" idx="1"/>
          </p:nvPr>
        </p:nvSpPr>
        <p:spPr>
          <a:xfrm>
            <a:off x="1689100" y="3149600"/>
            <a:ext cx="21005799" cy="9296400"/>
          </a:xfrm>
          <a:prstGeom prst="rect">
            <a:avLst/>
          </a:prstGeom>
          <a:noFill/>
          <a:ln>
            <a:noFill/>
          </a:ln>
        </p:spPr>
        <p:txBody>
          <a:bodyPr spcFirstLastPara="1" wrap="square" lIns="50800" tIns="50800" rIns="50800" bIns="50800" anchor="ctr" anchorCtr="0">
            <a:normAutofit/>
          </a:bodyPr>
          <a:lstStyle>
            <a:lvl1pPr marL="457200" marR="0" lvl="0" indent="-357187" algn="l" rtl="0">
              <a:lnSpc>
                <a:spcPct val="100000"/>
              </a:lnSpc>
              <a:spcBef>
                <a:spcPts val="2500"/>
              </a:spcBef>
              <a:spcAft>
                <a:spcPts val="0"/>
              </a:spcAft>
              <a:buClr>
                <a:srgbClr val="526877"/>
              </a:buClr>
              <a:buSzPts val="2025"/>
              <a:buFont typeface="Arial"/>
              <a:buChar char="•"/>
              <a:defRPr sz="4500" b="0" i="0" u="none" strike="noStrike" cap="none">
                <a:solidFill>
                  <a:srgbClr val="526877"/>
                </a:solidFill>
                <a:latin typeface="Arial"/>
                <a:ea typeface="Arial"/>
                <a:cs typeface="Arial"/>
                <a:sym typeface="Arial"/>
              </a:defRPr>
            </a:lvl1pPr>
            <a:lvl2pPr marL="914400" marR="0" lvl="1" indent="-585787" algn="l" rtl="0">
              <a:lnSpc>
                <a:spcPct val="100000"/>
              </a:lnSpc>
              <a:spcBef>
                <a:spcPts val="2500"/>
              </a:spcBef>
              <a:spcAft>
                <a:spcPts val="0"/>
              </a:spcAft>
              <a:buClr>
                <a:srgbClr val="526877"/>
              </a:buClr>
              <a:buSzPts val="5625"/>
              <a:buFont typeface="Arial"/>
              <a:buChar char="•"/>
              <a:defRPr sz="4500" b="0" i="0" u="none" strike="noStrike" cap="none">
                <a:solidFill>
                  <a:srgbClr val="526877"/>
                </a:solidFill>
                <a:latin typeface="Arial"/>
                <a:ea typeface="Arial"/>
                <a:cs typeface="Arial"/>
                <a:sym typeface="Arial"/>
              </a:defRPr>
            </a:lvl2pPr>
            <a:lvl3pPr marL="1371600" marR="0" lvl="2" indent="-585787" algn="l" rtl="0">
              <a:lnSpc>
                <a:spcPct val="100000"/>
              </a:lnSpc>
              <a:spcBef>
                <a:spcPts val="2500"/>
              </a:spcBef>
              <a:spcAft>
                <a:spcPts val="0"/>
              </a:spcAft>
              <a:buClr>
                <a:srgbClr val="526877"/>
              </a:buClr>
              <a:buSzPts val="5625"/>
              <a:buFont typeface="Arial"/>
              <a:buChar char="•"/>
              <a:defRPr sz="4500" b="0" i="0" u="none" strike="noStrike" cap="none">
                <a:solidFill>
                  <a:srgbClr val="526877"/>
                </a:solidFill>
                <a:latin typeface="Arial"/>
                <a:ea typeface="Arial"/>
                <a:cs typeface="Arial"/>
                <a:sym typeface="Arial"/>
              </a:defRPr>
            </a:lvl3pPr>
            <a:lvl4pPr marL="1828800" marR="0" lvl="3" indent="-585787" algn="l" rtl="0">
              <a:lnSpc>
                <a:spcPct val="100000"/>
              </a:lnSpc>
              <a:spcBef>
                <a:spcPts val="2500"/>
              </a:spcBef>
              <a:spcAft>
                <a:spcPts val="0"/>
              </a:spcAft>
              <a:buClr>
                <a:srgbClr val="526877"/>
              </a:buClr>
              <a:buSzPts val="5625"/>
              <a:buFont typeface="Arial"/>
              <a:buChar char="•"/>
              <a:defRPr sz="4500" b="0" i="0" u="none" strike="noStrike" cap="none">
                <a:solidFill>
                  <a:srgbClr val="526877"/>
                </a:solidFill>
                <a:latin typeface="Arial"/>
                <a:ea typeface="Arial"/>
                <a:cs typeface="Arial"/>
                <a:sym typeface="Arial"/>
              </a:defRPr>
            </a:lvl4pPr>
            <a:lvl5pPr marL="2286000" marR="0" lvl="4" indent="-585787" algn="l" rtl="0">
              <a:lnSpc>
                <a:spcPct val="100000"/>
              </a:lnSpc>
              <a:spcBef>
                <a:spcPts val="2500"/>
              </a:spcBef>
              <a:spcAft>
                <a:spcPts val="0"/>
              </a:spcAft>
              <a:buClr>
                <a:srgbClr val="526877"/>
              </a:buClr>
              <a:buSzPts val="5625"/>
              <a:buFont typeface="Arial"/>
              <a:buChar char="•"/>
              <a:defRPr sz="4500" b="0" i="0" u="none" strike="noStrike" cap="none">
                <a:solidFill>
                  <a:srgbClr val="526877"/>
                </a:solidFill>
                <a:latin typeface="Arial"/>
                <a:ea typeface="Arial"/>
                <a:cs typeface="Arial"/>
                <a:sym typeface="Arial"/>
              </a:defRPr>
            </a:lvl5pPr>
            <a:lvl6pPr marL="2743200" marR="0" lvl="5" indent="-585787" algn="l" rtl="0">
              <a:lnSpc>
                <a:spcPct val="100000"/>
              </a:lnSpc>
              <a:spcBef>
                <a:spcPts val="2500"/>
              </a:spcBef>
              <a:spcAft>
                <a:spcPts val="0"/>
              </a:spcAft>
              <a:buClr>
                <a:srgbClr val="526877"/>
              </a:buClr>
              <a:buSzPts val="5625"/>
              <a:buFont typeface="Arial"/>
              <a:buChar char="•"/>
              <a:defRPr sz="4500" b="0" i="0" u="none" strike="noStrike" cap="none">
                <a:solidFill>
                  <a:srgbClr val="526877"/>
                </a:solidFill>
                <a:latin typeface="Arial"/>
                <a:ea typeface="Arial"/>
                <a:cs typeface="Arial"/>
                <a:sym typeface="Arial"/>
              </a:defRPr>
            </a:lvl6pPr>
            <a:lvl7pPr marL="3200400" marR="0" lvl="6" indent="-585787" algn="l" rtl="0">
              <a:lnSpc>
                <a:spcPct val="100000"/>
              </a:lnSpc>
              <a:spcBef>
                <a:spcPts val="2500"/>
              </a:spcBef>
              <a:spcAft>
                <a:spcPts val="0"/>
              </a:spcAft>
              <a:buClr>
                <a:srgbClr val="526877"/>
              </a:buClr>
              <a:buSzPts val="5625"/>
              <a:buFont typeface="Arial"/>
              <a:buChar char="•"/>
              <a:defRPr sz="4500" b="0" i="0" u="none" strike="noStrike" cap="none">
                <a:solidFill>
                  <a:srgbClr val="526877"/>
                </a:solidFill>
                <a:latin typeface="Arial"/>
                <a:ea typeface="Arial"/>
                <a:cs typeface="Arial"/>
                <a:sym typeface="Arial"/>
              </a:defRPr>
            </a:lvl7pPr>
            <a:lvl8pPr marL="3657600" marR="0" lvl="7" indent="-585787" algn="l" rtl="0">
              <a:lnSpc>
                <a:spcPct val="100000"/>
              </a:lnSpc>
              <a:spcBef>
                <a:spcPts val="2500"/>
              </a:spcBef>
              <a:spcAft>
                <a:spcPts val="0"/>
              </a:spcAft>
              <a:buClr>
                <a:srgbClr val="526877"/>
              </a:buClr>
              <a:buSzPts val="5625"/>
              <a:buFont typeface="Arial"/>
              <a:buChar char="•"/>
              <a:defRPr sz="4500" b="0" i="0" u="none" strike="noStrike" cap="none">
                <a:solidFill>
                  <a:srgbClr val="526877"/>
                </a:solidFill>
                <a:latin typeface="Arial"/>
                <a:ea typeface="Arial"/>
                <a:cs typeface="Arial"/>
                <a:sym typeface="Arial"/>
              </a:defRPr>
            </a:lvl8pPr>
            <a:lvl9pPr marL="4114800" marR="0" lvl="8" indent="-585787" algn="l" rtl="0">
              <a:lnSpc>
                <a:spcPct val="100000"/>
              </a:lnSpc>
              <a:spcBef>
                <a:spcPts val="2500"/>
              </a:spcBef>
              <a:spcAft>
                <a:spcPts val="0"/>
              </a:spcAft>
              <a:buClr>
                <a:srgbClr val="526877"/>
              </a:buClr>
              <a:buSzPts val="5625"/>
              <a:buFont typeface="Arial"/>
              <a:buChar char="•"/>
              <a:defRPr sz="4500" b="0" i="0" u="none" strike="noStrike" cap="none">
                <a:solidFill>
                  <a:srgbClr val="526877"/>
                </a:solidFill>
                <a:latin typeface="Arial"/>
                <a:ea typeface="Arial"/>
                <a:cs typeface="Arial"/>
                <a:sym typeface="Arial"/>
              </a:defRPr>
            </a:lvl9pPr>
          </a:lstStyle>
          <a:p>
            <a:endParaRPr/>
          </a:p>
        </p:txBody>
      </p:sp>
      <p:sp>
        <p:nvSpPr>
          <p:cNvPr id="9" name="Google Shape;9;p39"/>
          <p:cNvSpPr txBox="1">
            <a:spLocks noGrp="1"/>
          </p:cNvSpPr>
          <p:nvPr>
            <p:ph type="sldNum" idx="12"/>
          </p:nvPr>
        </p:nvSpPr>
        <p:spPr>
          <a:xfrm>
            <a:off x="23000927" y="12370593"/>
            <a:ext cx="351732" cy="34563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1pPr>
            <a:lvl2pPr marL="0" marR="0" lvl="1" indent="0" algn="r" rtl="0">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2pPr>
            <a:lvl3pPr marL="0" marR="0" lvl="2" indent="0" algn="r" rtl="0">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3pPr>
            <a:lvl4pPr marL="0" marR="0" lvl="3" indent="0" algn="r" rtl="0">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4pPr>
            <a:lvl5pPr marL="0" marR="0" lvl="4" indent="0" algn="r" rtl="0">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5pPr>
            <a:lvl6pPr marL="0" marR="0" lvl="5" indent="0" algn="r" rtl="0">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6pPr>
            <a:lvl7pPr marL="0" marR="0" lvl="6" indent="0" algn="r" rtl="0">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7pPr>
            <a:lvl8pPr marL="0" marR="0" lvl="7" indent="0" algn="r" rtl="0">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8pPr>
            <a:lvl9pPr marL="0" marR="0" lvl="8" indent="0" algn="r" rtl="0">
              <a:lnSpc>
                <a:spcPct val="100000"/>
              </a:lnSpc>
              <a:spcBef>
                <a:spcPts val="0"/>
              </a:spcBef>
              <a:spcAft>
                <a:spcPts val="0"/>
              </a:spcAft>
              <a:buClr>
                <a:srgbClr val="C15521"/>
              </a:buClr>
              <a:buSzPts val="2400"/>
              <a:buFont typeface="Arial"/>
              <a:buNone/>
              <a:defRPr sz="2400" b="1" i="0" u="none" strike="noStrike" cap="none">
                <a:solidFill>
                  <a:srgbClr val="C155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b="0">
              <a:solidFill>
                <a:srgbClr val="000000"/>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terrapraxisrepower.com/SignIn?ReturnUrl=%2Frepoweringcoal%2Fplantunitmetrics%2F" TargetMode="External"/><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hyperlink" Target="https://www.terrapraxisrepower.com/SignIn?ReturnUrl=%2Frepoweringcoal%2Fplantunitmetrics%2F"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terrapraxisrepower.com/SignIn?ReturnUrl=%2Frepoweringcoal%2Fplantunitmetrics%2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ideo" Target="https://www.youtube.com/embed/MUL80Lo_UwE?feature=oembed" TargetMode="External"/><Relationship Id="rId5" Type="http://schemas.openxmlformats.org/officeDocument/2006/relationships/hyperlink" Target="https://www.terrapraxisrepower.com/SignIn?ReturnUrl=%2Frepoweringcoal%2Fplantunitmetrics%2F" TargetMode="Externa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ideo" Target="https://www.youtube.com/embed/WrOYEJt2hTs?feature=oembed" TargetMode="External"/><Relationship Id="rId5" Type="http://schemas.openxmlformats.org/officeDocument/2006/relationships/hyperlink" Target="https://www.terrapraxisrepower.com/SignIn?ReturnUrl=%2Frepoweringcoal%2Fplantunitmetrics%2F" TargetMode="Externa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hyperlink" Target="https://www.terrapraxisrepower.com/SignIn?ReturnUrl=%2Frepoweringcoal%2Fplantunitmetrics%2F"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terrapraxisrepower.com/SignIn?ReturnUrl=%2Frepoweringcoal%2Fplantunitmetrics%2F"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Tree>
    <p:extLst>
      <p:ext uri="{BB962C8B-B14F-4D97-AF65-F5344CB8AC3E}">
        <p14:creationId xmlns:p14="http://schemas.microsoft.com/office/powerpoint/2010/main" val="972159907"/>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6" name="EVALUATE walkthrough">
            <a:hlinkClick r:id="" action="ppaction://media"/>
            <a:extLst>
              <a:ext uri="{FF2B5EF4-FFF2-40B4-BE49-F238E27FC236}">
                <a16:creationId xmlns:a16="http://schemas.microsoft.com/office/drawing/2014/main" id="{FB68988A-4C1A-4E54-A753-6711D6E159F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62"/>
            <a:ext cx="24384000" cy="13716232"/>
          </a:xfrm>
          <a:prstGeom prst="rect">
            <a:avLst/>
          </a:prstGeom>
        </p:spPr>
      </p:pic>
      <p:sp>
        <p:nvSpPr>
          <p:cNvPr id="7" name="Demo URL">
            <a:hlinkClick r:id="rId6"/>
            <a:extLst>
              <a:ext uri="{FF2B5EF4-FFF2-40B4-BE49-F238E27FC236}">
                <a16:creationId xmlns:a16="http://schemas.microsoft.com/office/drawing/2014/main" id="{2E9548BE-B278-C084-59DB-EC73407D0144}"/>
              </a:ext>
            </a:extLst>
          </p:cNvPr>
          <p:cNvSpPr/>
          <p:nvPr/>
        </p:nvSpPr>
        <p:spPr>
          <a:xfrm>
            <a:off x="21374100" y="0"/>
            <a:ext cx="3009900" cy="1707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3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70"/>
        <p:cNvGrpSpPr/>
        <p:nvPr/>
      </p:nvGrpSpPr>
      <p:grpSpPr>
        <a:xfrm>
          <a:off x="0" y="0"/>
          <a:ext cx="0" cy="0"/>
          <a:chOff x="0" y="0"/>
          <a:chExt cx="0" cy="0"/>
        </a:xfrm>
      </p:grpSpPr>
      <p:sp>
        <p:nvSpPr>
          <p:cNvPr id="171" name="Google Shape;171;p1"/>
          <p:cNvSpPr txBox="1">
            <a:spLocks noGrp="1"/>
          </p:cNvSpPr>
          <p:nvPr>
            <p:ph type="body" idx="1"/>
          </p:nvPr>
        </p:nvSpPr>
        <p:spPr>
          <a:xfrm>
            <a:off x="4390731" y="4423130"/>
            <a:ext cx="15180772" cy="5524973"/>
          </a:xfrm>
          <a:prstGeom prst="rect">
            <a:avLst/>
          </a:prstGeom>
          <a:noFill/>
          <a:ln>
            <a:noFill/>
          </a:ln>
        </p:spPr>
        <p:txBody>
          <a:bodyPr spcFirstLastPara="1" wrap="square" lIns="50800" tIns="50800" rIns="50800" bIns="50800" anchor="ctr" anchorCtr="0">
            <a:spAutoFit/>
          </a:bodyPr>
          <a:lstStyle/>
          <a:p>
            <a:pPr marL="0" lvl="0" indent="0" algn="ctr" rtl="0">
              <a:lnSpc>
                <a:spcPct val="80000"/>
              </a:lnSpc>
              <a:spcBef>
                <a:spcPts val="0"/>
              </a:spcBef>
              <a:spcAft>
                <a:spcPts val="0"/>
              </a:spcAft>
              <a:buClr>
                <a:srgbClr val="000000"/>
              </a:buClr>
              <a:buSzPts val="9000"/>
              <a:buFont typeface="Arial"/>
              <a:buNone/>
            </a:pPr>
            <a:r>
              <a:rPr lang="en-US" sz="9000" cap="none">
                <a:solidFill>
                  <a:srgbClr val="000000"/>
                </a:solidFill>
                <a:latin typeface="Arial"/>
                <a:ea typeface="Arial"/>
                <a:cs typeface="Arial"/>
                <a:sym typeface="Arial"/>
              </a:rPr>
              <a:t>INNOVATION FOR CLIMATE</a:t>
            </a:r>
            <a:endParaRPr/>
          </a:p>
          <a:p>
            <a:pPr marL="0" lvl="0" indent="0" algn="ctr" rtl="0">
              <a:lnSpc>
                <a:spcPct val="80000"/>
              </a:lnSpc>
              <a:spcBef>
                <a:spcPts val="0"/>
              </a:spcBef>
              <a:spcAft>
                <a:spcPts val="0"/>
              </a:spcAft>
              <a:buClr>
                <a:srgbClr val="FD7D23"/>
              </a:buClr>
              <a:buSzPts val="9000"/>
              <a:buFont typeface="Arial"/>
              <a:buNone/>
            </a:pPr>
            <a:endParaRPr sz="9000" cap="none">
              <a:solidFill>
                <a:srgbClr val="000000"/>
              </a:solidFill>
              <a:latin typeface="Arial"/>
              <a:ea typeface="Arial"/>
              <a:cs typeface="Arial"/>
              <a:sym typeface="Arial"/>
            </a:endParaRPr>
          </a:p>
          <a:p>
            <a:pPr marL="0" lvl="0" indent="0" algn="ctr" rtl="0">
              <a:lnSpc>
                <a:spcPct val="80000"/>
              </a:lnSpc>
              <a:spcBef>
                <a:spcPts val="0"/>
              </a:spcBef>
              <a:spcAft>
                <a:spcPts val="0"/>
              </a:spcAft>
              <a:buClr>
                <a:srgbClr val="000000"/>
              </a:buClr>
              <a:buSzPts val="6000"/>
              <a:buFont typeface="Arial"/>
              <a:buNone/>
            </a:pPr>
            <a:r>
              <a:rPr lang="en-US" sz="6000" cap="none">
                <a:solidFill>
                  <a:srgbClr val="000000"/>
                </a:solidFill>
                <a:latin typeface="Arial"/>
                <a:ea typeface="Arial"/>
                <a:cs typeface="Arial"/>
                <a:sym typeface="Arial"/>
              </a:rPr>
              <a:t>ENERGY INNOVATION FOR A PROSPEROUS PLANET </a:t>
            </a:r>
            <a:endParaRPr/>
          </a:p>
        </p:txBody>
      </p:sp>
      <p:sp>
        <p:nvSpPr>
          <p:cNvPr id="172" name="Google Shape;172;p1"/>
          <p:cNvSpPr txBox="1">
            <a:spLocks noGrp="1"/>
          </p:cNvSpPr>
          <p:nvPr>
            <p:ph type="body" idx="2"/>
          </p:nvPr>
        </p:nvSpPr>
        <p:spPr>
          <a:xfrm>
            <a:off x="9770117" y="9717608"/>
            <a:ext cx="3728840" cy="656482"/>
          </a:xfrm>
          <a:prstGeom prst="rect">
            <a:avLst/>
          </a:prstGeom>
          <a:noFill/>
          <a:ln>
            <a:noFill/>
          </a:ln>
        </p:spPr>
        <p:txBody>
          <a:bodyPr spcFirstLastPara="1" wrap="square" lIns="50800" tIns="50800" rIns="50800" bIns="50800" anchor="ctr" anchorCtr="0">
            <a:spAutoFit/>
          </a:bodyPr>
          <a:lstStyle/>
          <a:p>
            <a:pPr marL="0" lvl="0" indent="0" algn="l" rtl="0">
              <a:lnSpc>
                <a:spcPct val="100000"/>
              </a:lnSpc>
              <a:spcBef>
                <a:spcPts val="0"/>
              </a:spcBef>
              <a:spcAft>
                <a:spcPts val="0"/>
              </a:spcAft>
              <a:buClr>
                <a:srgbClr val="C15521"/>
              </a:buClr>
              <a:buSzPts val="4000"/>
              <a:buFont typeface="Arial"/>
              <a:buNone/>
            </a:pPr>
            <a:r>
              <a:rPr lang="en-US" sz="4000">
                <a:solidFill>
                  <a:srgbClr val="C15521"/>
                </a:solidFill>
              </a:rPr>
              <a:t>December 2020</a:t>
            </a:r>
            <a:endParaRPr/>
          </a:p>
        </p:txBody>
      </p:sp>
      <p:sp>
        <p:nvSpPr>
          <p:cNvPr id="2" name="Demo URL">
            <a:hlinkClick r:id="rId3"/>
            <a:extLst>
              <a:ext uri="{FF2B5EF4-FFF2-40B4-BE49-F238E27FC236}">
                <a16:creationId xmlns:a16="http://schemas.microsoft.com/office/drawing/2014/main" id="{A86846A6-1664-ABF5-7BFE-F34EF3E8723F}"/>
              </a:ext>
            </a:extLst>
          </p:cNvPr>
          <p:cNvSpPr/>
          <p:nvPr/>
        </p:nvSpPr>
        <p:spPr>
          <a:xfrm>
            <a:off x="21374100" y="0"/>
            <a:ext cx="3009900" cy="1707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irst Slide URL">
            <a:hlinkClick r:id="" action="ppaction://hlinkshowjump?jump=firstslide"/>
            <a:extLst>
              <a:ext uri="{FF2B5EF4-FFF2-40B4-BE49-F238E27FC236}">
                <a16:creationId xmlns:a16="http://schemas.microsoft.com/office/drawing/2014/main" id="{866CD043-7448-A8AC-B4C9-F1A406ABFFF9}"/>
              </a:ext>
            </a:extLst>
          </p:cNvPr>
          <p:cNvSpPr/>
          <p:nvPr/>
        </p:nvSpPr>
        <p:spPr>
          <a:xfrm>
            <a:off x="21374100" y="12008488"/>
            <a:ext cx="3009900" cy="1707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
          <p:cNvSpPr txBox="1">
            <a:spLocks noGrp="1"/>
          </p:cNvSpPr>
          <p:nvPr>
            <p:ph type="body" idx="1"/>
          </p:nvPr>
        </p:nvSpPr>
        <p:spPr>
          <a:xfrm>
            <a:off x="989487" y="968612"/>
            <a:ext cx="17857200" cy="7389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Clr>
                <a:srgbClr val="FD7D23"/>
              </a:buClr>
              <a:buSzPts val="6000"/>
              <a:buFont typeface="Arial"/>
              <a:buNone/>
            </a:pPr>
            <a:r>
              <a:rPr lang="en-US"/>
              <a:t>Overview</a:t>
            </a:r>
            <a:endParaRPr/>
          </a:p>
        </p:txBody>
      </p:sp>
      <p:sp>
        <p:nvSpPr>
          <p:cNvPr id="179" name="Google Shape;179;p2"/>
          <p:cNvSpPr txBox="1">
            <a:spLocks noGrp="1"/>
          </p:cNvSpPr>
          <p:nvPr>
            <p:ph type="body" idx="2"/>
          </p:nvPr>
        </p:nvSpPr>
        <p:spPr>
          <a:xfrm>
            <a:off x="1053178" y="3616148"/>
            <a:ext cx="17730000" cy="6472500"/>
          </a:xfrm>
          <a:prstGeom prst="rect">
            <a:avLst/>
          </a:prstGeom>
          <a:noFill/>
          <a:ln>
            <a:noFill/>
          </a:ln>
        </p:spPr>
        <p:txBody>
          <a:bodyPr spcFirstLastPara="1" wrap="square" lIns="50800" tIns="50800" rIns="50800" bIns="50800" anchor="ctr" anchorCtr="0">
            <a:spAutoFit/>
          </a:bodyPr>
          <a:lstStyle/>
          <a:p>
            <a:pPr marL="457200" lvl="0" indent="-412750" algn="l" rtl="0">
              <a:spcBef>
                <a:spcPts val="600"/>
              </a:spcBef>
              <a:spcAft>
                <a:spcPts val="0"/>
              </a:spcAft>
              <a:buClr>
                <a:schemeClr val="dk1"/>
              </a:buClr>
              <a:buSzPts val="2900"/>
              <a:buChar char="•"/>
            </a:pPr>
            <a:r>
              <a:rPr lang="en-US" sz="2900" dirty="0">
                <a:solidFill>
                  <a:schemeClr val="dk1"/>
                </a:solidFill>
              </a:rPr>
              <a:t>A key to de-risk our energy transition is to repurpose as much existing infrastructure as possible with high-density clean energy to maintain or increase energy output of existing sites, including repowering existing power plant sites with zero-carbon advanced heat sources. </a:t>
            </a:r>
            <a:endParaRPr sz="2900" dirty="0">
              <a:solidFill>
                <a:schemeClr val="dk1"/>
              </a:solidFill>
            </a:endParaRPr>
          </a:p>
          <a:p>
            <a:pPr marL="457200" lvl="0" indent="-412750" algn="l" rtl="0">
              <a:spcBef>
                <a:spcPts val="0"/>
              </a:spcBef>
              <a:spcAft>
                <a:spcPts val="0"/>
              </a:spcAft>
              <a:buClr>
                <a:schemeClr val="dk1"/>
              </a:buClr>
              <a:buSzPts val="2900"/>
              <a:buChar char="•"/>
            </a:pPr>
            <a:r>
              <a:rPr lang="en-US" sz="2900" dirty="0">
                <a:solidFill>
                  <a:schemeClr val="dk1"/>
                </a:solidFill>
              </a:rPr>
              <a:t>Repowering Coal is the single largest carbon abatement opportunity on the planet and the most practical way to accelerate the clean energy transition. Coal plants are both the world’s single largest source of electricity and carbon emissions—and demand for coal is growing worldwide.</a:t>
            </a:r>
            <a:endParaRPr sz="2900" dirty="0">
              <a:solidFill>
                <a:schemeClr val="dk1"/>
              </a:solidFill>
            </a:endParaRPr>
          </a:p>
          <a:p>
            <a:pPr marL="457200" lvl="0" indent="-412750" algn="l" rtl="0">
              <a:spcBef>
                <a:spcPts val="0"/>
              </a:spcBef>
              <a:spcAft>
                <a:spcPts val="0"/>
              </a:spcAft>
              <a:buClr>
                <a:schemeClr val="dk1"/>
              </a:buClr>
              <a:buSzPts val="2900"/>
              <a:buChar char="•"/>
            </a:pPr>
            <a:r>
              <a:rPr lang="en-US" sz="2900" dirty="0">
                <a:solidFill>
                  <a:schemeClr val="dk1"/>
                </a:solidFill>
              </a:rPr>
              <a:t>Repowering 2,400 coal-fired power plants with emission-free heat sources worldwide by 2050 is the single largest carbon reduction opportunity on the planet and the most practical way to accelerate a clean and equitable energy transition.</a:t>
            </a:r>
            <a:endParaRPr sz="2900" dirty="0">
              <a:solidFill>
                <a:schemeClr val="dk1"/>
              </a:solidFill>
            </a:endParaRPr>
          </a:p>
          <a:p>
            <a:pPr marL="457200" lvl="0" indent="-412750" algn="l" rtl="0">
              <a:spcBef>
                <a:spcPts val="0"/>
              </a:spcBef>
              <a:spcAft>
                <a:spcPts val="0"/>
              </a:spcAft>
              <a:buClr>
                <a:schemeClr val="dk1"/>
              </a:buClr>
              <a:buSzPts val="2900"/>
              <a:buChar char="•"/>
            </a:pPr>
            <a:r>
              <a:rPr lang="en-US" sz="2900" dirty="0">
                <a:solidFill>
                  <a:schemeClr val="dk1"/>
                </a:solidFill>
              </a:rPr>
              <a:t>TerraPraxis and Microsoft are working together to build and deploy a set of tools to automate the evaluation, design, and regulatory approval processes needed to transform coal plants from polluting liabilities into viable clean energy investment opportunities.</a:t>
            </a:r>
            <a:endParaRPr sz="2900" dirty="0">
              <a:solidFill>
                <a:schemeClr val="dk1"/>
              </a:solidFill>
            </a:endParaRPr>
          </a:p>
          <a:p>
            <a:pPr marL="635000" lvl="0" indent="-543560" algn="l" rtl="0">
              <a:lnSpc>
                <a:spcPct val="100000"/>
              </a:lnSpc>
              <a:spcBef>
                <a:spcPts val="2500"/>
              </a:spcBef>
              <a:spcAft>
                <a:spcPts val="0"/>
              </a:spcAft>
              <a:buClr>
                <a:srgbClr val="000000"/>
              </a:buClr>
              <a:buSzPts val="810"/>
              <a:buChar char="•"/>
            </a:pPr>
            <a:endParaRPr dirty="0">
              <a:solidFill>
                <a:srgbClr val="000000"/>
              </a:solidFill>
            </a:endParaRPr>
          </a:p>
        </p:txBody>
      </p:sp>
      <p:sp>
        <p:nvSpPr>
          <p:cNvPr id="3" name="Demo URL">
            <a:hlinkClick r:id="rId3"/>
            <a:extLst>
              <a:ext uri="{FF2B5EF4-FFF2-40B4-BE49-F238E27FC236}">
                <a16:creationId xmlns:a16="http://schemas.microsoft.com/office/drawing/2014/main" id="{C503D9ED-2356-2E50-EC6E-F21BCA578880}"/>
              </a:ext>
            </a:extLst>
          </p:cNvPr>
          <p:cNvSpPr/>
          <p:nvPr/>
        </p:nvSpPr>
        <p:spPr>
          <a:xfrm>
            <a:off x="21374100" y="0"/>
            <a:ext cx="3009900" cy="1707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irst Slide URL">
            <a:hlinkClick r:id="" action="ppaction://hlinkshowjump?jump=firstslide"/>
            <a:extLst>
              <a:ext uri="{FF2B5EF4-FFF2-40B4-BE49-F238E27FC236}">
                <a16:creationId xmlns:a16="http://schemas.microsoft.com/office/drawing/2014/main" id="{85856DCA-EF6E-FFE5-53B8-65A39CD80D4C}"/>
              </a:ext>
            </a:extLst>
          </p:cNvPr>
          <p:cNvSpPr/>
          <p:nvPr/>
        </p:nvSpPr>
        <p:spPr>
          <a:xfrm>
            <a:off x="21374100" y="12008488"/>
            <a:ext cx="3009900" cy="1707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217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5"/>
          <p:cNvSpPr txBox="1">
            <a:spLocks noGrp="1"/>
          </p:cNvSpPr>
          <p:nvPr>
            <p:ph type="body" idx="1"/>
          </p:nvPr>
        </p:nvSpPr>
        <p:spPr>
          <a:xfrm>
            <a:off x="989487" y="968612"/>
            <a:ext cx="20828700" cy="7389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Clr>
                <a:srgbClr val="FD7D23"/>
              </a:buClr>
              <a:buSzPts val="6000"/>
              <a:buFont typeface="Arial"/>
              <a:buNone/>
            </a:pPr>
            <a:r>
              <a:rPr lang="en-US" dirty="0"/>
              <a:t>Microsoft -TerraPraxis relationship</a:t>
            </a:r>
            <a:endParaRPr dirty="0"/>
          </a:p>
        </p:txBody>
      </p:sp>
      <p:sp>
        <p:nvSpPr>
          <p:cNvPr id="186" name="Google Shape;186;p5"/>
          <p:cNvSpPr txBox="1"/>
          <p:nvPr/>
        </p:nvSpPr>
        <p:spPr>
          <a:xfrm>
            <a:off x="18282855" y="5627478"/>
            <a:ext cx="5323500" cy="318000"/>
          </a:xfrm>
          <a:prstGeom prst="rect">
            <a:avLst/>
          </a:prstGeom>
          <a:noFill/>
          <a:ln>
            <a:noFill/>
          </a:ln>
        </p:spPr>
        <p:txBody>
          <a:bodyPr spcFirstLastPara="1" wrap="square" lIns="50800" tIns="50800" rIns="50800" bIns="50800" anchor="ctr" anchorCtr="0">
            <a:spAutoFit/>
          </a:bodyPr>
          <a:lstStyle/>
          <a:p>
            <a:pPr marL="457200" marR="0" lvl="0" indent="0" algn="l" rtl="0">
              <a:lnSpc>
                <a:spcPct val="100000"/>
              </a:lnSpc>
              <a:spcBef>
                <a:spcPts val="2500"/>
              </a:spcBef>
              <a:spcAft>
                <a:spcPts val="0"/>
              </a:spcAft>
              <a:buNone/>
            </a:pPr>
            <a:endParaRPr sz="1400" b="0" i="0" u="none" strike="noStrike" cap="none">
              <a:solidFill>
                <a:srgbClr val="000000"/>
              </a:solidFill>
              <a:latin typeface="Arial"/>
              <a:ea typeface="Arial"/>
              <a:cs typeface="Arial"/>
              <a:sym typeface="Arial"/>
            </a:endParaRPr>
          </a:p>
        </p:txBody>
      </p:sp>
      <p:sp>
        <p:nvSpPr>
          <p:cNvPr id="188" name="Google Shape;188;p5"/>
          <p:cNvSpPr txBox="1"/>
          <p:nvPr/>
        </p:nvSpPr>
        <p:spPr>
          <a:xfrm>
            <a:off x="14238525" y="2242450"/>
            <a:ext cx="8055300" cy="808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dirty="0">
                <a:solidFill>
                  <a:schemeClr val="dk1"/>
                </a:solidFill>
                <a:highlight>
                  <a:srgbClr val="FFFFFF"/>
                </a:highlight>
              </a:rPr>
              <a:t>On September 15, 2022, TerraPraxis and Microsoft signed an agreement to deliver a digital solution to tackle a significant decarbonization challenge – repurposing over 2,400 coal-fired power plants worldwide to run on carbon-free energy. TerraPraxis will combine its deep expertise in energy with Microsoft to build and deploy a set of tools to automate the design and regulatory approval needed to decarbonize coal facilities with nuclear power, helping transition one of the world’s largest sources of carbon to zero emissions.</a:t>
            </a:r>
            <a:endParaRPr sz="2700" dirty="0">
              <a:solidFill>
                <a:schemeClr val="dk1"/>
              </a:solidFill>
              <a:highlight>
                <a:srgbClr val="FFFFFF"/>
              </a:highlight>
            </a:endParaRPr>
          </a:p>
          <a:p>
            <a:pPr marL="0" lvl="0" indent="0" algn="l" rtl="0">
              <a:spcBef>
                <a:spcPts val="0"/>
              </a:spcBef>
              <a:spcAft>
                <a:spcPts val="0"/>
              </a:spcAft>
              <a:buNone/>
            </a:pPr>
            <a:endParaRPr sz="2700" b="1" dirty="0">
              <a:solidFill>
                <a:schemeClr val="dk1"/>
              </a:solidFill>
              <a:highlight>
                <a:srgbClr val="FFFFFF"/>
              </a:highlight>
            </a:endParaRPr>
          </a:p>
          <a:p>
            <a:pPr marL="0" lvl="0" indent="0" algn="l" rtl="0">
              <a:spcBef>
                <a:spcPts val="0"/>
              </a:spcBef>
              <a:spcAft>
                <a:spcPts val="0"/>
              </a:spcAft>
              <a:buNone/>
            </a:pPr>
            <a:r>
              <a:rPr lang="en-US" sz="2700" dirty="0">
                <a:solidFill>
                  <a:schemeClr val="dk1"/>
                </a:solidFill>
                <a:highlight>
                  <a:srgbClr val="FFFFFF"/>
                </a:highlight>
              </a:rPr>
              <a:t>At the signing ceremony Microsoft President, Brad Smith and TerraPraxis Co-Founders, Kirsty </a:t>
            </a:r>
            <a:r>
              <a:rPr lang="en-US" sz="2700" dirty="0" err="1">
                <a:solidFill>
                  <a:schemeClr val="dk1"/>
                </a:solidFill>
                <a:highlight>
                  <a:srgbClr val="FFFFFF"/>
                </a:highlight>
              </a:rPr>
              <a:t>Gogan</a:t>
            </a:r>
            <a:r>
              <a:rPr lang="en-US" sz="2700" dirty="0">
                <a:solidFill>
                  <a:schemeClr val="dk1"/>
                </a:solidFill>
                <a:highlight>
                  <a:srgbClr val="FFFFFF"/>
                </a:highlight>
              </a:rPr>
              <a:t> and Eric Ingersoll, underscored the importance of this collaborative work to repower existing coal plant infrastructure - which is the largest single carbon abatement opportunity on the planet and could greatly accelerate the clean energy transition.</a:t>
            </a:r>
            <a:endParaRPr sz="2900" dirty="0"/>
          </a:p>
        </p:txBody>
      </p:sp>
      <p:pic>
        <p:nvPicPr>
          <p:cNvPr id="2" name="Online Media 1" title="TerraPraxis and Microsoft enter strategic collaboration to repower coal">
            <a:hlinkClick r:id="" action="ppaction://media"/>
            <a:extLst>
              <a:ext uri="{FF2B5EF4-FFF2-40B4-BE49-F238E27FC236}">
                <a16:creationId xmlns:a16="http://schemas.microsoft.com/office/drawing/2014/main" id="{8AC31646-F7ED-5C3F-19AB-DF1007C80E7D}"/>
              </a:ext>
            </a:extLst>
          </p:cNvPr>
          <p:cNvPicPr>
            <a:picLocks noRot="1" noChangeAspect="1"/>
          </p:cNvPicPr>
          <p:nvPr>
            <a:videoFile r:link="rId1"/>
          </p:nvPr>
        </p:nvPicPr>
        <p:blipFill>
          <a:blip r:embed="rId4"/>
          <a:stretch>
            <a:fillRect/>
          </a:stretch>
        </p:blipFill>
        <p:spPr>
          <a:xfrm>
            <a:off x="989487" y="2490100"/>
            <a:ext cx="11591713" cy="6549318"/>
          </a:xfrm>
          <a:prstGeom prst="rect">
            <a:avLst/>
          </a:prstGeom>
        </p:spPr>
      </p:pic>
      <p:sp>
        <p:nvSpPr>
          <p:cNvPr id="5" name="Demo URL">
            <a:hlinkClick r:id="rId5"/>
            <a:extLst>
              <a:ext uri="{FF2B5EF4-FFF2-40B4-BE49-F238E27FC236}">
                <a16:creationId xmlns:a16="http://schemas.microsoft.com/office/drawing/2014/main" id="{FBED2B1A-2692-CEC9-92BE-E4756B3BE896}"/>
              </a:ext>
            </a:extLst>
          </p:cNvPr>
          <p:cNvSpPr/>
          <p:nvPr/>
        </p:nvSpPr>
        <p:spPr>
          <a:xfrm>
            <a:off x="21374100" y="0"/>
            <a:ext cx="3009900" cy="1707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irst Slide URL">
            <a:hlinkClick r:id="" action="ppaction://hlinkshowjump?jump=firstslide"/>
            <a:extLst>
              <a:ext uri="{FF2B5EF4-FFF2-40B4-BE49-F238E27FC236}">
                <a16:creationId xmlns:a16="http://schemas.microsoft.com/office/drawing/2014/main" id="{07398924-8A39-8EF0-CE29-26DE6A0A0887}"/>
              </a:ext>
            </a:extLst>
          </p:cNvPr>
          <p:cNvSpPr/>
          <p:nvPr/>
        </p:nvSpPr>
        <p:spPr>
          <a:xfrm>
            <a:off x="21374100" y="12008488"/>
            <a:ext cx="3009900" cy="1707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1dd63360d4b_0_3"/>
          <p:cNvSpPr txBox="1">
            <a:spLocks noGrp="1"/>
          </p:cNvSpPr>
          <p:nvPr>
            <p:ph type="body" idx="1"/>
          </p:nvPr>
        </p:nvSpPr>
        <p:spPr>
          <a:xfrm>
            <a:off x="989487" y="968612"/>
            <a:ext cx="17857200" cy="738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a:t>Solution Story </a:t>
            </a:r>
            <a:endParaRPr/>
          </a:p>
        </p:txBody>
      </p:sp>
      <p:sp>
        <p:nvSpPr>
          <p:cNvPr id="194" name="Google Shape;194;g1dd63360d4b_0_3"/>
          <p:cNvSpPr txBox="1">
            <a:spLocks noGrp="1"/>
          </p:cNvSpPr>
          <p:nvPr>
            <p:ph type="body" idx="2"/>
          </p:nvPr>
        </p:nvSpPr>
        <p:spPr>
          <a:xfrm>
            <a:off x="13605751" y="2435925"/>
            <a:ext cx="8649900" cy="7735451"/>
          </a:xfrm>
          <a:prstGeom prst="rect">
            <a:avLst/>
          </a:prstGeom>
        </p:spPr>
        <p:txBody>
          <a:bodyPr spcFirstLastPara="1" wrap="square" lIns="50800" tIns="50800" rIns="50800" bIns="50800" anchor="ctr" anchorCtr="0">
            <a:spAutoFit/>
          </a:bodyPr>
          <a:lstStyle/>
          <a:p>
            <a:pPr marL="0" lvl="0" indent="0" algn="l" rtl="0">
              <a:spcBef>
                <a:spcPts val="0"/>
              </a:spcBef>
              <a:spcAft>
                <a:spcPts val="0"/>
              </a:spcAft>
              <a:buClr>
                <a:schemeClr val="dk1"/>
              </a:buClr>
              <a:buSzPts val="1100"/>
              <a:buFont typeface="Arial"/>
              <a:buNone/>
            </a:pPr>
            <a:r>
              <a:rPr lang="en-US" sz="3100" dirty="0">
                <a:solidFill>
                  <a:schemeClr val="dk1"/>
                </a:solidFill>
                <a:highlight>
                  <a:schemeClr val="lt1"/>
                </a:highlight>
              </a:rPr>
              <a:t>Microsoft technology used in the solution includes:</a:t>
            </a:r>
          </a:p>
          <a:p>
            <a:pPr marL="0" lvl="0" indent="0" algn="l" rtl="0">
              <a:spcBef>
                <a:spcPts val="0"/>
              </a:spcBef>
              <a:spcAft>
                <a:spcPts val="0"/>
              </a:spcAft>
              <a:buClr>
                <a:schemeClr val="dk1"/>
              </a:buClr>
              <a:buSzPts val="1100"/>
              <a:buFont typeface="Arial"/>
              <a:buNone/>
            </a:pPr>
            <a:r>
              <a:rPr lang="en-US" sz="3100" dirty="0">
                <a:solidFill>
                  <a:schemeClr val="dk1"/>
                </a:solidFill>
                <a:highlight>
                  <a:schemeClr val="lt1"/>
                </a:highlight>
              </a:rPr>
              <a:t> </a:t>
            </a:r>
          </a:p>
          <a:p>
            <a:pPr indent="-457200">
              <a:spcBef>
                <a:spcPts val="0"/>
              </a:spcBef>
              <a:buClr>
                <a:schemeClr val="dk1"/>
              </a:buClr>
              <a:buSzPts val="1100"/>
            </a:pPr>
            <a:r>
              <a:rPr lang="en-US" sz="3100" dirty="0">
                <a:solidFill>
                  <a:schemeClr val="dk1"/>
                </a:solidFill>
                <a:highlight>
                  <a:schemeClr val="lt1"/>
                </a:highlight>
              </a:rPr>
              <a:t>Microsoft Azure Cloud Computing Services such as Azure Data Lake</a:t>
            </a:r>
          </a:p>
          <a:p>
            <a:pPr indent="-457200">
              <a:spcBef>
                <a:spcPts val="0"/>
              </a:spcBef>
              <a:buClr>
                <a:schemeClr val="dk1"/>
              </a:buClr>
              <a:buSzPts val="1100"/>
            </a:pPr>
            <a:r>
              <a:rPr lang="en-US" sz="3100" dirty="0">
                <a:solidFill>
                  <a:schemeClr val="dk1"/>
                </a:solidFill>
                <a:highlight>
                  <a:schemeClr val="lt1"/>
                </a:highlight>
              </a:rPr>
              <a:t>Azure Functions and PowerApps for coal plant retrofit analytics</a:t>
            </a:r>
          </a:p>
          <a:p>
            <a:pPr indent="-457200">
              <a:spcBef>
                <a:spcPts val="0"/>
              </a:spcBef>
              <a:buClr>
                <a:schemeClr val="dk1"/>
              </a:buClr>
              <a:buSzPts val="1100"/>
            </a:pPr>
            <a:r>
              <a:rPr lang="en-US" sz="3100" dirty="0">
                <a:solidFill>
                  <a:schemeClr val="dk1"/>
                </a:solidFill>
                <a:highlight>
                  <a:schemeClr val="lt1"/>
                </a:highlight>
              </a:rPr>
              <a:t>Azure Machine Learning for satellite image analysis</a:t>
            </a:r>
          </a:p>
          <a:p>
            <a:pPr indent="-457200">
              <a:spcBef>
                <a:spcPts val="0"/>
              </a:spcBef>
              <a:buClr>
                <a:schemeClr val="dk1"/>
              </a:buClr>
              <a:buSzPts val="1100"/>
            </a:pPr>
            <a:r>
              <a:rPr lang="en-US" sz="3100" dirty="0" err="1">
                <a:solidFill>
                  <a:schemeClr val="dk1"/>
                </a:solidFill>
                <a:highlight>
                  <a:schemeClr val="lt1"/>
                </a:highlight>
              </a:rPr>
              <a:t>AureDev</a:t>
            </a:r>
            <a:r>
              <a:rPr lang="en-US" sz="3100" dirty="0">
                <a:solidFill>
                  <a:schemeClr val="dk1"/>
                </a:solidFill>
                <a:highlight>
                  <a:schemeClr val="lt1"/>
                </a:highlight>
              </a:rPr>
              <a:t> ops for production software management</a:t>
            </a:r>
          </a:p>
          <a:p>
            <a:pPr indent="-457200">
              <a:spcBef>
                <a:spcPts val="0"/>
              </a:spcBef>
              <a:buClr>
                <a:schemeClr val="dk1"/>
              </a:buClr>
              <a:buSzPts val="1100"/>
            </a:pPr>
            <a:r>
              <a:rPr lang="en-US" sz="3100" dirty="0">
                <a:solidFill>
                  <a:schemeClr val="dk1"/>
                </a:solidFill>
                <a:highlight>
                  <a:schemeClr val="lt1"/>
                </a:highlight>
              </a:rPr>
              <a:t>Power Pages for hosting all of this data in the EVALATE Coal Power Plant Repowering Application for all utilities, coal plant owners and investors globally to build their repowering project.</a:t>
            </a:r>
            <a:endParaRPr dirty="0"/>
          </a:p>
        </p:txBody>
      </p:sp>
      <p:pic>
        <p:nvPicPr>
          <p:cNvPr id="2" name="Online Media 1" title="TerraPraxis REPOWER">
            <a:hlinkClick r:id="" action="ppaction://media"/>
            <a:extLst>
              <a:ext uri="{FF2B5EF4-FFF2-40B4-BE49-F238E27FC236}">
                <a16:creationId xmlns:a16="http://schemas.microsoft.com/office/drawing/2014/main" id="{9535E566-DC30-2B4E-28EA-8B2A70EA65C3}"/>
              </a:ext>
            </a:extLst>
          </p:cNvPr>
          <p:cNvPicPr>
            <a:picLocks noRot="1" noChangeAspect="1"/>
          </p:cNvPicPr>
          <p:nvPr>
            <a:videoFile r:link="rId1"/>
          </p:nvPr>
        </p:nvPicPr>
        <p:blipFill>
          <a:blip r:embed="rId4"/>
          <a:stretch>
            <a:fillRect/>
          </a:stretch>
        </p:blipFill>
        <p:spPr>
          <a:xfrm>
            <a:off x="989487" y="2435925"/>
            <a:ext cx="11664575" cy="6590485"/>
          </a:xfrm>
          <a:prstGeom prst="rect">
            <a:avLst/>
          </a:prstGeom>
        </p:spPr>
      </p:pic>
      <p:sp>
        <p:nvSpPr>
          <p:cNvPr id="5" name="Demo URL">
            <a:hlinkClick r:id="rId5"/>
            <a:extLst>
              <a:ext uri="{FF2B5EF4-FFF2-40B4-BE49-F238E27FC236}">
                <a16:creationId xmlns:a16="http://schemas.microsoft.com/office/drawing/2014/main" id="{99F5B516-4943-CEAC-6BEF-4FEA0D12C289}"/>
              </a:ext>
            </a:extLst>
          </p:cNvPr>
          <p:cNvSpPr/>
          <p:nvPr/>
        </p:nvSpPr>
        <p:spPr>
          <a:xfrm>
            <a:off x="21374100" y="0"/>
            <a:ext cx="3009900" cy="1707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irst Slide URL">
            <a:hlinkClick r:id="" action="ppaction://hlinkshowjump?jump=firstslide"/>
            <a:extLst>
              <a:ext uri="{FF2B5EF4-FFF2-40B4-BE49-F238E27FC236}">
                <a16:creationId xmlns:a16="http://schemas.microsoft.com/office/drawing/2014/main" id="{D1A6D0A7-8EEB-D6D8-C3BB-7361D0BE517B}"/>
              </a:ext>
            </a:extLst>
          </p:cNvPr>
          <p:cNvSpPr/>
          <p:nvPr/>
        </p:nvSpPr>
        <p:spPr>
          <a:xfrm>
            <a:off x="21374100" y="12008488"/>
            <a:ext cx="3009900" cy="1707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199"/>
        <p:cNvGrpSpPr/>
        <p:nvPr/>
      </p:nvGrpSpPr>
      <p:grpSpPr>
        <a:xfrm>
          <a:off x="0" y="0"/>
          <a:ext cx="0" cy="0"/>
          <a:chOff x="0" y="0"/>
          <a:chExt cx="0" cy="0"/>
        </a:xfrm>
      </p:grpSpPr>
      <p:sp>
        <p:nvSpPr>
          <p:cNvPr id="200" name="Google Shape;200;p37"/>
          <p:cNvSpPr txBox="1">
            <a:spLocks noGrp="1"/>
          </p:cNvSpPr>
          <p:nvPr>
            <p:ph type="body" idx="1"/>
          </p:nvPr>
        </p:nvSpPr>
        <p:spPr>
          <a:xfrm>
            <a:off x="989487" y="968612"/>
            <a:ext cx="17857200" cy="7389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Clr>
                <a:srgbClr val="FD7D23"/>
              </a:buClr>
              <a:buSzPts val="6000"/>
              <a:buFont typeface="Arial"/>
              <a:buNone/>
            </a:pPr>
            <a:r>
              <a:rPr lang="en-US"/>
              <a:t>Architecture Diagram</a:t>
            </a:r>
            <a:endParaRPr/>
          </a:p>
        </p:txBody>
      </p:sp>
      <p:sp>
        <p:nvSpPr>
          <p:cNvPr id="202" name="Google Shape;202;p37"/>
          <p:cNvSpPr txBox="1">
            <a:spLocks noGrp="1"/>
          </p:cNvSpPr>
          <p:nvPr>
            <p:ph type="body" idx="2"/>
          </p:nvPr>
        </p:nvSpPr>
        <p:spPr>
          <a:xfrm>
            <a:off x="1033052" y="2725070"/>
            <a:ext cx="17770200" cy="3501900"/>
          </a:xfrm>
          <a:prstGeom prst="rect">
            <a:avLst/>
          </a:prstGeom>
          <a:noFill/>
          <a:ln>
            <a:noFill/>
          </a:ln>
        </p:spPr>
        <p:txBody>
          <a:bodyPr spcFirstLastPara="1" wrap="square" lIns="50800" tIns="50800" rIns="50800" bIns="50800" anchor="ctr" anchorCtr="0">
            <a:spAutoFit/>
          </a:bodyPr>
          <a:lstStyle/>
          <a:p>
            <a:pPr marL="0" lvl="0" indent="0" algn="l" rtl="0">
              <a:spcBef>
                <a:spcPts val="0"/>
              </a:spcBef>
              <a:spcAft>
                <a:spcPts val="0"/>
              </a:spcAft>
              <a:buNone/>
            </a:pPr>
            <a:endParaRPr sz="3100" dirty="0">
              <a:solidFill>
                <a:schemeClr val="dk1"/>
              </a:solidFill>
            </a:endParaRPr>
          </a:p>
          <a:p>
            <a:pPr marL="0" lvl="0" indent="0" algn="l" rtl="0">
              <a:spcBef>
                <a:spcPts val="600"/>
              </a:spcBef>
              <a:spcAft>
                <a:spcPts val="0"/>
              </a:spcAft>
              <a:buNone/>
            </a:pPr>
            <a:endParaRPr sz="3100" dirty="0">
              <a:solidFill>
                <a:schemeClr val="dk1"/>
              </a:solidFill>
            </a:endParaRPr>
          </a:p>
          <a:p>
            <a:pPr marL="0" lvl="0" indent="0" algn="l" rtl="0">
              <a:spcBef>
                <a:spcPts val="600"/>
              </a:spcBef>
              <a:spcAft>
                <a:spcPts val="0"/>
              </a:spcAft>
              <a:buNone/>
            </a:pPr>
            <a:r>
              <a:rPr lang="en-US" sz="3100" dirty="0">
                <a:solidFill>
                  <a:schemeClr val="dk1"/>
                </a:solidFill>
              </a:rPr>
              <a:t>The tools are designed to expand and support multiway data exchange among all supply chain participants. Data exchange will enable electronic modes of construction management and project delivery</a:t>
            </a:r>
            <a:endParaRPr sz="3100" dirty="0">
              <a:solidFill>
                <a:schemeClr val="dk1"/>
              </a:solidFill>
            </a:endParaRPr>
          </a:p>
          <a:p>
            <a:pPr marL="0" lvl="0" indent="0" algn="l" rtl="0">
              <a:lnSpc>
                <a:spcPct val="100000"/>
              </a:lnSpc>
              <a:spcBef>
                <a:spcPts val="2500"/>
              </a:spcBef>
              <a:spcAft>
                <a:spcPts val="0"/>
              </a:spcAft>
              <a:buNone/>
            </a:pPr>
            <a:endParaRPr sz="3500" dirty="0">
              <a:solidFill>
                <a:srgbClr val="000000"/>
              </a:solidFill>
            </a:endParaRPr>
          </a:p>
        </p:txBody>
      </p:sp>
      <p:sp>
        <p:nvSpPr>
          <p:cNvPr id="4" name="Demo URL">
            <a:hlinkClick r:id="rId3"/>
            <a:extLst>
              <a:ext uri="{FF2B5EF4-FFF2-40B4-BE49-F238E27FC236}">
                <a16:creationId xmlns:a16="http://schemas.microsoft.com/office/drawing/2014/main" id="{37CCA7B4-0AE7-8532-3739-10039E0980ED}"/>
              </a:ext>
            </a:extLst>
          </p:cNvPr>
          <p:cNvSpPr/>
          <p:nvPr/>
        </p:nvSpPr>
        <p:spPr>
          <a:xfrm>
            <a:off x="21374100" y="0"/>
            <a:ext cx="3009900" cy="1707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irst Slide URL">
            <a:hlinkClick r:id="" action="ppaction://hlinkshowjump?jump=firstslide"/>
            <a:extLst>
              <a:ext uri="{FF2B5EF4-FFF2-40B4-BE49-F238E27FC236}">
                <a16:creationId xmlns:a16="http://schemas.microsoft.com/office/drawing/2014/main" id="{E3C3DF2A-DAED-9B78-ABDF-4F9012E11735}"/>
              </a:ext>
            </a:extLst>
          </p:cNvPr>
          <p:cNvSpPr/>
          <p:nvPr/>
        </p:nvSpPr>
        <p:spPr>
          <a:xfrm>
            <a:off x="21374100" y="12008488"/>
            <a:ext cx="3009900" cy="1707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1dd63360d4b_0_9"/>
          <p:cNvSpPr txBox="1">
            <a:spLocks noGrp="1"/>
          </p:cNvSpPr>
          <p:nvPr>
            <p:ph type="body" idx="1"/>
          </p:nvPr>
        </p:nvSpPr>
        <p:spPr>
          <a:xfrm>
            <a:off x="989487" y="968612"/>
            <a:ext cx="17857200" cy="738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a:t>Key Takeaways - benefits of Repowering</a:t>
            </a:r>
            <a:endParaRPr/>
          </a:p>
        </p:txBody>
      </p:sp>
      <p:sp>
        <p:nvSpPr>
          <p:cNvPr id="208" name="Google Shape;208;g1dd63360d4b_0_9"/>
          <p:cNvSpPr txBox="1">
            <a:spLocks noGrp="1"/>
          </p:cNvSpPr>
          <p:nvPr>
            <p:ph type="body" idx="2"/>
          </p:nvPr>
        </p:nvSpPr>
        <p:spPr>
          <a:xfrm>
            <a:off x="989473" y="2215975"/>
            <a:ext cx="21770700" cy="8519700"/>
          </a:xfrm>
          <a:prstGeom prst="rect">
            <a:avLst/>
          </a:prstGeom>
        </p:spPr>
        <p:txBody>
          <a:bodyPr spcFirstLastPara="1" wrap="square" lIns="50800" tIns="50800" rIns="50800" bIns="50800" anchor="ctr" anchorCtr="0">
            <a:spAutoFit/>
          </a:bodyPr>
          <a:lstStyle/>
          <a:p>
            <a:pPr marL="508000" marR="508000" lvl="0" indent="0" algn="l" rtl="0">
              <a:lnSpc>
                <a:spcPct val="100000"/>
              </a:lnSpc>
              <a:spcBef>
                <a:spcPts val="1700"/>
              </a:spcBef>
              <a:spcAft>
                <a:spcPts val="0"/>
              </a:spcAft>
              <a:buNone/>
            </a:pPr>
            <a:endParaRPr sz="2500" b="1" dirty="0">
              <a:solidFill>
                <a:srgbClr val="BB4B14"/>
              </a:solidFill>
            </a:endParaRPr>
          </a:p>
          <a:p>
            <a:pPr marL="508000" marR="508000" lvl="0" indent="0" algn="l" rtl="0">
              <a:lnSpc>
                <a:spcPct val="100000"/>
              </a:lnSpc>
              <a:spcBef>
                <a:spcPts val="1800"/>
              </a:spcBef>
              <a:spcAft>
                <a:spcPts val="0"/>
              </a:spcAft>
              <a:buNone/>
            </a:pPr>
            <a:r>
              <a:rPr lang="en-US" sz="2500" b="1" dirty="0">
                <a:solidFill>
                  <a:srgbClr val="BB4B14"/>
                </a:solidFill>
              </a:rPr>
              <a:t>ENHANCE ASSET VALUE: </a:t>
            </a:r>
            <a:r>
              <a:rPr lang="en-US" sz="1900" dirty="0">
                <a:solidFill>
                  <a:srgbClr val="2A2C2E"/>
                </a:solidFill>
              </a:rPr>
              <a:t>By replacing coal-fired boilers at existing coal plants with carbon-free small modular reactors (SMRs), also known as advanced heat sources, these repowered plants can generate emissions-free electricity.</a:t>
            </a:r>
            <a:endParaRPr sz="1900" dirty="0">
              <a:solidFill>
                <a:srgbClr val="2A2C2E"/>
              </a:solidFill>
            </a:endParaRPr>
          </a:p>
          <a:p>
            <a:pPr marL="508000" marR="508000" lvl="0" indent="0" algn="l" rtl="0">
              <a:lnSpc>
                <a:spcPct val="100000"/>
              </a:lnSpc>
              <a:spcBef>
                <a:spcPts val="1800"/>
              </a:spcBef>
              <a:spcAft>
                <a:spcPts val="0"/>
              </a:spcAft>
              <a:buClr>
                <a:schemeClr val="dk1"/>
              </a:buClr>
              <a:buSzPts val="1100"/>
              <a:buFont typeface="Arial"/>
              <a:buNone/>
            </a:pPr>
            <a:r>
              <a:rPr lang="en-US" sz="1900" dirty="0">
                <a:solidFill>
                  <a:srgbClr val="2A2C2E"/>
                </a:solidFill>
              </a:rPr>
              <a:t>Repowering coal plants would quickly transform coal-fired power plants facing an uncertain future, into profitable jewels of the new clean energy system. The emissions-free power plants will be cheaper and more profitable to operate than before, and help to ensure continuity for communities reliant on these plants for energy, jobs, and continued economic development.</a:t>
            </a:r>
            <a:endParaRPr sz="1900" dirty="0">
              <a:solidFill>
                <a:srgbClr val="2A2C2E"/>
              </a:solidFill>
            </a:endParaRPr>
          </a:p>
          <a:p>
            <a:pPr marL="508000" marR="508000" lvl="0" indent="0" algn="l" rtl="0">
              <a:lnSpc>
                <a:spcPct val="100000"/>
              </a:lnSpc>
              <a:spcBef>
                <a:spcPts val="1800"/>
              </a:spcBef>
              <a:spcAft>
                <a:spcPts val="0"/>
              </a:spcAft>
              <a:buClr>
                <a:schemeClr val="dk1"/>
              </a:buClr>
              <a:buSzPts val="1100"/>
              <a:buFont typeface="Arial"/>
              <a:buNone/>
            </a:pPr>
            <a:r>
              <a:rPr lang="en-US" sz="2500" b="1" dirty="0">
                <a:solidFill>
                  <a:srgbClr val="BB4B14"/>
                </a:solidFill>
              </a:rPr>
              <a:t>PRESERVE JOBS AND COMMUNITIES: </a:t>
            </a:r>
            <a:r>
              <a:rPr lang="en-US" sz="1900" dirty="0">
                <a:solidFill>
                  <a:srgbClr val="2A2C2E"/>
                </a:solidFill>
              </a:rPr>
              <a:t>Significant employment opportunities would be created more widely throughout the REPOWER supply chain. Rather than thousands of migrant jobs dislocating workers from their homes for years at a time working on decade-long construction projects, the REPOWER system is designed to create high quality, permanent manufacturing-based jobs in high performance factories where teams work together all day and go home to their families at night. Repowering coal plants with new advanced heat sources will help enable this just transition by sustaining the jobs and community tax revenues associated with existing coal plants; the larger social, economic and environmental benefits associated with continued reliable and flexible electricity generation; and the continued use of existing transmission lines—without emissions. If you repower your plant, your community can produce clean and steady power for decades to come, and be paid fairly for it.</a:t>
            </a:r>
            <a:endParaRPr sz="1900" dirty="0">
              <a:solidFill>
                <a:srgbClr val="2A2C2E"/>
              </a:solidFill>
            </a:endParaRPr>
          </a:p>
          <a:p>
            <a:pPr marL="508000" marR="508000" lvl="0" indent="0" algn="l" rtl="0">
              <a:lnSpc>
                <a:spcPct val="100000"/>
              </a:lnSpc>
              <a:spcBef>
                <a:spcPts val="1800"/>
              </a:spcBef>
              <a:spcAft>
                <a:spcPts val="0"/>
              </a:spcAft>
              <a:buClr>
                <a:schemeClr val="dk1"/>
              </a:buClr>
              <a:buSzPts val="1100"/>
              <a:buFont typeface="Arial"/>
              <a:buNone/>
            </a:pPr>
            <a:r>
              <a:rPr lang="en-US" sz="2500" b="1" dirty="0">
                <a:solidFill>
                  <a:srgbClr val="BB4B14"/>
                </a:solidFill>
              </a:rPr>
              <a:t>REUSE TRANSMISSION: </a:t>
            </a:r>
            <a:r>
              <a:rPr lang="en-US" sz="1900" dirty="0">
                <a:solidFill>
                  <a:srgbClr val="2A2C2E"/>
                </a:solidFill>
              </a:rPr>
              <a:t>A recent study by the U.S. Department of Energy estimates that 80% of retired and operating coal power plant sites have the basic characteristics needed to be considered amenable to host an advanced nuclear reactor. For the recently retired plant sites evaluated, this represents a capacity potential of 64.8 </a:t>
            </a:r>
            <a:r>
              <a:rPr lang="en-US" sz="1900" dirty="0" err="1">
                <a:solidFill>
                  <a:srgbClr val="2A2C2E"/>
                </a:solidFill>
              </a:rPr>
              <a:t>GWe</a:t>
            </a:r>
            <a:r>
              <a:rPr lang="en-US" sz="1900" dirty="0">
                <a:solidFill>
                  <a:srgbClr val="2A2C2E"/>
                </a:solidFill>
              </a:rPr>
              <a:t> to be backfit at 125 sites. For the operating plant sites evaluated, this represents a capacity potential of 198.5 </a:t>
            </a:r>
            <a:r>
              <a:rPr lang="en-US" sz="1900" dirty="0" err="1">
                <a:solidFill>
                  <a:srgbClr val="2A2C2E"/>
                </a:solidFill>
              </a:rPr>
              <a:t>GWe</a:t>
            </a:r>
            <a:r>
              <a:rPr lang="en-US" sz="1900" dirty="0">
                <a:solidFill>
                  <a:srgbClr val="2A2C2E"/>
                </a:solidFill>
              </a:rPr>
              <a:t> to be backfit at 190 sites.</a:t>
            </a:r>
            <a:endParaRPr sz="1900" dirty="0">
              <a:solidFill>
                <a:srgbClr val="2A2C2E"/>
              </a:solidFill>
            </a:endParaRPr>
          </a:p>
          <a:p>
            <a:pPr marL="508000" marR="508000" lvl="0" indent="0" algn="l" rtl="0">
              <a:lnSpc>
                <a:spcPct val="100000"/>
              </a:lnSpc>
              <a:spcBef>
                <a:spcPts val="1800"/>
              </a:spcBef>
              <a:spcAft>
                <a:spcPts val="0"/>
              </a:spcAft>
              <a:buClr>
                <a:schemeClr val="dk1"/>
              </a:buClr>
              <a:buSzPts val="1100"/>
              <a:buFont typeface="Arial"/>
              <a:buNone/>
            </a:pPr>
            <a:r>
              <a:rPr lang="en-US" sz="2500" b="1" dirty="0">
                <a:solidFill>
                  <a:srgbClr val="BB4B14"/>
                </a:solidFill>
              </a:rPr>
              <a:t>ELIMINATE EMISSIONS: </a:t>
            </a:r>
            <a:r>
              <a:rPr lang="en-US" sz="1900" dirty="0">
                <a:solidFill>
                  <a:srgbClr val="2A2C2E"/>
                </a:solidFill>
              </a:rPr>
              <a:t>The burning of coal causes more than 40% of global carbon emissions from energy use and more than 75% of emissions from electricity generation. Simply shutting coal plants down is not a viable worldwide solution because it would be devastating to local economies and is unrealistic practically, economically, and politically—even more so during the current global energy crisis. A key to de-risk our energy transition is to repurpose as much existing infrastructure as possible with high-density clean energy to maintain or increase energy output of existing sites, including repowering existing power plant sites with zero-carbon advanced heat sources.</a:t>
            </a:r>
            <a:endParaRPr sz="1900" dirty="0">
              <a:solidFill>
                <a:srgbClr val="2A2C2E"/>
              </a:solidFill>
            </a:endParaRPr>
          </a:p>
          <a:p>
            <a:pPr marL="0" lvl="0" indent="0" algn="l" rtl="0">
              <a:spcBef>
                <a:spcPts val="2500"/>
              </a:spcBef>
              <a:spcAft>
                <a:spcPts val="0"/>
              </a:spcAft>
              <a:buNone/>
            </a:pPr>
            <a:endParaRPr dirty="0"/>
          </a:p>
        </p:txBody>
      </p:sp>
      <p:sp>
        <p:nvSpPr>
          <p:cNvPr id="4" name="Demo URL">
            <a:hlinkClick r:id="rId3"/>
            <a:extLst>
              <a:ext uri="{FF2B5EF4-FFF2-40B4-BE49-F238E27FC236}">
                <a16:creationId xmlns:a16="http://schemas.microsoft.com/office/drawing/2014/main" id="{2C595C28-B64B-CB4C-1C07-8FD0524F8547}"/>
              </a:ext>
            </a:extLst>
          </p:cNvPr>
          <p:cNvSpPr/>
          <p:nvPr/>
        </p:nvSpPr>
        <p:spPr>
          <a:xfrm>
            <a:off x="21374100" y="0"/>
            <a:ext cx="3009900" cy="1707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irst Slide URL">
            <a:hlinkClick r:id="" action="ppaction://hlinkshowjump?jump=firstslide"/>
            <a:extLst>
              <a:ext uri="{FF2B5EF4-FFF2-40B4-BE49-F238E27FC236}">
                <a16:creationId xmlns:a16="http://schemas.microsoft.com/office/drawing/2014/main" id="{D06C4F94-007F-F329-0B73-35F0131233CD}"/>
              </a:ext>
            </a:extLst>
          </p:cNvPr>
          <p:cNvSpPr/>
          <p:nvPr/>
        </p:nvSpPr>
        <p:spPr>
          <a:xfrm>
            <a:off x="21374100" y="12008488"/>
            <a:ext cx="3009900" cy="1707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72DE5AC431C745AA3F82D34046E288" ma:contentTypeVersion="22" ma:contentTypeDescription="Create a new document." ma:contentTypeScope="" ma:versionID="396e12328a1a117127723a00bc5ab76d">
  <xsd:schema xmlns:xsd="http://www.w3.org/2001/XMLSchema" xmlns:xs="http://www.w3.org/2001/XMLSchema" xmlns:p="http://schemas.microsoft.com/office/2006/metadata/properties" xmlns:ns1="http://schemas.microsoft.com/sharepoint/v3" xmlns:ns2="33a40ce1-546b-487d-8e60-2602d59bfd58" xmlns:ns3="8e1a88f5-a30b-4770-b94e-216774b6a81e" xmlns:ns4="230e9df3-be65-4c73-a93b-d1236ebd677e" targetNamespace="http://schemas.microsoft.com/office/2006/metadata/properties" ma:root="true" ma:fieldsID="9a024780f81ae2a2531e461cc557b464" ns1:_="" ns2:_="" ns3:_="" ns4:_="">
    <xsd:import namespace="http://schemas.microsoft.com/sharepoint/v3"/>
    <xsd:import namespace="33a40ce1-546b-487d-8e60-2602d59bfd58"/>
    <xsd:import namespace="8e1a88f5-a30b-4770-b94e-216774b6a81e"/>
    <xsd:import namespace="230e9df3-be65-4c73-a93b-d1236ebd677e"/>
    <xsd:element name="properties">
      <xsd:complexType>
        <xsd:sequence>
          <xsd:element name="documentManagement">
            <xsd:complexType>
              <xsd:all>
                <xsd:element ref="ns2:SharedWithDetails" minOccurs="0"/>
                <xsd:element ref="ns2:SharedWithUser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element ref="ns3:MediaServiceSearchProperties" minOccurs="0"/>
                <xsd:element ref="ns3:MediaServiceDocTags"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a40ce1-546b-487d-8e60-2602d59bfd58" elementFormDefault="qualified">
    <xsd:import namespace="http://schemas.microsoft.com/office/2006/documentManagement/types"/>
    <xsd:import namespace="http://schemas.microsoft.com/office/infopath/2007/PartnerControls"/>
    <xsd:element name="SharedWithDetails" ma:index="8" nillable="true" ma:displayName="Shared With Details" ma:internalName="SharedWithDetails" ma:readOnly="true">
      <xsd:simpleType>
        <xsd:restriction base="dms:Note">
          <xsd:maxLength value="255"/>
        </xsd:restriction>
      </xsd:simpleType>
    </xsd:element>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astSharedByUser" ma:index="10" nillable="true" ma:displayName="Last Shared By User"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8e1a88f5-a30b-4770-b94e-216774b6a81e"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DocTags" ma:index="26" nillable="true" ma:displayName="MediaServiceDocTags" ma:hidden="true" ma:internalName="MediaServiceDocTags" ma:readOnly="true">
      <xsd:simpleType>
        <xsd:restriction base="dms:Note"/>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f2af2438-7967-4ca1-8b1e-ee17ba794102}" ma:internalName="TaxCatchAll" ma:showField="CatchAllData" ma:web="33a40ce1-546b-487d-8e60-2602d59bfd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0205BF-1956-40B8-B1EB-D346BD79B7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3a40ce1-546b-487d-8e60-2602d59bfd58"/>
    <ds:schemaRef ds:uri="8e1a88f5-a30b-4770-b94e-216774b6a81e"/>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E42A9EA-3C7C-48EB-9B7E-1CC6E27CAD6C}">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otalTime>30</TotalTime>
  <Words>2094</Words>
  <Application>Microsoft Office PowerPoint</Application>
  <PresentationFormat>Custom</PresentationFormat>
  <Paragraphs>89</Paragraphs>
  <Slides>8</Slides>
  <Notes>8</Notes>
  <HiddenSlides>1</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Helvetica Neue</vt:lpstr>
      <vt:lpstr>Quattrocento Sans</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Josh Stevenson</cp:lastModifiedBy>
  <cp:revision>1</cp:revision>
  <dcterms:modified xsi:type="dcterms:W3CDTF">2023-02-22T16:23:16Z</dcterms:modified>
</cp:coreProperties>
</file>