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8" r:id="rId2"/>
    <p:sldId id="269" r:id="rId3"/>
    <p:sldId id="270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6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12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391AB-F383-4237-A071-AD1C6E924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6636DA-4FDE-4B32-8CCE-37EFA3E75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87932-8FF0-4DF1-A776-9A3CE3761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8FAB8-C9F1-4DBB-B355-D8DEE3706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490E3-D8E8-4766-9104-14009BF56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01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B8678-553E-4A5B-8CFE-5DB358BD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3AF303-1F73-4575-83E6-561589F163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6EC56-7DCF-400D-A871-C26291EB1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FAC5B-7C77-4F8C-ADB0-8D208A2EB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F48AF-AB8F-4DD2-BC77-7E2F42AD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31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0ED820-BFE6-41B5-8064-984037A999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A27FEA-5359-474A-B4F8-FF510DD74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4DD33D-563C-4B8C-B8C1-625FF5C5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71877-89FD-46BE-832F-C5660A556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E675F-CC4D-48CF-90C8-53829EE08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21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BC967-18DB-4664-9B4D-06177FB9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F7174-64B4-4D8F-BF44-3DD1F66CA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D83D3-86C4-482F-A2DC-B4C55DBF3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05BE2-6C23-4CB4-A63E-457E635BF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97965-24FE-4C07-BE16-69AE43995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6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3394D-04EF-440C-B08B-114464B3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BE3F6-F021-4D6B-8B0D-EF74D7461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6233C-6806-4593-91C0-CF4ECD84A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A761E-2D3A-4397-A82C-2F3B981DE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97E71-B59F-4260-B01B-2B7CEB08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2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4DFCB-DD40-4637-9CAB-2BAF24231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4065F-4B44-4622-98EE-166F93648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F1249-B890-4466-9E24-84A249070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FA9B4-D282-452F-B78A-FF5873ACF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B0F13-A139-4B66-9544-16480800F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8791D0-EC30-4D8C-8764-475D8DB34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0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3AA7D-15D2-4D5F-B1C4-501073416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80A0E-25B9-4E8E-8B0D-201E1C564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89B111-0CA0-47CD-9F0B-DBCBA3AE3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F0E02D-3176-4B85-ACB6-721F268274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7D9317-BBE1-4F36-82FE-E348F6F18A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37DDCB-69F8-49FA-A111-C8AB27138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18B0CD-1F68-412E-9232-F267114C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9B21FC-12CC-472D-BC38-EF413158C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43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F51AB-8384-4E67-914C-B39484AD2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909660-3861-4545-BF68-9ED039B5D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DD5392-AC3A-4EAF-ADE6-B6CF4B50A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679880-BF48-4F4D-B8B3-4E99FC415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8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F98E25-CF37-4F73-9E22-210238167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D7A0E1-38AB-4FDA-8EC1-2D7617909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A8E424-5A91-4557-9ADF-4A9422A06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0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BB935-0427-44CC-A384-333EAD831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9DCF6-55CF-43EE-B135-BFC4B4D40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37538E-A112-4E8F-A445-1A06B0C35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0D413-9505-4ED8-BFF1-5141BE9EE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0815B0-4528-4FA2-8472-8F19C0F16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C9FCEF-4406-4552-BFE4-6DA37613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6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CE22C-69D4-49EC-8858-787B3C67B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6A4341-3C0B-4025-AE17-8F0F8FABF5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5FF01-E0B6-419C-ABCC-70844E4EAC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01218-FFD7-4F25-B220-F5DE5F706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495F3-B757-4FAF-98AA-EDA7D148548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7CBFB-34A6-49D8-A1D2-45DF38876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726A4-D33A-486A-B120-648AF3D8B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4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07C8C3-4165-4353-ABF2-492454AF9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AA46A-3C66-4E4A-9907-225E50ABB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F8214-A11A-4309-9D51-44F35987D1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495F3-B757-4FAF-98AA-EDA7D1485485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334EB-8260-4F13-9553-5A8593D9DC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1EF96-E028-4E68-864E-9B77CF9F2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939C1-24D7-49E9-A58A-7960365209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9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MTC Munich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endParaRPr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73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MTC Munich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1</a:t>
            </a:r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719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MTC Munich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2</a:t>
            </a:r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456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MTC Munich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3</a:t>
            </a:r>
            <a:endParaRPr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478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Web9B06</Template>
  <TotalTime>1</TotalTime>
  <Words>12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MTC Munich </vt:lpstr>
      <vt:lpstr>MTC Munich 1</vt:lpstr>
      <vt:lpstr>MTC Munich </vt:lpstr>
      <vt:lpstr>MTC Munich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MTC Munich </dc:title>
  <dc:creator>Lakshmikanth Koppuravuri (Tata Consultancy Services Ltd)</dc:creator>
  <cp:lastModifiedBy>Lakshmikanth Koppuravuri</cp:lastModifiedBy>
  <cp:revision>2</cp:revision>
  <dcterms:created xsi:type="dcterms:W3CDTF">2020-02-06T10:46:16Z</dcterms:created>
  <dcterms:modified xsi:type="dcterms:W3CDTF">2020-05-20T08:54:40Z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SetDate">
    <vt:lpwstr>2020-02-06T10:47:11.6588528Z</vt:lpwstr>
  </property>
  <property fmtid="{D5CDD505-2E9C-101B-9397-08002B2CF9AE}" pid="5" name="MSIP_Label_f42aa342-8706-4288-bd11-ebb85995028c_Name">
    <vt:lpwstr>General</vt:lpwstr>
  </property>
  <property fmtid="{D5CDD505-2E9C-101B-9397-08002B2CF9AE}" pid="6" name="MSIP_Label_f42aa342-8706-4288-bd11-ebb85995028c_ActionId">
    <vt:lpwstr>2114d513-8400-4822-84a1-464821acf661</vt:lpwstr>
  </property>
  <property fmtid="{D5CDD505-2E9C-101B-9397-08002B2CF9AE}" pid="7" name="MSIP_Label_f42aa342-8706-4288-bd11-ebb85995028c_Extended_MSFT_Method">
    <vt:lpwstr>Automatic</vt:lpwstr>
  </property>
  <property fmtid="{D5CDD505-2E9C-101B-9397-08002B2CF9AE}" pid="8" name="Sensitivity">
    <vt:lpwstr>General</vt:lpwstr>
  </property>
</Properties>
</file>