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6413" cy="10285413"/>
  <p:notesSz cx="6858000" cy="9144000"/>
  <p:defaultTextStyle>
    <a:defPPr>
      <a:defRPr lang="en-US"/>
    </a:defPPr>
    <a:lvl1pPr marL="0" algn="l" defTabSz="1371417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709" algn="l" defTabSz="1371417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417" algn="l" defTabSz="1371417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126" algn="l" defTabSz="1371417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2834" algn="l" defTabSz="1371417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8543" algn="l" defTabSz="1371417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251" algn="l" defTabSz="1371417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799960" algn="l" defTabSz="1371417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5668" algn="l" defTabSz="1371417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63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5A58A-75B7-419B-9446-40F119331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5802" y="1683285"/>
            <a:ext cx="13714810" cy="3580847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2F16F4-A1C4-40A0-A020-3BD4845BD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802" y="5402223"/>
            <a:ext cx="13714810" cy="2483260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09" indent="0" algn="ctr">
              <a:buNone/>
              <a:defRPr sz="3000"/>
            </a:lvl2pPr>
            <a:lvl3pPr marL="1371417" indent="0" algn="ctr">
              <a:buNone/>
              <a:defRPr sz="2700"/>
            </a:lvl3pPr>
            <a:lvl4pPr marL="2057126" indent="0" algn="ctr">
              <a:buNone/>
              <a:defRPr sz="2400"/>
            </a:lvl4pPr>
            <a:lvl5pPr marL="2742834" indent="0" algn="ctr">
              <a:buNone/>
              <a:defRPr sz="2400"/>
            </a:lvl5pPr>
            <a:lvl6pPr marL="3428543" indent="0" algn="ctr">
              <a:buNone/>
              <a:defRPr sz="2400"/>
            </a:lvl6pPr>
            <a:lvl7pPr marL="4114251" indent="0" algn="ctr">
              <a:buNone/>
              <a:defRPr sz="2400"/>
            </a:lvl7pPr>
            <a:lvl8pPr marL="4799960" indent="0" algn="ctr">
              <a:buNone/>
              <a:defRPr sz="2400"/>
            </a:lvl8pPr>
            <a:lvl9pPr marL="5485668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1A027-AD30-4BC6-B396-0C49CCB3C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65691-F383-4201-9845-422C8FF62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D167F-6BD6-45FC-98F7-E843A403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5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4DDBA-9415-4715-9371-47A8E01ED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B062E-C11F-42FC-8A0D-D72AF7223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9FCBA-289D-4D60-97F2-01A826A3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D94B2-3D86-403B-B2B0-647ECD3AE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46C0-1D97-46F7-9812-147A563D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61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79AF82-2E6B-403D-97E4-E051DBD945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6214" y="547603"/>
            <a:ext cx="3943008" cy="87164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F6655-A4F2-45A8-AF94-025696465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191" y="547603"/>
            <a:ext cx="11600443" cy="87164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1DB12-DCA6-4E1C-9C06-F5EF77DE4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E2C16-7188-48FF-A355-9CADBBE86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CE8BD-6C72-4D5A-AFB9-18ABE99B6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1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98095-8CF9-4CA9-8C24-B3EFE2C8D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12B68-9724-4CB5-8470-5E619EDDE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DB3C2-1A79-43BC-8B41-5A7E1CD9E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8955C-9449-4709-A38B-38A28C778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45933-C425-48B0-BB0B-337B9F33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EAD81-8DB8-420A-990D-390DCDDD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667" y="2564212"/>
            <a:ext cx="15772031" cy="4278445"/>
          </a:xfrm>
        </p:spPr>
        <p:txBody>
          <a:bodyPr anchor="b"/>
          <a:lstStyle>
            <a:lvl1pPr>
              <a:defRPr sz="8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B2B7F-D588-4B67-A535-7E253C6A6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667" y="6883133"/>
            <a:ext cx="15772031" cy="2249933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09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41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1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283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54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2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996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56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CD169-60F2-44B1-B292-53C86AFA7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B4DCD-E60B-4A5E-BC58-0206CDCF4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5C978-CE31-4B5D-915F-E8446CB9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67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0E325-AE41-4935-BB44-2E3B63A32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D6979-727F-4E82-9CE5-DAF307882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191" y="2738015"/>
            <a:ext cx="7771726" cy="652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C86B7-4D7D-4F6E-9E8A-0AF945E2D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7496" y="2738015"/>
            <a:ext cx="7771726" cy="652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7AB27-22A2-4CD2-8078-B2FC67474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C9CC4-D76A-4D47-94DE-A43CD6528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DB8D2D-89DB-4167-8E4D-B480814A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7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32737-48B1-455F-9442-72B9D52B6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573" y="547604"/>
            <a:ext cx="15772031" cy="1988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4F2E1-CE28-411F-B1B6-F236593DD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573" y="2521356"/>
            <a:ext cx="7736009" cy="1235677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42124E-EB76-44D1-8DE8-4814DD738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573" y="3757033"/>
            <a:ext cx="7736009" cy="5526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C79EE-6D29-457A-B10E-36CA6996B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7497" y="2521356"/>
            <a:ext cx="7774107" cy="1235677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6EF7C-A1D9-4BEA-949E-6AADA62315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7497" y="3757033"/>
            <a:ext cx="7774107" cy="5526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9BF6A2-B403-404E-9946-66BAD6BC3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22C21F-7B9E-48BF-A0BA-017A78F9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913DAC-FA59-48F7-A7F7-A7A5635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41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AFBDA-7759-497C-82A5-B9146A990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E93619-2E63-4C8D-B954-DFBBD6B6E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C2086B-6D4B-4DFA-873A-2379A72E6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E8420-962D-472A-90DC-DEF45A4AD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23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357BD5-8091-4EBF-85CB-2F6E05C5B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AC45E-CAF0-4F39-8124-71B866858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D6098-B70E-4CC3-B29B-BFF673F8F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63A9A-601E-4C55-A4D2-5781CA4ED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573" y="685694"/>
            <a:ext cx="5897844" cy="2399930"/>
          </a:xfrm>
        </p:spPr>
        <p:txBody>
          <a:bodyPr anchor="b"/>
          <a:lstStyle>
            <a:lvl1pPr>
              <a:defRPr sz="47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EE179-B0F8-4868-A6A0-D4AA73455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107" y="1480910"/>
            <a:ext cx="9257497" cy="7309310"/>
          </a:xfrm>
        </p:spPr>
        <p:txBody>
          <a:bodyPr/>
          <a:lstStyle>
            <a:lvl1pPr>
              <a:defRPr sz="4799"/>
            </a:lvl1pPr>
            <a:lvl2pPr>
              <a:defRPr sz="4199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B2DD6-7D24-414F-9406-0A711A97A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573" y="3085624"/>
            <a:ext cx="5897844" cy="5716500"/>
          </a:xfrm>
        </p:spPr>
        <p:txBody>
          <a:bodyPr/>
          <a:lstStyle>
            <a:lvl1pPr marL="0" indent="0">
              <a:buNone/>
              <a:defRPr sz="2400"/>
            </a:lvl1pPr>
            <a:lvl2pPr marL="685709" indent="0">
              <a:buNone/>
              <a:defRPr sz="2100"/>
            </a:lvl2pPr>
            <a:lvl3pPr marL="1371417" indent="0">
              <a:buNone/>
              <a:defRPr sz="1800"/>
            </a:lvl3pPr>
            <a:lvl4pPr marL="2057126" indent="0">
              <a:buNone/>
              <a:defRPr sz="1500"/>
            </a:lvl4pPr>
            <a:lvl5pPr marL="2742834" indent="0">
              <a:buNone/>
              <a:defRPr sz="1500"/>
            </a:lvl5pPr>
            <a:lvl6pPr marL="3428543" indent="0">
              <a:buNone/>
              <a:defRPr sz="1500"/>
            </a:lvl6pPr>
            <a:lvl7pPr marL="4114251" indent="0">
              <a:buNone/>
              <a:defRPr sz="1500"/>
            </a:lvl7pPr>
            <a:lvl8pPr marL="4799960" indent="0">
              <a:buNone/>
              <a:defRPr sz="1500"/>
            </a:lvl8pPr>
            <a:lvl9pPr marL="548566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B850E1-979E-47F1-AB81-1CAC7E57E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75F1CF-A311-4B43-A4B4-C9CBCF23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CC738-B501-4496-80FD-73F4CC417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4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CECF5-F484-481A-A5E8-FBEB16D6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573" y="685694"/>
            <a:ext cx="5897844" cy="2399930"/>
          </a:xfrm>
        </p:spPr>
        <p:txBody>
          <a:bodyPr anchor="b"/>
          <a:lstStyle>
            <a:lvl1pPr>
              <a:defRPr sz="47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192CE1-DEB5-4022-B64F-92C8610347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107" y="1480910"/>
            <a:ext cx="9257497" cy="7309310"/>
          </a:xfrm>
        </p:spPr>
        <p:txBody>
          <a:bodyPr/>
          <a:lstStyle>
            <a:lvl1pPr marL="0" indent="0">
              <a:buNone/>
              <a:defRPr sz="4799"/>
            </a:lvl1pPr>
            <a:lvl2pPr marL="685709" indent="0">
              <a:buNone/>
              <a:defRPr sz="4199"/>
            </a:lvl2pPr>
            <a:lvl3pPr marL="1371417" indent="0">
              <a:buNone/>
              <a:defRPr sz="3600"/>
            </a:lvl3pPr>
            <a:lvl4pPr marL="2057126" indent="0">
              <a:buNone/>
              <a:defRPr sz="3000"/>
            </a:lvl4pPr>
            <a:lvl5pPr marL="2742834" indent="0">
              <a:buNone/>
              <a:defRPr sz="3000"/>
            </a:lvl5pPr>
            <a:lvl6pPr marL="3428543" indent="0">
              <a:buNone/>
              <a:defRPr sz="3000"/>
            </a:lvl6pPr>
            <a:lvl7pPr marL="4114251" indent="0">
              <a:buNone/>
              <a:defRPr sz="3000"/>
            </a:lvl7pPr>
            <a:lvl8pPr marL="4799960" indent="0">
              <a:buNone/>
              <a:defRPr sz="3000"/>
            </a:lvl8pPr>
            <a:lvl9pPr marL="5485668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4ECC8-CDD7-45B5-AD7D-0BC0C71C2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573" y="3085624"/>
            <a:ext cx="5897844" cy="5716500"/>
          </a:xfrm>
        </p:spPr>
        <p:txBody>
          <a:bodyPr/>
          <a:lstStyle>
            <a:lvl1pPr marL="0" indent="0">
              <a:buNone/>
              <a:defRPr sz="2400"/>
            </a:lvl1pPr>
            <a:lvl2pPr marL="685709" indent="0">
              <a:buNone/>
              <a:defRPr sz="2100"/>
            </a:lvl2pPr>
            <a:lvl3pPr marL="1371417" indent="0">
              <a:buNone/>
              <a:defRPr sz="1800"/>
            </a:lvl3pPr>
            <a:lvl4pPr marL="2057126" indent="0">
              <a:buNone/>
              <a:defRPr sz="1500"/>
            </a:lvl4pPr>
            <a:lvl5pPr marL="2742834" indent="0">
              <a:buNone/>
              <a:defRPr sz="1500"/>
            </a:lvl5pPr>
            <a:lvl6pPr marL="3428543" indent="0">
              <a:buNone/>
              <a:defRPr sz="1500"/>
            </a:lvl6pPr>
            <a:lvl7pPr marL="4114251" indent="0">
              <a:buNone/>
              <a:defRPr sz="1500"/>
            </a:lvl7pPr>
            <a:lvl8pPr marL="4799960" indent="0">
              <a:buNone/>
              <a:defRPr sz="1500"/>
            </a:lvl8pPr>
            <a:lvl9pPr marL="548566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CAABF-B822-4B7D-9714-A31D23942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80AC-07BB-4CC8-909D-4B0AE54B1AB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F8E2C3-5E1B-43DF-A56C-523F0BE3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48DA8-95B7-4982-8309-20CBCBD0A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7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29F98C-2727-4D35-8270-7DF5618F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191" y="547604"/>
            <a:ext cx="15772031" cy="198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B29EE-DBC6-44BE-A50C-093FB3DB4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191" y="2738015"/>
            <a:ext cx="15772031" cy="652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3C37B-1104-44DD-B69A-4708FBDDE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191" y="9533055"/>
            <a:ext cx="4114443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80AC-07BB-4CC8-909D-4B0AE54B1AB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6DAF7-784F-4B06-8127-9BAD99B19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375" y="9533055"/>
            <a:ext cx="6171664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C3582-5414-4692-A2C8-1ED333C46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4779" y="9533055"/>
            <a:ext cx="4114443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5920E-BDF6-4373-B6CE-21725A7C8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6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sz="6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4" indent="-342854" algn="l" defTabSz="137141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CE76-DBD5-48FA-9970-FC99628B6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207224" cy="78084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Frosted-40</a:t>
            </a:r>
          </a:p>
        </p:txBody>
      </p:sp>
    </p:spTree>
    <p:extLst>
      <p:ext uri="{BB962C8B-B14F-4D97-AF65-F5344CB8AC3E}">
        <p14:creationId xmlns:p14="http://schemas.microsoft.com/office/powerpoint/2010/main" val="974391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CE76-DBD5-48FA-9970-FC99628B6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207224" cy="78084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Frosted-60</a:t>
            </a:r>
          </a:p>
        </p:txBody>
      </p:sp>
    </p:spTree>
    <p:extLst>
      <p:ext uri="{BB962C8B-B14F-4D97-AF65-F5344CB8AC3E}">
        <p14:creationId xmlns:p14="http://schemas.microsoft.com/office/powerpoint/2010/main" val="576181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CE76-DBD5-48FA-9970-FC99628B6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2156346" cy="78084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Toned</a:t>
            </a:r>
          </a:p>
        </p:txBody>
      </p:sp>
    </p:spTree>
    <p:extLst>
      <p:ext uri="{BB962C8B-B14F-4D97-AF65-F5344CB8AC3E}">
        <p14:creationId xmlns:p14="http://schemas.microsoft.com/office/powerpoint/2010/main" val="3051484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CE76-DBD5-48FA-9970-FC99628B6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2477069" cy="78084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Whited</a:t>
            </a:r>
          </a:p>
        </p:txBody>
      </p:sp>
    </p:spTree>
    <p:extLst>
      <p:ext uri="{BB962C8B-B14F-4D97-AF65-F5344CB8AC3E}">
        <p14:creationId xmlns:p14="http://schemas.microsoft.com/office/powerpoint/2010/main" val="1394241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</Words>
  <Application>Microsoft Office PowerPoint</Application>
  <PresentationFormat>Custom</PresentationFormat>
  <Paragraphs>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Segoe UI Black</vt:lpstr>
      <vt:lpstr>Office Theme</vt:lpstr>
      <vt:lpstr>Frosted-40</vt:lpstr>
      <vt:lpstr>Frosted-60</vt:lpstr>
      <vt:lpstr>Toned</vt:lpstr>
      <vt:lpstr>Whited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Frosted-40</dc:title>
  <dc:creator>Tyler Garris (ATOS Information Technology (S)</dc:creator>
  <cp:lastModifiedBy>Tyler Garris</cp:lastModifiedBy>
  <cp:revision>1</cp:revision>
  <dcterms:created xsi:type="dcterms:W3CDTF">2022-01-27T23:49:55Z</dcterms:created>
  <dcterms:modified xsi:type="dcterms:W3CDTF">2022-01-28T00:01:31Z</dcterms:modified>
</cp:coreProperties>
</file>