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1206400" cy="21602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6" d="100"/>
          <a:sy n="26" d="100"/>
        </p:scale>
        <p:origin x="83" y="2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3535443"/>
            <a:ext cx="38404800" cy="7520940"/>
          </a:xfrm>
        </p:spPr>
        <p:txBody>
          <a:bodyPr anchor="b"/>
          <a:lstStyle>
            <a:lvl1pPr algn="ctr">
              <a:defRPr sz="189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1346420"/>
            <a:ext cx="38404800" cy="5215650"/>
          </a:xfrm>
        </p:spPr>
        <p:txBody>
          <a:bodyPr/>
          <a:lstStyle>
            <a:lvl1pPr marL="0" indent="0" algn="ctr">
              <a:buNone/>
              <a:defRPr sz="7560"/>
            </a:lvl1pPr>
            <a:lvl2pPr marL="1440180" indent="0" algn="ctr">
              <a:buNone/>
              <a:defRPr sz="6300"/>
            </a:lvl2pPr>
            <a:lvl3pPr marL="2880360" indent="0" algn="ctr">
              <a:buNone/>
              <a:defRPr sz="5670"/>
            </a:lvl3pPr>
            <a:lvl4pPr marL="4320540" indent="0" algn="ctr">
              <a:buNone/>
              <a:defRPr sz="5040"/>
            </a:lvl4pPr>
            <a:lvl5pPr marL="5760720" indent="0" algn="ctr">
              <a:buNone/>
              <a:defRPr sz="5040"/>
            </a:lvl5pPr>
            <a:lvl6pPr marL="7200900" indent="0" algn="ctr">
              <a:buNone/>
              <a:defRPr sz="5040"/>
            </a:lvl6pPr>
            <a:lvl7pPr marL="8641080" indent="0" algn="ctr">
              <a:buNone/>
              <a:defRPr sz="5040"/>
            </a:lvl7pPr>
            <a:lvl8pPr marL="10081260" indent="0" algn="ctr">
              <a:buNone/>
              <a:defRPr sz="5040"/>
            </a:lvl8pPr>
            <a:lvl9pPr marL="11521440" indent="0" algn="ctr">
              <a:buNone/>
              <a:defRPr sz="5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0E9F-EF9A-4DB4-BBD0-DF8EDB791199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B270-491E-4D86-AADF-9788CDF20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080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0E9F-EF9A-4DB4-BBD0-DF8EDB791199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B270-491E-4D86-AADF-9788CDF20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13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150144"/>
            <a:ext cx="11041380" cy="1830729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150144"/>
            <a:ext cx="32484060" cy="183072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0E9F-EF9A-4DB4-BBD0-DF8EDB791199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B270-491E-4D86-AADF-9788CDF20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894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0E9F-EF9A-4DB4-BBD0-DF8EDB791199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B270-491E-4D86-AADF-9788CDF20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656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5385676"/>
            <a:ext cx="44165520" cy="8986122"/>
          </a:xfrm>
        </p:spPr>
        <p:txBody>
          <a:bodyPr anchor="b"/>
          <a:lstStyle>
            <a:lvl1pPr>
              <a:defRPr sz="189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4456810"/>
            <a:ext cx="44165520" cy="4725589"/>
          </a:xfrm>
        </p:spPr>
        <p:txBody>
          <a:bodyPr/>
          <a:lstStyle>
            <a:lvl1pPr marL="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1pPr>
            <a:lvl2pPr marL="144018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2pPr>
            <a:lvl3pPr marL="288036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3pPr>
            <a:lvl4pPr marL="432054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72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9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108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126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144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0E9F-EF9A-4DB4-BBD0-DF8EDB791199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B270-491E-4D86-AADF-9788CDF20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375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5750719"/>
            <a:ext cx="21762720" cy="137067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5750719"/>
            <a:ext cx="21762720" cy="137067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0E9F-EF9A-4DB4-BBD0-DF8EDB791199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B270-491E-4D86-AADF-9788CDF20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140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150146"/>
            <a:ext cx="44165520" cy="417552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5295663"/>
            <a:ext cx="21662705" cy="2595323"/>
          </a:xfrm>
        </p:spPr>
        <p:txBody>
          <a:bodyPr anchor="b"/>
          <a:lstStyle>
            <a:lvl1pPr marL="0" indent="0">
              <a:buNone/>
              <a:defRPr sz="7560" b="1"/>
            </a:lvl1pPr>
            <a:lvl2pPr marL="1440180" indent="0">
              <a:buNone/>
              <a:defRPr sz="6300" b="1"/>
            </a:lvl2pPr>
            <a:lvl3pPr marL="2880360" indent="0">
              <a:buNone/>
              <a:defRPr sz="5670" b="1"/>
            </a:lvl3pPr>
            <a:lvl4pPr marL="4320540" indent="0">
              <a:buNone/>
              <a:defRPr sz="5040" b="1"/>
            </a:lvl4pPr>
            <a:lvl5pPr marL="5760720" indent="0">
              <a:buNone/>
              <a:defRPr sz="5040" b="1"/>
            </a:lvl5pPr>
            <a:lvl6pPr marL="7200900" indent="0">
              <a:buNone/>
              <a:defRPr sz="5040" b="1"/>
            </a:lvl6pPr>
            <a:lvl7pPr marL="8641080" indent="0">
              <a:buNone/>
              <a:defRPr sz="5040" b="1"/>
            </a:lvl7pPr>
            <a:lvl8pPr marL="10081260" indent="0">
              <a:buNone/>
              <a:defRPr sz="5040" b="1"/>
            </a:lvl8pPr>
            <a:lvl9pPr marL="11521440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7890986"/>
            <a:ext cx="21662705" cy="11606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5295663"/>
            <a:ext cx="21769390" cy="2595323"/>
          </a:xfrm>
        </p:spPr>
        <p:txBody>
          <a:bodyPr anchor="b"/>
          <a:lstStyle>
            <a:lvl1pPr marL="0" indent="0">
              <a:buNone/>
              <a:defRPr sz="7560" b="1"/>
            </a:lvl1pPr>
            <a:lvl2pPr marL="1440180" indent="0">
              <a:buNone/>
              <a:defRPr sz="6300" b="1"/>
            </a:lvl2pPr>
            <a:lvl3pPr marL="2880360" indent="0">
              <a:buNone/>
              <a:defRPr sz="5670" b="1"/>
            </a:lvl3pPr>
            <a:lvl4pPr marL="4320540" indent="0">
              <a:buNone/>
              <a:defRPr sz="5040" b="1"/>
            </a:lvl4pPr>
            <a:lvl5pPr marL="5760720" indent="0">
              <a:buNone/>
              <a:defRPr sz="5040" b="1"/>
            </a:lvl5pPr>
            <a:lvl6pPr marL="7200900" indent="0">
              <a:buNone/>
              <a:defRPr sz="5040" b="1"/>
            </a:lvl6pPr>
            <a:lvl7pPr marL="8641080" indent="0">
              <a:buNone/>
              <a:defRPr sz="5040" b="1"/>
            </a:lvl7pPr>
            <a:lvl8pPr marL="10081260" indent="0">
              <a:buNone/>
              <a:defRPr sz="5040" b="1"/>
            </a:lvl8pPr>
            <a:lvl9pPr marL="11521440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7890986"/>
            <a:ext cx="21769390" cy="11606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0E9F-EF9A-4DB4-BBD0-DF8EDB791199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B270-491E-4D86-AADF-9788CDF20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61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0E9F-EF9A-4DB4-BBD0-DF8EDB791199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B270-491E-4D86-AADF-9788CDF20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356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0E9F-EF9A-4DB4-BBD0-DF8EDB791199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B270-491E-4D86-AADF-9788CDF20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80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440180"/>
            <a:ext cx="16515395" cy="5040630"/>
          </a:xfrm>
        </p:spPr>
        <p:txBody>
          <a:bodyPr anchor="b"/>
          <a:lstStyle>
            <a:lvl1pPr>
              <a:defRPr sz="10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3110390"/>
            <a:ext cx="25923240" cy="15351919"/>
          </a:xfrm>
        </p:spPr>
        <p:txBody>
          <a:bodyPr/>
          <a:lstStyle>
            <a:lvl1pPr>
              <a:defRPr sz="10080"/>
            </a:lvl1pPr>
            <a:lvl2pPr>
              <a:defRPr sz="8820"/>
            </a:lvl2pPr>
            <a:lvl3pPr>
              <a:defRPr sz="756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6480810"/>
            <a:ext cx="16515395" cy="12006502"/>
          </a:xfrm>
        </p:spPr>
        <p:txBody>
          <a:bodyPr/>
          <a:lstStyle>
            <a:lvl1pPr marL="0" indent="0">
              <a:buNone/>
              <a:defRPr sz="5040"/>
            </a:lvl1pPr>
            <a:lvl2pPr marL="1440180" indent="0">
              <a:buNone/>
              <a:defRPr sz="4410"/>
            </a:lvl2pPr>
            <a:lvl3pPr marL="2880360" indent="0">
              <a:buNone/>
              <a:defRPr sz="3780"/>
            </a:lvl3pPr>
            <a:lvl4pPr marL="4320540" indent="0">
              <a:buNone/>
              <a:defRPr sz="3150"/>
            </a:lvl4pPr>
            <a:lvl5pPr marL="5760720" indent="0">
              <a:buNone/>
              <a:defRPr sz="3150"/>
            </a:lvl5pPr>
            <a:lvl6pPr marL="7200900" indent="0">
              <a:buNone/>
              <a:defRPr sz="3150"/>
            </a:lvl6pPr>
            <a:lvl7pPr marL="8641080" indent="0">
              <a:buNone/>
              <a:defRPr sz="3150"/>
            </a:lvl7pPr>
            <a:lvl8pPr marL="10081260" indent="0">
              <a:buNone/>
              <a:defRPr sz="3150"/>
            </a:lvl8pPr>
            <a:lvl9pPr marL="11521440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0E9F-EF9A-4DB4-BBD0-DF8EDB791199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B270-491E-4D86-AADF-9788CDF20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610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440180"/>
            <a:ext cx="16515395" cy="5040630"/>
          </a:xfrm>
        </p:spPr>
        <p:txBody>
          <a:bodyPr anchor="b"/>
          <a:lstStyle>
            <a:lvl1pPr>
              <a:defRPr sz="10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3110390"/>
            <a:ext cx="25923240" cy="15351919"/>
          </a:xfrm>
        </p:spPr>
        <p:txBody>
          <a:bodyPr anchor="t"/>
          <a:lstStyle>
            <a:lvl1pPr marL="0" indent="0">
              <a:buNone/>
              <a:defRPr sz="10080"/>
            </a:lvl1pPr>
            <a:lvl2pPr marL="1440180" indent="0">
              <a:buNone/>
              <a:defRPr sz="8820"/>
            </a:lvl2pPr>
            <a:lvl3pPr marL="2880360" indent="0">
              <a:buNone/>
              <a:defRPr sz="7560"/>
            </a:lvl3pPr>
            <a:lvl4pPr marL="4320540" indent="0">
              <a:buNone/>
              <a:defRPr sz="6300"/>
            </a:lvl4pPr>
            <a:lvl5pPr marL="5760720" indent="0">
              <a:buNone/>
              <a:defRPr sz="6300"/>
            </a:lvl5pPr>
            <a:lvl6pPr marL="7200900" indent="0">
              <a:buNone/>
              <a:defRPr sz="6300"/>
            </a:lvl6pPr>
            <a:lvl7pPr marL="8641080" indent="0">
              <a:buNone/>
              <a:defRPr sz="6300"/>
            </a:lvl7pPr>
            <a:lvl8pPr marL="10081260" indent="0">
              <a:buNone/>
              <a:defRPr sz="6300"/>
            </a:lvl8pPr>
            <a:lvl9pPr marL="11521440" indent="0">
              <a:buNone/>
              <a:defRPr sz="63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6480810"/>
            <a:ext cx="16515395" cy="12006502"/>
          </a:xfrm>
        </p:spPr>
        <p:txBody>
          <a:bodyPr/>
          <a:lstStyle>
            <a:lvl1pPr marL="0" indent="0">
              <a:buNone/>
              <a:defRPr sz="5040"/>
            </a:lvl1pPr>
            <a:lvl2pPr marL="1440180" indent="0">
              <a:buNone/>
              <a:defRPr sz="4410"/>
            </a:lvl2pPr>
            <a:lvl3pPr marL="2880360" indent="0">
              <a:buNone/>
              <a:defRPr sz="3780"/>
            </a:lvl3pPr>
            <a:lvl4pPr marL="4320540" indent="0">
              <a:buNone/>
              <a:defRPr sz="3150"/>
            </a:lvl4pPr>
            <a:lvl5pPr marL="5760720" indent="0">
              <a:buNone/>
              <a:defRPr sz="3150"/>
            </a:lvl5pPr>
            <a:lvl6pPr marL="7200900" indent="0">
              <a:buNone/>
              <a:defRPr sz="3150"/>
            </a:lvl6pPr>
            <a:lvl7pPr marL="8641080" indent="0">
              <a:buNone/>
              <a:defRPr sz="3150"/>
            </a:lvl7pPr>
            <a:lvl8pPr marL="10081260" indent="0">
              <a:buNone/>
              <a:defRPr sz="3150"/>
            </a:lvl8pPr>
            <a:lvl9pPr marL="11521440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0E9F-EF9A-4DB4-BBD0-DF8EDB791199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B270-491E-4D86-AADF-9788CDF20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33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150146"/>
            <a:ext cx="44165520" cy="4175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5750719"/>
            <a:ext cx="44165520" cy="13706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0022504"/>
            <a:ext cx="11521440" cy="1150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90E9F-EF9A-4DB4-BBD0-DF8EDB791199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0022504"/>
            <a:ext cx="17282160" cy="1150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0022504"/>
            <a:ext cx="11521440" cy="1150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AB270-491E-4D86-AADF-9788CDF201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13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360" rtl="0" eaLnBrk="1" latinLnBrk="0" hangingPunct="1">
        <a:lnSpc>
          <a:spcPct val="90000"/>
        </a:lnSpc>
        <a:spcBef>
          <a:spcPct val="0"/>
        </a:spcBef>
        <a:buNone/>
        <a:defRPr sz="13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90" indent="-720090" algn="l" defTabSz="2880360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2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60045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3pPr>
      <a:lvl4pPr marL="504063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4pPr>
      <a:lvl5pPr marL="648081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5pPr>
      <a:lvl6pPr marL="792099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6pPr>
      <a:lvl7pPr marL="936117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7pPr>
      <a:lvl8pPr marL="1080135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8pPr>
      <a:lvl9pPr marL="12241530" indent="-720090" algn="l" defTabSz="288036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2pPr>
      <a:lvl3pPr marL="288036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4pPr>
      <a:lvl5pPr marL="576072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5pPr>
      <a:lvl6pPr marL="720090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6pPr>
      <a:lvl7pPr marL="864108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7pPr>
      <a:lvl8pPr marL="1008126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8pPr>
      <a:lvl9pPr marL="11521440" algn="l" defTabSz="2880360" rtl="0" eaLnBrk="1" latinLnBrk="0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2372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Tyler Garris (ATOS Information Technology (S)</dc:creator>
  <cp:lastModifiedBy>Tyler Garris (ATOS Information Technology (S)</cp:lastModifiedBy>
  <cp:revision>2</cp:revision>
  <dcterms:created xsi:type="dcterms:W3CDTF">2022-10-25T19:54:04Z</dcterms:created>
  <dcterms:modified xsi:type="dcterms:W3CDTF">2022-10-25T21:44:36Z</dcterms:modified>
</cp:coreProperties>
</file>