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7394" y="2222543"/>
            <a:ext cx="10008973" cy="4351252"/>
          </a:xfrm>
        </p:spPr>
        <p:txBody>
          <a:bodyPr>
            <a:normAutofit fontScale="85000" lnSpcReduction="20000"/>
          </a:bodyPr>
          <a:lstStyle/>
          <a:p>
            <a:pPr lvl="0" algn="ctr"/>
            <a:r>
              <a:rPr lang="lv-LV" sz="7200" dirty="0"/>
              <a:t>Jūsu Ekselence un Latvijas delegācijas pārstāvji, laipni lūdzam jūs Microsoft korporācijā! </a:t>
            </a:r>
            <a:endParaRPr lang="en-US" sz="7200" dirty="0"/>
          </a:p>
          <a:p>
            <a:r>
              <a:rPr lang="sr-Cyrl-RS" sz="7200" dirty="0" smtClean="0"/>
              <a:t> </a:t>
            </a:r>
            <a:endParaRPr lang="en-US" sz="7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942" y="369028"/>
            <a:ext cx="28098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598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6B5969AA1BC49BB3A960EF97BEDD6" ma:contentTypeVersion="9" ma:contentTypeDescription="Create a new document." ma:contentTypeScope="" ma:versionID="bb87a6a81829f858ad895440b91f2761">
  <xsd:schema xmlns:xsd="http://www.w3.org/2001/XMLSchema" xmlns:xs="http://www.w3.org/2001/XMLSchema" xmlns:p="http://schemas.microsoft.com/office/2006/metadata/properties" xmlns:ns1="http://schemas.microsoft.com/sharepoint/v3" xmlns:ns2="74a38b85-65de-41c6-8591-8959fc75330f" xmlns:ns3="7232daf2-f1a8-49b0-8b66-f47c7c5807d1" targetNamespace="http://schemas.microsoft.com/office/2006/metadata/properties" ma:root="true" ma:fieldsID="19b6d44d9f60ceccbd8dd9243c07b629" ns1:_="" ns2:_="" ns3:_="">
    <xsd:import namespace="http://schemas.microsoft.com/sharepoint/v3"/>
    <xsd:import namespace="74a38b85-65de-41c6-8591-8959fc75330f"/>
    <xsd:import namespace="7232daf2-f1a8-49b0-8b66-f47c7c5807d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38b85-65de-41c6-8591-8959fc753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2daf2-f1a8-49b0-8b66-f47c7c58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9E1AE38-2155-42C0-AD21-02CA029E182F}"/>
</file>

<file path=customXml/itemProps2.xml><?xml version="1.0" encoding="utf-8"?>
<ds:datastoreItem xmlns:ds="http://schemas.openxmlformats.org/officeDocument/2006/customXml" ds:itemID="{6C0B5DEF-4871-4D5C-9260-68EF392C870E}"/>
</file>

<file path=customXml/itemProps3.xml><?xml version="1.0" encoding="utf-8"?>
<ds:datastoreItem xmlns:ds="http://schemas.openxmlformats.org/officeDocument/2006/customXml" ds:itemID="{97BB29EF-D069-4A58-A1E8-2B485EB40A30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Slavisa Ilic</dc:creator>
  <cp:lastModifiedBy>Robin Nichol (Hitachi Consulting)</cp:lastModifiedBy>
  <cp:revision>3</cp:revision>
  <dcterms:created xsi:type="dcterms:W3CDTF">2013-05-09T15:36:56Z</dcterms:created>
  <dcterms:modified xsi:type="dcterms:W3CDTF">2013-09-22T19:25:56Z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0x010100CF56B5969AA1BC49BB3A960EF97BEDD6</vt:lpwstr>
  </property>
</Properties>
</file>